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IBM Plex Sans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IBM Plex Sans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IBMPlexSansSemiBold-bold.fntdata"/><Relationship Id="rId23" Type="http://schemas.openxmlformats.org/officeDocument/2006/relationships/font" Target="fonts/IBMPlexSansSemiBold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BMPlexSansSemiBold-boldItalic.fntdata"/><Relationship Id="rId25" Type="http://schemas.openxmlformats.org/officeDocument/2006/relationships/font" Target="fonts/IBMPlexSansSemiBol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IBMPlexSans-regular.fntdata"/><Relationship Id="rId14" Type="http://schemas.openxmlformats.org/officeDocument/2006/relationships/slide" Target="slides/slide8.xml"/><Relationship Id="rId17" Type="http://schemas.openxmlformats.org/officeDocument/2006/relationships/font" Target="fonts/IBMPlexSans-italic.fntdata"/><Relationship Id="rId16" Type="http://schemas.openxmlformats.org/officeDocument/2006/relationships/font" Target="fonts/IBMPlexSans-bold.fntdata"/><Relationship Id="rId19" Type="http://schemas.openxmlformats.org/officeDocument/2006/relationships/font" Target="fonts/Roboto-regular.fntdata"/><Relationship Id="rId18" Type="http://schemas.openxmlformats.org/officeDocument/2006/relationships/font" Target="fonts/IBMPlex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71e345ca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71e345ca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71e345ca0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71e345ca0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71e345ca0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71e345ca0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71e345ca0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71e345ca0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71e345ca0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71e345ca0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71e345ca0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71e345ca0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71e345ca0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71e345ca0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71e345ca0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71e345ca0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8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_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Пустой слайд">
  <p:cSld name="1_Title slide 5_2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Титульник">
  <p:cSld name="TITLE_1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Титульник">
  <p:cSld name="TITLE_1_4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7" name="Google Shape;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Титульник">
  <p:cSld name="TITLE_1_3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8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2" name="Google Shape;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7" name="Google Shape;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Титульник">
  <p:cSld name="TITLE_1_2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2" name="Google Shape;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8" name="Google Shape;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3" name="Google Shape;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Титульник">
  <p:cSld name="TITLE_1_2_1_1_1_1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8" name="Google Shape;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3" name="Google Shape;103;p2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IBM Plex Sans"/>
              <a:buNone/>
              <a:defRPr sz="13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4" name="Google Shape;1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TITLE_1_1_2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0" name="Google Shape;1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4" name="Google Shape;114;p26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6" name="Google Shape;1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0" name="Google Shape;120;p2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2" name="Google Shape;1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7" name="Google Shape;1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30" name="Google Shape;13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36" name="Google Shape;136;p31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7" name="Google Shape;13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3" name="Google Shape;14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">
  <p:cSld name="1_Title slide 5_2_1_4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47" name="Google Shape;147;p33"/>
          <p:cNvSpPr txBox="1"/>
          <p:nvPr>
            <p:ph idx="2" type="subTitle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Что будет на уроке - 1 вариант">
  <p:cSld name="1_Title slide 5_2_1_2"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1" name="Google Shape;151;p3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2" name="Google Shape;152;p34"/>
          <p:cNvSpPr txBox="1"/>
          <p:nvPr>
            <p:ph idx="2" type="subTitle"/>
          </p:nvPr>
        </p:nvSpPr>
        <p:spPr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3" type="body"/>
          </p:nvPr>
        </p:nvSpPr>
        <p:spPr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4" name="Google Shape;154;p34"/>
          <p:cNvSpPr txBox="1"/>
          <p:nvPr>
            <p:ph idx="4" type="subTitle"/>
          </p:nvPr>
        </p:nvSpPr>
        <p:spPr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4"/>
          <p:cNvSpPr txBox="1"/>
          <p:nvPr>
            <p:ph idx="5" type="body"/>
          </p:nvPr>
        </p:nvSpPr>
        <p:spPr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6" name="Google Shape;156;p34"/>
          <p:cNvSpPr txBox="1"/>
          <p:nvPr>
            <p:ph idx="6" type="subTitle"/>
          </p:nvPr>
        </p:nvSpPr>
        <p:spPr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7" type="body"/>
          </p:nvPr>
        </p:nvSpPr>
        <p:spPr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8" name="Google Shape;158;p34"/>
          <p:cNvSpPr txBox="1"/>
          <p:nvPr>
            <p:ph idx="8" type="subTitle"/>
          </p:nvPr>
        </p:nvSpPr>
        <p:spPr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9" type="body"/>
          </p:nvPr>
        </p:nvSpPr>
        <p:spPr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0" name="Google Shape;160;p34"/>
          <p:cNvSpPr txBox="1"/>
          <p:nvPr>
            <p:ph idx="13" type="subTitle"/>
          </p:nvPr>
        </p:nvSpPr>
        <p:spPr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4"/>
          <p:cNvSpPr txBox="1"/>
          <p:nvPr>
            <p:ph idx="14" type="body"/>
          </p:nvPr>
        </p:nvSpPr>
        <p:spPr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2" name="Google Shape;162;p34"/>
          <p:cNvSpPr txBox="1"/>
          <p:nvPr>
            <p:ph idx="15" type="subTitle"/>
          </p:nvPr>
        </p:nvSpPr>
        <p:spPr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16" type="body"/>
          </p:nvPr>
        </p:nvSpPr>
        <p:spPr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64" name="Google Shape;16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 Что будет на уроке - 2 вариант ">
  <p:cSld name="1_Title slide 5_2_1_2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7" name="Google Shape;167;p35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68" name="Google Shape;168;p35"/>
          <p:cNvSpPr txBox="1"/>
          <p:nvPr>
            <p:ph idx="2" type="body"/>
          </p:nvPr>
        </p:nvSpPr>
        <p:spPr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9" name="Google Shape;169;p35"/>
          <p:cNvSpPr txBox="1"/>
          <p:nvPr>
            <p:ph idx="3" type="subTitle"/>
          </p:nvPr>
        </p:nvSpPr>
        <p:spPr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5"/>
          <p:cNvSpPr txBox="1"/>
          <p:nvPr>
            <p:ph idx="4" type="body"/>
          </p:nvPr>
        </p:nvSpPr>
        <p:spPr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1" name="Google Shape;171;p35"/>
          <p:cNvSpPr txBox="1"/>
          <p:nvPr>
            <p:ph idx="5" type="subTitle"/>
          </p:nvPr>
        </p:nvSpPr>
        <p:spPr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5"/>
          <p:cNvSpPr txBox="1"/>
          <p:nvPr>
            <p:ph idx="6" type="body"/>
          </p:nvPr>
        </p:nvSpPr>
        <p:spPr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3" name="Google Shape;173;p35"/>
          <p:cNvSpPr txBox="1"/>
          <p:nvPr>
            <p:ph idx="7" type="subTitle"/>
          </p:nvPr>
        </p:nvSpPr>
        <p:spPr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5"/>
          <p:cNvSpPr txBox="1"/>
          <p:nvPr>
            <p:ph idx="8" type="body"/>
          </p:nvPr>
        </p:nvSpPr>
        <p:spPr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5" name="Google Shape;175;p35"/>
          <p:cNvSpPr txBox="1"/>
          <p:nvPr>
            <p:ph idx="9" type="subTitle"/>
          </p:nvPr>
        </p:nvSpPr>
        <p:spPr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13" type="body"/>
          </p:nvPr>
        </p:nvSpPr>
        <p:spPr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7" name="Google Shape;177;p35"/>
          <p:cNvSpPr txBox="1"/>
          <p:nvPr>
            <p:ph idx="14" type="subTitle"/>
          </p:nvPr>
        </p:nvSpPr>
        <p:spPr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15" type="body"/>
          </p:nvPr>
        </p:nvSpPr>
        <p:spPr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6" type="subTitle"/>
          </p:nvPr>
        </p:nvSpPr>
        <p:spPr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0" name="Google Shape;18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36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6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87" name="Google Shape;18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92" name="Google Shape;1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Для цитат">
  <p:cSld name="CUSTOM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6375" y="330150"/>
            <a:ext cx="4391259" cy="44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8" name="Google Shape;19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0" name="Google Shape;200;p39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1" name="Google Shape;201;p39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2" name="Google Shape;202;p39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3" name="Google Shape;203;p39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4" name="Google Shape;204;p39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5" name="Google Shape;205;p39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6" name="Google Shape;206;p39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7" name="Google Shape;207;p39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8" name="Google Shape;208;p3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">
  <p:cSld name="1_Title slide 5_2_1_4_1_1_1_1"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1" name="Google Shape;211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0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3" name="Google Shape;213;p40"/>
          <p:cNvSpPr txBox="1"/>
          <p:nvPr>
            <p:ph idx="2" type="subTitle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4" name="Google Shape;214;p40"/>
          <p:cNvSpPr txBox="1"/>
          <p:nvPr>
            <p:ph idx="3" type="subTitle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5" name="Google Shape;215;p40"/>
          <p:cNvSpPr txBox="1"/>
          <p:nvPr>
            <p:ph idx="4" type="subTitle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6" name="Google Shape;216;p40"/>
          <p:cNvSpPr txBox="1"/>
          <p:nvPr>
            <p:ph idx="5" type="subTitle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7" name="Google Shape;217;p40"/>
          <p:cNvSpPr txBox="1"/>
          <p:nvPr>
            <p:ph idx="6" type="subTitle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8" name="Google Shape;218;p40"/>
          <p:cNvSpPr txBox="1"/>
          <p:nvPr>
            <p:ph idx="7" type="subTitle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9" name="Google Shape;219;p40"/>
          <p:cNvSpPr txBox="1"/>
          <p:nvPr>
            <p:ph idx="8" type="subTitle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0" name="Google Shape;220;p40"/>
          <p:cNvSpPr txBox="1"/>
          <p:nvPr>
            <p:ph idx="9" type="subTitle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1" name="Google Shape;221;p40"/>
          <p:cNvSpPr txBox="1"/>
          <p:nvPr>
            <p:ph idx="13" type="subTitle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2" name="Google Shape;222;p40"/>
          <p:cNvSpPr txBox="1"/>
          <p:nvPr>
            <p:ph idx="14" type="subTitle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3" name="Google Shape;223;p40"/>
          <p:cNvSpPr txBox="1"/>
          <p:nvPr>
            <p:ph idx="15" type="subTitle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4" name="Google Shape;224;p40"/>
          <p:cNvSpPr txBox="1"/>
          <p:nvPr>
            <p:ph idx="16" type="subTitle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17" type="subTitle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18" type="subTitle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19" type="subTitle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20" type="subTitle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21" type="subTitle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22" type="subTitle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23" type="subTitle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24" type="subTitle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">
  <p:cSld name="1_Title slide 5_2_1_4_1_1_1_1_1"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35" name="Google Shape;235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1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3" type="subTitle"/>
          </p:nvPr>
        </p:nvSpPr>
        <p:spPr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9" name="Google Shape;239;p41"/>
          <p:cNvSpPr txBox="1"/>
          <p:nvPr>
            <p:ph idx="4" type="subTitle"/>
          </p:nvPr>
        </p:nvSpPr>
        <p:spPr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0" name="Google Shape;240;p41"/>
          <p:cNvSpPr txBox="1"/>
          <p:nvPr>
            <p:ph idx="5" type="subTitle"/>
          </p:nvPr>
        </p:nvSpPr>
        <p:spPr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1" name="Google Shape;241;p41"/>
          <p:cNvSpPr txBox="1"/>
          <p:nvPr>
            <p:ph idx="6" type="subTitle"/>
          </p:nvPr>
        </p:nvSpPr>
        <p:spPr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2" name="Google Shape;242;p41"/>
          <p:cNvSpPr txBox="1"/>
          <p:nvPr>
            <p:ph idx="7" type="subTitle"/>
          </p:nvPr>
        </p:nvSpPr>
        <p:spPr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3" name="Google Shape;243;p41"/>
          <p:cNvSpPr txBox="1"/>
          <p:nvPr>
            <p:ph idx="8" type="subTitle"/>
          </p:nvPr>
        </p:nvSpPr>
        <p:spPr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4" name="Google Shape;244;p41"/>
          <p:cNvSpPr txBox="1"/>
          <p:nvPr>
            <p:ph idx="9" type="subTitle"/>
          </p:nvPr>
        </p:nvSpPr>
        <p:spPr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 1">
  <p:cSld name="1_Title slide 5_2_1_4_1_1_1_1_1_1"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47" name="Google Shape;247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2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42"/>
          <p:cNvSpPr txBox="1"/>
          <p:nvPr>
            <p:ph idx="2" type="subTitle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0" name="Google Shape;250;p42"/>
          <p:cNvSpPr txBox="1"/>
          <p:nvPr>
            <p:ph idx="3" type="subTitle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4" type="subTitle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2" name="Google Shape;252;p42"/>
          <p:cNvSpPr txBox="1"/>
          <p:nvPr>
            <p:ph idx="5" type="subTitle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3" name="Google Shape;253;p42"/>
          <p:cNvSpPr txBox="1"/>
          <p:nvPr>
            <p:ph idx="6" type="subTitle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4" name="Google Shape;254;p42"/>
          <p:cNvSpPr txBox="1"/>
          <p:nvPr>
            <p:ph idx="7" type="subTitle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5" name="Google Shape;255;p42"/>
          <p:cNvSpPr txBox="1"/>
          <p:nvPr>
            <p:ph idx="8" type="subTitle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6" name="Google Shape;256;p42"/>
          <p:cNvSpPr txBox="1"/>
          <p:nvPr>
            <p:ph idx="9" type="subTitle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7" name="Google Shape;257;p42"/>
          <p:cNvSpPr txBox="1"/>
          <p:nvPr>
            <p:ph idx="13" type="subTitle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8" name="Google Shape;258;p42"/>
          <p:cNvSpPr txBox="1"/>
          <p:nvPr>
            <p:ph idx="14" type="subTitle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9" name="Google Shape;259;p42"/>
          <p:cNvSpPr txBox="1"/>
          <p:nvPr>
            <p:ph idx="15" type="subTitle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0" name="Google Shape;260;p42"/>
          <p:cNvSpPr txBox="1"/>
          <p:nvPr>
            <p:ph idx="16" type="subTitle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38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40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12700" marR="1181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Свёрточные</a:t>
            </a:r>
            <a:endParaRPr/>
          </a:p>
          <a:p>
            <a:pPr indent="0" lvl="0" marL="12700" marR="1181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нейронные сети</a:t>
            </a:r>
            <a:endParaRPr/>
          </a:p>
        </p:txBody>
      </p:sp>
      <p:sp>
        <p:nvSpPr>
          <p:cNvPr id="266" name="Google Shape;266;p43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Введение в нейронные сети. Урок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На этом уроке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2" name="Google Shape;272;p44"/>
          <p:cNvSpPr txBox="1"/>
          <p:nvPr>
            <p:ph idx="16" type="subTitle"/>
          </p:nvPr>
        </p:nvSpPr>
        <p:spPr>
          <a:xfrm>
            <a:off x="540000" y="1440000"/>
            <a:ext cx="3852000" cy="12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7620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📌"/>
            </a:pPr>
            <a:r>
              <a:rPr lang="ru">
                <a:solidFill>
                  <a:schemeClr val="dk1"/>
                </a:solidFill>
              </a:rPr>
              <a:t> Общие сведения о свёрточных нейронных сетях. Понятие свёртки</a:t>
            </a:r>
            <a:endParaRPr>
              <a:solidFill>
                <a:schemeClr val="dk1"/>
              </a:solidFill>
            </a:endParaRPr>
          </a:p>
          <a:p>
            <a:pPr indent="-317500" lvl="0" marL="457200" marR="76200" rtl="0" algn="l">
              <a:lnSpc>
                <a:spcPct val="1145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📌"/>
            </a:pPr>
            <a:r>
              <a:rPr lang="ru">
                <a:solidFill>
                  <a:schemeClr val="dk1"/>
                </a:solidFill>
              </a:rPr>
              <a:t> Lenet-5</a:t>
            </a:r>
            <a:endParaRPr>
              <a:solidFill>
                <a:schemeClr val="dk1"/>
              </a:solidFill>
            </a:endParaRPr>
          </a:p>
          <a:p>
            <a:pPr indent="-317500" lvl="0" marL="457200" marR="76200" rtl="0" algn="l">
              <a:lnSpc>
                <a:spcPct val="1145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📌"/>
            </a:pPr>
            <a:r>
              <a:rPr lang="ru">
                <a:solidFill>
                  <a:schemeClr val="dk1"/>
                </a:solidFill>
              </a:rPr>
              <a:t> Разновидности CNN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3" name="Google Shape;2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49777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4"/>
          <p:cNvSpPr txBox="1"/>
          <p:nvPr/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IBM Plex Sans"/>
                <a:ea typeface="IBM Plex Sans"/>
                <a:cs typeface="IBM Plex Sans"/>
                <a:sym typeface="IBM Plex Sans"/>
              </a:rPr>
              <a:t>Начало работы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Общие сведения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IBM Plex Sans"/>
                <a:ea typeface="IBM Plex Sans"/>
                <a:cs typeface="IBM Plex Sans"/>
                <a:sym typeface="IBM Plex Sans"/>
              </a:rPr>
              <a:t>Свёрточные нейронные сети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81" name="Google Shape;28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440000"/>
            <a:ext cx="8063999" cy="27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Lenet-5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7" name="Google Shape;287;p46"/>
          <p:cNvSpPr txBox="1"/>
          <p:nvPr/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IBM Plex Sans"/>
                <a:ea typeface="IBM Plex Sans"/>
                <a:cs typeface="IBM Plex Sans"/>
                <a:sym typeface="IBM Plex Sans"/>
              </a:rPr>
              <a:t>Свёрточные нейронные сети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88" name="Google Shape;28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800000"/>
            <a:ext cx="6551676" cy="17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Разновидности CNN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4" name="Google Shape;294;p47"/>
          <p:cNvSpPr txBox="1"/>
          <p:nvPr/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IBM Plex Sans"/>
                <a:ea typeface="IBM Plex Sans"/>
                <a:cs typeface="IBM Plex Sans"/>
                <a:sym typeface="IBM Plex Sans"/>
              </a:rPr>
              <a:t>Свёрточные нейронные сети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95" name="Google Shape;29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440000"/>
            <a:ext cx="4846237" cy="32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idx="2" type="subTitle"/>
          </p:nvPr>
        </p:nvSpPr>
        <p:spPr>
          <a:xfrm>
            <a:off x="540000" y="1620000"/>
            <a:ext cx="8064000" cy="32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Попробуйте улучшить точность распознавания образов cifar 10 сверточной нейронной сетью, рассмотренной на уроке. Приложите анализ с описанием того, что улучшает работу нейронной сети, а что ухудшает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Опишите в анализе, какие изменения необходимо было бы внести в получившуюся нейронную сеть, если бы ей нужно было работать не с cifar10, а с MNIST, CIFAR100 и IMAGENET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01" name="Google Shape;301;p48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Практическое задание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4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 следующему уроку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Остались вопросы?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313" name="Google Shape;313;p50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Далее будут слайды для практической части занятия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