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71ff8122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71ff8122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71ff81228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71ff81228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71ff81228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71ff81228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71ff81228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71ff81228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71ff81228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71ff81228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71ff81228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71ff81228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71ff81228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71ff81228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71ff81228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71ff81228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1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_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Пустой слайд">
  <p:cSld name="1_Title slide 5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"/>
              <a:buNone/>
              <a:defRPr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"/>
              <a:buNone/>
              <a:defRPr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7" name="Google Shape;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"/>
              <a:buNone/>
              <a:defRPr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"/>
              <a:buNone/>
              <a:defRPr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"/>
              <a:buNone/>
              <a:defRPr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"/>
              <a:buNone/>
              <a:defRPr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8" name="Google Shape;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"/>
              <a:buNone/>
              <a:defRPr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3" name="Google Shape;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"/>
              <a:buNone/>
              <a:defRPr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"/>
              <a:buNone/>
              <a:defRPr sz="5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8" name="Google Shape;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IBM Plex Sans"/>
              <a:buNone/>
              <a:defRPr sz="13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7" name="Google Shape;1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30" name="Google Shape;13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3" name="Google Shape;1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" name="Google Shape;152;p34"/>
          <p:cNvSpPr txBox="1"/>
          <p:nvPr>
            <p:ph idx="2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3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4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5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6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7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8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9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13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4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15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6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4" name="Google Shape;16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2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35"/>
          <p:cNvSpPr txBox="1"/>
          <p:nvPr>
            <p:ph idx="3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4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5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6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7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8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9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3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35"/>
          <p:cNvSpPr txBox="1"/>
          <p:nvPr>
            <p:ph idx="14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5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6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87" name="Google Shape;18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Спасибо </a:t>
            </a:r>
            <a:endParaRPr sz="4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 внимание</a:t>
            </a:r>
            <a:endParaRPr sz="4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6375" y="330150"/>
            <a:ext cx="4391259" cy="4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39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39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39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39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39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3" name="Google Shape;213;p40"/>
          <p:cNvSpPr txBox="1"/>
          <p:nvPr>
            <p:ph idx="2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4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idx="5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7" name="Google Shape;217;p40"/>
          <p:cNvSpPr txBox="1"/>
          <p:nvPr>
            <p:ph idx="6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idx="7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8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9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3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4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5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4" name="Google Shape;224;p40"/>
          <p:cNvSpPr txBox="1"/>
          <p:nvPr>
            <p:ph idx="16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17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8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19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20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21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22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23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24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35" name="Google Shape;23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3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4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0" name="Google Shape;240;p41"/>
          <p:cNvSpPr txBox="1"/>
          <p:nvPr>
            <p:ph idx="5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6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2" name="Google Shape;242;p41"/>
          <p:cNvSpPr txBox="1"/>
          <p:nvPr>
            <p:ph idx="7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3" name="Google Shape;243;p41"/>
          <p:cNvSpPr txBox="1"/>
          <p:nvPr>
            <p:ph idx="8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4" name="Google Shape;244;p41"/>
          <p:cNvSpPr txBox="1"/>
          <p:nvPr>
            <p:ph idx="9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7" name="Google Shape;24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"/>
              <a:buNone/>
              <a:defRPr sz="2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3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4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5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6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7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8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9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7" name="Google Shape;257;p42"/>
          <p:cNvSpPr txBox="1"/>
          <p:nvPr>
            <p:ph idx="13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8" name="Google Shape;258;p42"/>
          <p:cNvSpPr txBox="1"/>
          <p:nvPr>
            <p:ph idx="14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9" name="Google Shape;259;p42"/>
          <p:cNvSpPr txBox="1"/>
          <p:nvPr>
            <p:ph idx="15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0" name="Google Shape;260;p42"/>
          <p:cNvSpPr txBox="1"/>
          <p:nvPr>
            <p:ph idx="16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TensorFlow</a:t>
            </a:r>
            <a:endParaRPr/>
          </a:p>
        </p:txBody>
      </p:sp>
      <p:sp>
        <p:nvSpPr>
          <p:cNvPr id="266" name="Google Shape;266;p43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Введение в нейронные сети. Урок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 этом уроке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44"/>
          <p:cNvSpPr txBox="1"/>
          <p:nvPr>
            <p:ph idx="16" type="subTitle"/>
          </p:nvPr>
        </p:nvSpPr>
        <p:spPr>
          <a:xfrm>
            <a:off x="540000" y="1440000"/>
            <a:ext cx="3852000" cy="12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7620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Инструменты для создания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Общие сведения о TensorFlow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Синтаксис TensorFlow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Начало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Место TensorFlow среди других инструментов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TensorFlow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" y="1440000"/>
            <a:ext cx="7502201" cy="26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Сравнение с Keras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TensorFlow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440000"/>
            <a:ext cx="4922066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Основы синтаксиса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TensorFlow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1" y="1440001"/>
            <a:ext cx="6318000" cy="324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idx="2" type="subTitle"/>
          </p:nvPr>
        </p:nvSpPr>
        <p:spPr>
          <a:xfrm>
            <a:off x="540000" y="1620000"/>
            <a:ext cx="80640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Попробуйте улучшить работу нейронной сети (разобранную 	на уроке), обучавшейся на датасет Fashion-MNIST. Напишите 	в комментариях к уроку, какого результата вы добились от нейросети и что помогло улучшить её точность  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Поработайте с документацией TensorFlow 2. Попробуйте найти полезные команды TensorFlow, неразобранные на уроке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* Попробуйте обучить нейронную сеть на TensorFlow 2 на датасете imdb_reviews. Напишите в комментариях к уроку, какого результата вы добились от нейросети и что помогло улучшить её точность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01" name="Google Shape;301;p48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Практическое задание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 следующему уроку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Остались вопросы?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13" name="Google Shape;313;p50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Далее будут слайды для практической части занятия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