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77"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5FC7A1-3DDF-40FD-B890-D59EA84F098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6C5D32C-24C2-491C-8BD1-910FBAD17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8562500-AE5D-4D54-AACB-3E9AD92ABFCF}"/>
              </a:ext>
            </a:extLst>
          </p:cNvPr>
          <p:cNvSpPr>
            <a:spLocks noGrp="1"/>
          </p:cNvSpPr>
          <p:nvPr>
            <p:ph type="dt" sz="half" idx="10"/>
          </p:nvPr>
        </p:nvSpPr>
        <p:spPr/>
        <p:txBody>
          <a:bodyPr/>
          <a:lstStyle/>
          <a:p>
            <a:fld id="{C7EDA09A-4D9B-4762-984E-4058AF69DF09}" type="datetimeFigureOut">
              <a:rPr lang="tr-TR" smtClean="0"/>
              <a:t>8.11.2020</a:t>
            </a:fld>
            <a:endParaRPr lang="tr-TR"/>
          </a:p>
        </p:txBody>
      </p:sp>
      <p:sp>
        <p:nvSpPr>
          <p:cNvPr id="5" name="Alt Bilgi Yer Tutucusu 4">
            <a:extLst>
              <a:ext uri="{FF2B5EF4-FFF2-40B4-BE49-F238E27FC236}">
                <a16:creationId xmlns:a16="http://schemas.microsoft.com/office/drawing/2014/main" id="{BB91CC67-2E5B-44C4-BCEE-BFAC8A69415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1D45854-9094-4C1E-89E3-71C4535D44F0}"/>
              </a:ext>
            </a:extLst>
          </p:cNvPr>
          <p:cNvSpPr>
            <a:spLocks noGrp="1"/>
          </p:cNvSpPr>
          <p:nvPr>
            <p:ph type="sldNum" sz="quarter" idx="12"/>
          </p:nvPr>
        </p:nvSpPr>
        <p:spPr/>
        <p:txBody>
          <a:bodyPr/>
          <a:lstStyle/>
          <a:p>
            <a:fld id="{5E400185-02A8-4F22-8C2D-3048A6B25F23}" type="slidenum">
              <a:rPr lang="tr-TR" smtClean="0"/>
              <a:t>‹#›</a:t>
            </a:fld>
            <a:endParaRPr lang="tr-TR"/>
          </a:p>
        </p:txBody>
      </p:sp>
    </p:spTree>
    <p:extLst>
      <p:ext uri="{BB962C8B-B14F-4D97-AF65-F5344CB8AC3E}">
        <p14:creationId xmlns:p14="http://schemas.microsoft.com/office/powerpoint/2010/main" val="89328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B8D88A-F409-4821-B20F-0D4C20EA445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41A5BED-0720-4F96-AB3F-548FA0711A3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ACC8226-7E9F-4D2F-9C7B-7966547BE1DE}"/>
              </a:ext>
            </a:extLst>
          </p:cNvPr>
          <p:cNvSpPr>
            <a:spLocks noGrp="1"/>
          </p:cNvSpPr>
          <p:nvPr>
            <p:ph type="dt" sz="half" idx="10"/>
          </p:nvPr>
        </p:nvSpPr>
        <p:spPr/>
        <p:txBody>
          <a:bodyPr/>
          <a:lstStyle/>
          <a:p>
            <a:fld id="{C7EDA09A-4D9B-4762-984E-4058AF69DF09}" type="datetimeFigureOut">
              <a:rPr lang="tr-TR" smtClean="0"/>
              <a:t>8.11.2020</a:t>
            </a:fld>
            <a:endParaRPr lang="tr-TR"/>
          </a:p>
        </p:txBody>
      </p:sp>
      <p:sp>
        <p:nvSpPr>
          <p:cNvPr id="5" name="Alt Bilgi Yer Tutucusu 4">
            <a:extLst>
              <a:ext uri="{FF2B5EF4-FFF2-40B4-BE49-F238E27FC236}">
                <a16:creationId xmlns:a16="http://schemas.microsoft.com/office/drawing/2014/main" id="{2A4DE359-65E8-4FE5-BA9A-C52EC8FF005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450E1AB-A475-40EE-A178-C0FA73124BC8}"/>
              </a:ext>
            </a:extLst>
          </p:cNvPr>
          <p:cNvSpPr>
            <a:spLocks noGrp="1"/>
          </p:cNvSpPr>
          <p:nvPr>
            <p:ph type="sldNum" sz="quarter" idx="12"/>
          </p:nvPr>
        </p:nvSpPr>
        <p:spPr/>
        <p:txBody>
          <a:bodyPr/>
          <a:lstStyle/>
          <a:p>
            <a:fld id="{5E400185-02A8-4F22-8C2D-3048A6B25F23}" type="slidenum">
              <a:rPr lang="tr-TR" smtClean="0"/>
              <a:t>‹#›</a:t>
            </a:fld>
            <a:endParaRPr lang="tr-TR"/>
          </a:p>
        </p:txBody>
      </p:sp>
    </p:spTree>
    <p:extLst>
      <p:ext uri="{BB962C8B-B14F-4D97-AF65-F5344CB8AC3E}">
        <p14:creationId xmlns:p14="http://schemas.microsoft.com/office/powerpoint/2010/main" val="1498063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5387137-F055-4CEC-AEA6-B8A3F2B91C7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F024013-A701-46BE-8D30-8E6332A9B55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E245401-BBAA-43F8-9A1D-7C2C4FE7C071}"/>
              </a:ext>
            </a:extLst>
          </p:cNvPr>
          <p:cNvSpPr>
            <a:spLocks noGrp="1"/>
          </p:cNvSpPr>
          <p:nvPr>
            <p:ph type="dt" sz="half" idx="10"/>
          </p:nvPr>
        </p:nvSpPr>
        <p:spPr/>
        <p:txBody>
          <a:bodyPr/>
          <a:lstStyle/>
          <a:p>
            <a:fld id="{C7EDA09A-4D9B-4762-984E-4058AF69DF09}" type="datetimeFigureOut">
              <a:rPr lang="tr-TR" smtClean="0"/>
              <a:t>8.11.2020</a:t>
            </a:fld>
            <a:endParaRPr lang="tr-TR"/>
          </a:p>
        </p:txBody>
      </p:sp>
      <p:sp>
        <p:nvSpPr>
          <p:cNvPr id="5" name="Alt Bilgi Yer Tutucusu 4">
            <a:extLst>
              <a:ext uri="{FF2B5EF4-FFF2-40B4-BE49-F238E27FC236}">
                <a16:creationId xmlns:a16="http://schemas.microsoft.com/office/drawing/2014/main" id="{3CBD2510-2E07-4167-A6CD-1E9F4F1BB5A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69BFDA1-093E-4221-9B0B-7C02A280C7FE}"/>
              </a:ext>
            </a:extLst>
          </p:cNvPr>
          <p:cNvSpPr>
            <a:spLocks noGrp="1"/>
          </p:cNvSpPr>
          <p:nvPr>
            <p:ph type="sldNum" sz="quarter" idx="12"/>
          </p:nvPr>
        </p:nvSpPr>
        <p:spPr/>
        <p:txBody>
          <a:bodyPr/>
          <a:lstStyle/>
          <a:p>
            <a:fld id="{5E400185-02A8-4F22-8C2D-3048A6B25F23}" type="slidenum">
              <a:rPr lang="tr-TR" smtClean="0"/>
              <a:t>‹#›</a:t>
            </a:fld>
            <a:endParaRPr lang="tr-TR"/>
          </a:p>
        </p:txBody>
      </p:sp>
    </p:spTree>
    <p:extLst>
      <p:ext uri="{BB962C8B-B14F-4D97-AF65-F5344CB8AC3E}">
        <p14:creationId xmlns:p14="http://schemas.microsoft.com/office/powerpoint/2010/main" val="194035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72450D-4AB3-4D1E-B27F-C883FF08353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04E83C1-32E7-4269-9F37-C4E86DC0295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6F51FEA-1434-487D-8711-5BFB749BECD2}"/>
              </a:ext>
            </a:extLst>
          </p:cNvPr>
          <p:cNvSpPr>
            <a:spLocks noGrp="1"/>
          </p:cNvSpPr>
          <p:nvPr>
            <p:ph type="dt" sz="half" idx="10"/>
          </p:nvPr>
        </p:nvSpPr>
        <p:spPr/>
        <p:txBody>
          <a:bodyPr/>
          <a:lstStyle/>
          <a:p>
            <a:fld id="{C7EDA09A-4D9B-4762-984E-4058AF69DF09}" type="datetimeFigureOut">
              <a:rPr lang="tr-TR" smtClean="0"/>
              <a:t>8.11.2020</a:t>
            </a:fld>
            <a:endParaRPr lang="tr-TR"/>
          </a:p>
        </p:txBody>
      </p:sp>
      <p:sp>
        <p:nvSpPr>
          <p:cNvPr id="5" name="Alt Bilgi Yer Tutucusu 4">
            <a:extLst>
              <a:ext uri="{FF2B5EF4-FFF2-40B4-BE49-F238E27FC236}">
                <a16:creationId xmlns:a16="http://schemas.microsoft.com/office/drawing/2014/main" id="{6CE1990D-28C4-4F72-92D5-E30E319E6ED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B41B52E-881F-4445-B3FD-29797DC7DDD9}"/>
              </a:ext>
            </a:extLst>
          </p:cNvPr>
          <p:cNvSpPr>
            <a:spLocks noGrp="1"/>
          </p:cNvSpPr>
          <p:nvPr>
            <p:ph type="sldNum" sz="quarter" idx="12"/>
          </p:nvPr>
        </p:nvSpPr>
        <p:spPr/>
        <p:txBody>
          <a:bodyPr/>
          <a:lstStyle/>
          <a:p>
            <a:fld id="{5E400185-02A8-4F22-8C2D-3048A6B25F23}" type="slidenum">
              <a:rPr lang="tr-TR" smtClean="0"/>
              <a:t>‹#›</a:t>
            </a:fld>
            <a:endParaRPr lang="tr-TR"/>
          </a:p>
        </p:txBody>
      </p:sp>
    </p:spTree>
    <p:extLst>
      <p:ext uri="{BB962C8B-B14F-4D97-AF65-F5344CB8AC3E}">
        <p14:creationId xmlns:p14="http://schemas.microsoft.com/office/powerpoint/2010/main" val="236788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590111-15B9-4F2C-AE8B-6E401E0B513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DE06D9B-3A67-4625-BBB7-34EFE25E6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D6C2423-1DF3-401E-B17D-10A17E6B1405}"/>
              </a:ext>
            </a:extLst>
          </p:cNvPr>
          <p:cNvSpPr>
            <a:spLocks noGrp="1"/>
          </p:cNvSpPr>
          <p:nvPr>
            <p:ph type="dt" sz="half" idx="10"/>
          </p:nvPr>
        </p:nvSpPr>
        <p:spPr/>
        <p:txBody>
          <a:bodyPr/>
          <a:lstStyle/>
          <a:p>
            <a:fld id="{C7EDA09A-4D9B-4762-984E-4058AF69DF09}" type="datetimeFigureOut">
              <a:rPr lang="tr-TR" smtClean="0"/>
              <a:t>8.11.2020</a:t>
            </a:fld>
            <a:endParaRPr lang="tr-TR"/>
          </a:p>
        </p:txBody>
      </p:sp>
      <p:sp>
        <p:nvSpPr>
          <p:cNvPr id="5" name="Alt Bilgi Yer Tutucusu 4">
            <a:extLst>
              <a:ext uri="{FF2B5EF4-FFF2-40B4-BE49-F238E27FC236}">
                <a16:creationId xmlns:a16="http://schemas.microsoft.com/office/drawing/2014/main" id="{31CEB2F4-0706-4688-AD13-8AE78527218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B736FB4-DB19-4F3B-BCE4-549211020702}"/>
              </a:ext>
            </a:extLst>
          </p:cNvPr>
          <p:cNvSpPr>
            <a:spLocks noGrp="1"/>
          </p:cNvSpPr>
          <p:nvPr>
            <p:ph type="sldNum" sz="quarter" idx="12"/>
          </p:nvPr>
        </p:nvSpPr>
        <p:spPr/>
        <p:txBody>
          <a:bodyPr/>
          <a:lstStyle/>
          <a:p>
            <a:fld id="{5E400185-02A8-4F22-8C2D-3048A6B25F23}" type="slidenum">
              <a:rPr lang="tr-TR" smtClean="0"/>
              <a:t>‹#›</a:t>
            </a:fld>
            <a:endParaRPr lang="tr-TR"/>
          </a:p>
        </p:txBody>
      </p:sp>
    </p:spTree>
    <p:extLst>
      <p:ext uri="{BB962C8B-B14F-4D97-AF65-F5344CB8AC3E}">
        <p14:creationId xmlns:p14="http://schemas.microsoft.com/office/powerpoint/2010/main" val="997845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C88DAF-834F-4A0B-801B-1FF0259B412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8142D2A-CF01-49D4-86C3-96E9C88E7AD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0065AF8-ADC3-4715-A3E4-ED3FAF97150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3100422-C4D4-4A18-8D7A-6C7DFD439401}"/>
              </a:ext>
            </a:extLst>
          </p:cNvPr>
          <p:cNvSpPr>
            <a:spLocks noGrp="1"/>
          </p:cNvSpPr>
          <p:nvPr>
            <p:ph type="dt" sz="half" idx="10"/>
          </p:nvPr>
        </p:nvSpPr>
        <p:spPr/>
        <p:txBody>
          <a:bodyPr/>
          <a:lstStyle/>
          <a:p>
            <a:fld id="{C7EDA09A-4D9B-4762-984E-4058AF69DF09}" type="datetimeFigureOut">
              <a:rPr lang="tr-TR" smtClean="0"/>
              <a:t>8.11.2020</a:t>
            </a:fld>
            <a:endParaRPr lang="tr-TR"/>
          </a:p>
        </p:txBody>
      </p:sp>
      <p:sp>
        <p:nvSpPr>
          <p:cNvPr id="6" name="Alt Bilgi Yer Tutucusu 5">
            <a:extLst>
              <a:ext uri="{FF2B5EF4-FFF2-40B4-BE49-F238E27FC236}">
                <a16:creationId xmlns:a16="http://schemas.microsoft.com/office/drawing/2014/main" id="{E735225C-F20C-4FAB-B748-4D5DE133C4E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79E4C37-23BC-4C9A-8162-9A69C8A299EC}"/>
              </a:ext>
            </a:extLst>
          </p:cNvPr>
          <p:cNvSpPr>
            <a:spLocks noGrp="1"/>
          </p:cNvSpPr>
          <p:nvPr>
            <p:ph type="sldNum" sz="quarter" idx="12"/>
          </p:nvPr>
        </p:nvSpPr>
        <p:spPr/>
        <p:txBody>
          <a:bodyPr/>
          <a:lstStyle/>
          <a:p>
            <a:fld id="{5E400185-02A8-4F22-8C2D-3048A6B25F23}" type="slidenum">
              <a:rPr lang="tr-TR" smtClean="0"/>
              <a:t>‹#›</a:t>
            </a:fld>
            <a:endParaRPr lang="tr-TR"/>
          </a:p>
        </p:txBody>
      </p:sp>
    </p:spTree>
    <p:extLst>
      <p:ext uri="{BB962C8B-B14F-4D97-AF65-F5344CB8AC3E}">
        <p14:creationId xmlns:p14="http://schemas.microsoft.com/office/powerpoint/2010/main" val="339354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19559-BC10-40ED-8BBE-E4AB80E7067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24A6C8D-2F86-4B17-B95A-6DBA4CAF0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C629504-4402-4375-AE20-F42256D34F1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28DE598-DDD0-4B53-9881-7D60BFA00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223B331B-1A86-44BA-8AF0-B415AD2FD64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B6E590E-56E0-4FC9-94EE-F5A89C5EC0D9}"/>
              </a:ext>
            </a:extLst>
          </p:cNvPr>
          <p:cNvSpPr>
            <a:spLocks noGrp="1"/>
          </p:cNvSpPr>
          <p:nvPr>
            <p:ph type="dt" sz="half" idx="10"/>
          </p:nvPr>
        </p:nvSpPr>
        <p:spPr/>
        <p:txBody>
          <a:bodyPr/>
          <a:lstStyle/>
          <a:p>
            <a:fld id="{C7EDA09A-4D9B-4762-984E-4058AF69DF09}" type="datetimeFigureOut">
              <a:rPr lang="tr-TR" smtClean="0"/>
              <a:t>8.11.2020</a:t>
            </a:fld>
            <a:endParaRPr lang="tr-TR"/>
          </a:p>
        </p:txBody>
      </p:sp>
      <p:sp>
        <p:nvSpPr>
          <p:cNvPr id="8" name="Alt Bilgi Yer Tutucusu 7">
            <a:extLst>
              <a:ext uri="{FF2B5EF4-FFF2-40B4-BE49-F238E27FC236}">
                <a16:creationId xmlns:a16="http://schemas.microsoft.com/office/drawing/2014/main" id="{D9ABFFEE-95B3-4281-AE25-6727C313ADC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09F75F9-1456-49AC-BEAE-A981D662AF90}"/>
              </a:ext>
            </a:extLst>
          </p:cNvPr>
          <p:cNvSpPr>
            <a:spLocks noGrp="1"/>
          </p:cNvSpPr>
          <p:nvPr>
            <p:ph type="sldNum" sz="quarter" idx="12"/>
          </p:nvPr>
        </p:nvSpPr>
        <p:spPr/>
        <p:txBody>
          <a:bodyPr/>
          <a:lstStyle/>
          <a:p>
            <a:fld id="{5E400185-02A8-4F22-8C2D-3048A6B25F23}" type="slidenum">
              <a:rPr lang="tr-TR" smtClean="0"/>
              <a:t>‹#›</a:t>
            </a:fld>
            <a:endParaRPr lang="tr-TR"/>
          </a:p>
        </p:txBody>
      </p:sp>
    </p:spTree>
    <p:extLst>
      <p:ext uri="{BB962C8B-B14F-4D97-AF65-F5344CB8AC3E}">
        <p14:creationId xmlns:p14="http://schemas.microsoft.com/office/powerpoint/2010/main" val="1176308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D94C84-1FED-4E72-95D3-D4D2C2C2951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066362E-1513-4063-93D8-FBD5140682C3}"/>
              </a:ext>
            </a:extLst>
          </p:cNvPr>
          <p:cNvSpPr>
            <a:spLocks noGrp="1"/>
          </p:cNvSpPr>
          <p:nvPr>
            <p:ph type="dt" sz="half" idx="10"/>
          </p:nvPr>
        </p:nvSpPr>
        <p:spPr/>
        <p:txBody>
          <a:bodyPr/>
          <a:lstStyle/>
          <a:p>
            <a:fld id="{C7EDA09A-4D9B-4762-984E-4058AF69DF09}" type="datetimeFigureOut">
              <a:rPr lang="tr-TR" smtClean="0"/>
              <a:t>8.11.2020</a:t>
            </a:fld>
            <a:endParaRPr lang="tr-TR"/>
          </a:p>
        </p:txBody>
      </p:sp>
      <p:sp>
        <p:nvSpPr>
          <p:cNvPr id="4" name="Alt Bilgi Yer Tutucusu 3">
            <a:extLst>
              <a:ext uri="{FF2B5EF4-FFF2-40B4-BE49-F238E27FC236}">
                <a16:creationId xmlns:a16="http://schemas.microsoft.com/office/drawing/2014/main" id="{00284E6B-731E-4944-9583-8B596250489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031A96D6-ACE6-4D58-B20F-01B6610671AF}"/>
              </a:ext>
            </a:extLst>
          </p:cNvPr>
          <p:cNvSpPr>
            <a:spLocks noGrp="1"/>
          </p:cNvSpPr>
          <p:nvPr>
            <p:ph type="sldNum" sz="quarter" idx="12"/>
          </p:nvPr>
        </p:nvSpPr>
        <p:spPr/>
        <p:txBody>
          <a:bodyPr/>
          <a:lstStyle/>
          <a:p>
            <a:fld id="{5E400185-02A8-4F22-8C2D-3048A6B25F23}" type="slidenum">
              <a:rPr lang="tr-TR" smtClean="0"/>
              <a:t>‹#›</a:t>
            </a:fld>
            <a:endParaRPr lang="tr-TR"/>
          </a:p>
        </p:txBody>
      </p:sp>
    </p:spTree>
    <p:extLst>
      <p:ext uri="{BB962C8B-B14F-4D97-AF65-F5344CB8AC3E}">
        <p14:creationId xmlns:p14="http://schemas.microsoft.com/office/powerpoint/2010/main" val="343340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CF0E7A8-A514-4862-8AC8-616C58F37ABA}"/>
              </a:ext>
            </a:extLst>
          </p:cNvPr>
          <p:cNvSpPr>
            <a:spLocks noGrp="1"/>
          </p:cNvSpPr>
          <p:nvPr>
            <p:ph type="dt" sz="half" idx="10"/>
          </p:nvPr>
        </p:nvSpPr>
        <p:spPr/>
        <p:txBody>
          <a:bodyPr/>
          <a:lstStyle/>
          <a:p>
            <a:fld id="{C7EDA09A-4D9B-4762-984E-4058AF69DF09}" type="datetimeFigureOut">
              <a:rPr lang="tr-TR" smtClean="0"/>
              <a:t>8.11.2020</a:t>
            </a:fld>
            <a:endParaRPr lang="tr-TR"/>
          </a:p>
        </p:txBody>
      </p:sp>
      <p:sp>
        <p:nvSpPr>
          <p:cNvPr id="3" name="Alt Bilgi Yer Tutucusu 2">
            <a:extLst>
              <a:ext uri="{FF2B5EF4-FFF2-40B4-BE49-F238E27FC236}">
                <a16:creationId xmlns:a16="http://schemas.microsoft.com/office/drawing/2014/main" id="{C2F4317C-71A2-4027-9CEB-B9F3B1AE400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91DC8CF-0B98-477E-ABF2-2A5972520954}"/>
              </a:ext>
            </a:extLst>
          </p:cNvPr>
          <p:cNvSpPr>
            <a:spLocks noGrp="1"/>
          </p:cNvSpPr>
          <p:nvPr>
            <p:ph type="sldNum" sz="quarter" idx="12"/>
          </p:nvPr>
        </p:nvSpPr>
        <p:spPr/>
        <p:txBody>
          <a:bodyPr/>
          <a:lstStyle/>
          <a:p>
            <a:fld id="{5E400185-02A8-4F22-8C2D-3048A6B25F23}" type="slidenum">
              <a:rPr lang="tr-TR" smtClean="0"/>
              <a:t>‹#›</a:t>
            </a:fld>
            <a:endParaRPr lang="tr-TR"/>
          </a:p>
        </p:txBody>
      </p:sp>
    </p:spTree>
    <p:extLst>
      <p:ext uri="{BB962C8B-B14F-4D97-AF65-F5344CB8AC3E}">
        <p14:creationId xmlns:p14="http://schemas.microsoft.com/office/powerpoint/2010/main" val="141660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A5B85C-DC8C-432A-805D-D317BBA4333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0C12C29-23F9-4F0D-B6A4-21CD2AC86F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2AB4333-3001-4699-89DB-38E02FDCA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B3A5BA0-741E-4B6F-8580-D110C3ED3BC8}"/>
              </a:ext>
            </a:extLst>
          </p:cNvPr>
          <p:cNvSpPr>
            <a:spLocks noGrp="1"/>
          </p:cNvSpPr>
          <p:nvPr>
            <p:ph type="dt" sz="half" idx="10"/>
          </p:nvPr>
        </p:nvSpPr>
        <p:spPr/>
        <p:txBody>
          <a:bodyPr/>
          <a:lstStyle/>
          <a:p>
            <a:fld id="{C7EDA09A-4D9B-4762-984E-4058AF69DF09}" type="datetimeFigureOut">
              <a:rPr lang="tr-TR" smtClean="0"/>
              <a:t>8.11.2020</a:t>
            </a:fld>
            <a:endParaRPr lang="tr-TR"/>
          </a:p>
        </p:txBody>
      </p:sp>
      <p:sp>
        <p:nvSpPr>
          <p:cNvPr id="6" name="Alt Bilgi Yer Tutucusu 5">
            <a:extLst>
              <a:ext uri="{FF2B5EF4-FFF2-40B4-BE49-F238E27FC236}">
                <a16:creationId xmlns:a16="http://schemas.microsoft.com/office/drawing/2014/main" id="{9E543800-7147-47F6-8C73-2599AC651B6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EF7ED33-59E3-439F-9B36-0D5AAAB784D9}"/>
              </a:ext>
            </a:extLst>
          </p:cNvPr>
          <p:cNvSpPr>
            <a:spLocks noGrp="1"/>
          </p:cNvSpPr>
          <p:nvPr>
            <p:ph type="sldNum" sz="quarter" idx="12"/>
          </p:nvPr>
        </p:nvSpPr>
        <p:spPr/>
        <p:txBody>
          <a:bodyPr/>
          <a:lstStyle/>
          <a:p>
            <a:fld id="{5E400185-02A8-4F22-8C2D-3048A6B25F23}" type="slidenum">
              <a:rPr lang="tr-TR" smtClean="0"/>
              <a:t>‹#›</a:t>
            </a:fld>
            <a:endParaRPr lang="tr-TR"/>
          </a:p>
        </p:txBody>
      </p:sp>
    </p:spTree>
    <p:extLst>
      <p:ext uri="{BB962C8B-B14F-4D97-AF65-F5344CB8AC3E}">
        <p14:creationId xmlns:p14="http://schemas.microsoft.com/office/powerpoint/2010/main" val="46795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7A1478-0AE2-43CD-B34E-23DE600E26F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4C9B47B-0087-4EE0-B0C9-34A85ACC17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EC07527-B971-4A14-A497-3B4BEF23F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4413E42-C0E0-437F-9FB4-6B45147EC24A}"/>
              </a:ext>
            </a:extLst>
          </p:cNvPr>
          <p:cNvSpPr>
            <a:spLocks noGrp="1"/>
          </p:cNvSpPr>
          <p:nvPr>
            <p:ph type="dt" sz="half" idx="10"/>
          </p:nvPr>
        </p:nvSpPr>
        <p:spPr/>
        <p:txBody>
          <a:bodyPr/>
          <a:lstStyle/>
          <a:p>
            <a:fld id="{C7EDA09A-4D9B-4762-984E-4058AF69DF09}" type="datetimeFigureOut">
              <a:rPr lang="tr-TR" smtClean="0"/>
              <a:t>8.11.2020</a:t>
            </a:fld>
            <a:endParaRPr lang="tr-TR"/>
          </a:p>
        </p:txBody>
      </p:sp>
      <p:sp>
        <p:nvSpPr>
          <p:cNvPr id="6" name="Alt Bilgi Yer Tutucusu 5">
            <a:extLst>
              <a:ext uri="{FF2B5EF4-FFF2-40B4-BE49-F238E27FC236}">
                <a16:creationId xmlns:a16="http://schemas.microsoft.com/office/drawing/2014/main" id="{5CF78599-E254-4FF0-9330-C3A6BFE4E68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E0B8001-E210-411D-BA1C-F8E4BCD4D2E4}"/>
              </a:ext>
            </a:extLst>
          </p:cNvPr>
          <p:cNvSpPr>
            <a:spLocks noGrp="1"/>
          </p:cNvSpPr>
          <p:nvPr>
            <p:ph type="sldNum" sz="quarter" idx="12"/>
          </p:nvPr>
        </p:nvSpPr>
        <p:spPr/>
        <p:txBody>
          <a:bodyPr/>
          <a:lstStyle/>
          <a:p>
            <a:fld id="{5E400185-02A8-4F22-8C2D-3048A6B25F23}" type="slidenum">
              <a:rPr lang="tr-TR" smtClean="0"/>
              <a:t>‹#›</a:t>
            </a:fld>
            <a:endParaRPr lang="tr-TR"/>
          </a:p>
        </p:txBody>
      </p:sp>
    </p:spTree>
    <p:extLst>
      <p:ext uri="{BB962C8B-B14F-4D97-AF65-F5344CB8AC3E}">
        <p14:creationId xmlns:p14="http://schemas.microsoft.com/office/powerpoint/2010/main" val="374578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580FF4B-A2A0-4997-82DC-B4C6B95CF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A099DDE-2143-4250-8ACD-D7B9C6C21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9F1B8C4-B281-4C92-9F83-4771971C2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DA09A-4D9B-4762-984E-4058AF69DF09}" type="datetimeFigureOut">
              <a:rPr lang="tr-TR" smtClean="0"/>
              <a:t>8.11.2020</a:t>
            </a:fld>
            <a:endParaRPr lang="tr-TR"/>
          </a:p>
        </p:txBody>
      </p:sp>
      <p:sp>
        <p:nvSpPr>
          <p:cNvPr id="5" name="Alt Bilgi Yer Tutucusu 4">
            <a:extLst>
              <a:ext uri="{FF2B5EF4-FFF2-40B4-BE49-F238E27FC236}">
                <a16:creationId xmlns:a16="http://schemas.microsoft.com/office/drawing/2014/main" id="{A75AD818-FB07-46C1-8A3D-2FBC1E0CB6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2F9A8A3-6E98-4F2D-B355-EA0443F36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00185-02A8-4F22-8C2D-3048A6B25F23}" type="slidenum">
              <a:rPr lang="tr-TR" smtClean="0"/>
              <a:t>‹#›</a:t>
            </a:fld>
            <a:endParaRPr lang="tr-TR"/>
          </a:p>
        </p:txBody>
      </p:sp>
    </p:spTree>
    <p:extLst>
      <p:ext uri="{BB962C8B-B14F-4D97-AF65-F5344CB8AC3E}">
        <p14:creationId xmlns:p14="http://schemas.microsoft.com/office/powerpoint/2010/main" val="4843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F1B47C-5932-41FA-AFC9-2CF76FBC3543}"/>
              </a:ext>
            </a:extLst>
          </p:cNvPr>
          <p:cNvSpPr>
            <a:spLocks noGrp="1"/>
          </p:cNvSpPr>
          <p:nvPr>
            <p:ph type="ctrTitle"/>
          </p:nvPr>
        </p:nvSpPr>
        <p:spPr/>
        <p:txBody>
          <a:bodyPr/>
          <a:lstStyle/>
          <a:p>
            <a:r>
              <a:rPr lang="tr-TR" dirty="0" err="1"/>
              <a:t>Thread</a:t>
            </a:r>
            <a:r>
              <a:rPr lang="tr-TR" dirty="0"/>
              <a:t> Kavramı</a:t>
            </a:r>
          </a:p>
        </p:txBody>
      </p:sp>
      <p:sp>
        <p:nvSpPr>
          <p:cNvPr id="3" name="Alt Başlık 2">
            <a:extLst>
              <a:ext uri="{FF2B5EF4-FFF2-40B4-BE49-F238E27FC236}">
                <a16:creationId xmlns:a16="http://schemas.microsoft.com/office/drawing/2014/main" id="{06F24FFE-A88B-474D-B8F2-842753BA1666}"/>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197152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E3AA3C-196B-4F07-AE40-B384BFF0E70A}"/>
              </a:ext>
            </a:extLst>
          </p:cNvPr>
          <p:cNvSpPr>
            <a:spLocks noGrp="1"/>
          </p:cNvSpPr>
          <p:nvPr>
            <p:ph type="title"/>
          </p:nvPr>
        </p:nvSpPr>
        <p:spPr/>
        <p:txBody>
          <a:bodyPr/>
          <a:lstStyle/>
          <a:p>
            <a:endParaRPr lang="tr-TR"/>
          </a:p>
        </p:txBody>
      </p:sp>
      <p:pic>
        <p:nvPicPr>
          <p:cNvPr id="6" name="İçerik Yer Tutucusu 5">
            <a:extLst>
              <a:ext uri="{FF2B5EF4-FFF2-40B4-BE49-F238E27FC236}">
                <a16:creationId xmlns:a16="http://schemas.microsoft.com/office/drawing/2014/main" id="{067D4F4F-5A90-44B8-9822-244EDF291EDC}"/>
              </a:ext>
            </a:extLst>
          </p:cNvPr>
          <p:cNvPicPr>
            <a:picLocks noGrp="1" noChangeAspect="1"/>
          </p:cNvPicPr>
          <p:nvPr>
            <p:ph sz="half" idx="1"/>
          </p:nvPr>
        </p:nvPicPr>
        <p:blipFill>
          <a:blip r:embed="rId2"/>
          <a:stretch>
            <a:fillRect/>
          </a:stretch>
        </p:blipFill>
        <p:spPr>
          <a:xfrm>
            <a:off x="1046703" y="1825625"/>
            <a:ext cx="4764593" cy="4351338"/>
          </a:xfrm>
        </p:spPr>
      </p:pic>
      <p:sp>
        <p:nvSpPr>
          <p:cNvPr id="4" name="İçerik Yer Tutucusu 3">
            <a:extLst>
              <a:ext uri="{FF2B5EF4-FFF2-40B4-BE49-F238E27FC236}">
                <a16:creationId xmlns:a16="http://schemas.microsoft.com/office/drawing/2014/main" id="{227FD888-66C6-4474-A2F5-22712E53E396}"/>
              </a:ext>
            </a:extLst>
          </p:cNvPr>
          <p:cNvSpPr>
            <a:spLocks noGrp="1"/>
          </p:cNvSpPr>
          <p:nvPr>
            <p:ph sz="half" idx="2"/>
          </p:nvPr>
        </p:nvSpPr>
        <p:spPr/>
        <p:txBody>
          <a:bodyPr>
            <a:normAutofit fontScale="92500" lnSpcReduction="10000"/>
          </a:bodyPr>
          <a:lstStyle/>
          <a:p>
            <a:r>
              <a:rPr lang="tr-TR" dirty="0"/>
              <a:t>Yandaki örneğimizde daha önceki yaptığımız örneğimizin aynısını, bu sefer </a:t>
            </a:r>
            <a:r>
              <a:rPr lang="tr-TR" dirty="0" err="1"/>
              <a:t>Runnable</a:t>
            </a:r>
            <a:r>
              <a:rPr lang="tr-TR" dirty="0"/>
              <a:t> </a:t>
            </a:r>
            <a:r>
              <a:rPr lang="tr-TR" dirty="0" err="1"/>
              <a:t>arayüzünü</a:t>
            </a:r>
            <a:r>
              <a:rPr lang="tr-TR" dirty="0"/>
              <a:t> </a:t>
            </a:r>
            <a:r>
              <a:rPr lang="tr-TR" dirty="0" err="1"/>
              <a:t>implement</a:t>
            </a:r>
            <a:r>
              <a:rPr lang="tr-TR" dirty="0"/>
              <a:t> ederek yaptık. </a:t>
            </a:r>
            <a:r>
              <a:rPr lang="tr-TR" dirty="0" err="1"/>
              <a:t>Thread</a:t>
            </a:r>
            <a:r>
              <a:rPr lang="tr-TR" dirty="0"/>
              <a:t> sınıfının metotlarını kullanamadığımız için bu sınıfın metotlarına oluşturduğumuz </a:t>
            </a:r>
            <a:r>
              <a:rPr lang="tr-TR" dirty="0" err="1"/>
              <a:t>thread</a:t>
            </a:r>
            <a:r>
              <a:rPr lang="tr-TR" dirty="0"/>
              <a:t> nesnesi üzerinden eriştik, Sınıfımızın metodunu yine oluşturduğumuz nesneye referans olarak gönderdik. </a:t>
            </a:r>
            <a:r>
              <a:rPr lang="tr-TR" dirty="0" err="1"/>
              <a:t>Runnable</a:t>
            </a:r>
            <a:r>
              <a:rPr lang="tr-TR" dirty="0"/>
              <a:t> </a:t>
            </a:r>
            <a:r>
              <a:rPr lang="tr-TR" dirty="0" err="1"/>
              <a:t>arayüzünün</a:t>
            </a:r>
            <a:r>
              <a:rPr lang="tr-TR" dirty="0"/>
              <a:t> avantajı, başka sınıfları miras almaya olanak sağlar. </a:t>
            </a:r>
          </a:p>
        </p:txBody>
      </p:sp>
    </p:spTree>
    <p:extLst>
      <p:ext uri="{BB962C8B-B14F-4D97-AF65-F5344CB8AC3E}">
        <p14:creationId xmlns:p14="http://schemas.microsoft.com/office/powerpoint/2010/main" val="274148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4B6D12-F314-4DDD-90E0-3D040E27B7C7}"/>
              </a:ext>
            </a:extLst>
          </p:cNvPr>
          <p:cNvSpPr>
            <a:spLocks noGrp="1"/>
          </p:cNvSpPr>
          <p:nvPr>
            <p:ph type="title"/>
          </p:nvPr>
        </p:nvSpPr>
        <p:spPr/>
        <p:txBody>
          <a:bodyPr/>
          <a:lstStyle/>
          <a:p>
            <a:r>
              <a:rPr lang="tr-TR" dirty="0" err="1"/>
              <a:t>THREAD’i</a:t>
            </a:r>
            <a:r>
              <a:rPr lang="tr-TR" dirty="0"/>
              <a:t> BAŞLATMAK VE DURDURMAK </a:t>
            </a:r>
          </a:p>
        </p:txBody>
      </p:sp>
      <p:sp>
        <p:nvSpPr>
          <p:cNvPr id="5" name="İçerik Yer Tutucusu 4">
            <a:extLst>
              <a:ext uri="{FF2B5EF4-FFF2-40B4-BE49-F238E27FC236}">
                <a16:creationId xmlns:a16="http://schemas.microsoft.com/office/drawing/2014/main" id="{543376DC-C45B-46F2-B774-71C1A91B3394}"/>
              </a:ext>
            </a:extLst>
          </p:cNvPr>
          <p:cNvSpPr>
            <a:spLocks noGrp="1"/>
          </p:cNvSpPr>
          <p:nvPr>
            <p:ph idx="1"/>
          </p:nvPr>
        </p:nvSpPr>
        <p:spPr/>
        <p:txBody>
          <a:bodyPr/>
          <a:lstStyle/>
          <a:p>
            <a:r>
              <a:rPr lang="tr-TR" dirty="0" err="1"/>
              <a:t>Thread</a:t>
            </a:r>
            <a:r>
              <a:rPr lang="tr-TR" dirty="0"/>
              <a:t> nesnelerini belirli zamanlarda başlatıp durdurabiliriz. Bunun için </a:t>
            </a:r>
            <a:r>
              <a:rPr lang="tr-TR" dirty="0" err="1"/>
              <a:t>Thread</a:t>
            </a:r>
            <a:r>
              <a:rPr lang="tr-TR" dirty="0"/>
              <a:t> sınıfının bize sağladığı start() ve stop() metotlarını kullanacağız. start () metodu ile </a:t>
            </a:r>
            <a:r>
              <a:rPr lang="tr-TR" dirty="0" err="1"/>
              <a:t>Thread</a:t>
            </a:r>
            <a:r>
              <a:rPr lang="tr-TR" dirty="0"/>
              <a:t> nesnemizin yaşam döngüsünü başlatırız ve stop() metodu ile nesnemizin yaşam döngüsünü kalıcı olarak sonlandırırız. Birden fazla </a:t>
            </a:r>
            <a:r>
              <a:rPr lang="tr-TR" dirty="0" err="1"/>
              <a:t>Thread</a:t>
            </a:r>
            <a:r>
              <a:rPr lang="tr-TR" dirty="0"/>
              <a:t> nesnesi çalışacaksa, ilk başlatılan nesnenin daha önce çalışacağı garanti edilemez. </a:t>
            </a:r>
            <a:r>
              <a:rPr lang="tr-TR" dirty="0" err="1"/>
              <a:t>Thread</a:t>
            </a:r>
            <a:r>
              <a:rPr lang="tr-TR" dirty="0"/>
              <a:t> nesneleri işlemcinin çalışma boşluklarına göre hareket ederler, Bu sebeple önce başlatılan nesnenin önce çalışacağı garanti edilemez. </a:t>
            </a:r>
          </a:p>
        </p:txBody>
      </p:sp>
    </p:spTree>
    <p:extLst>
      <p:ext uri="{BB962C8B-B14F-4D97-AF65-F5344CB8AC3E}">
        <p14:creationId xmlns:p14="http://schemas.microsoft.com/office/powerpoint/2010/main" val="369569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81F42FF-1FA8-4C63-86EE-03253815E645}"/>
              </a:ext>
            </a:extLst>
          </p:cNvPr>
          <p:cNvSpPr>
            <a:spLocks noGrp="1"/>
          </p:cNvSpPr>
          <p:nvPr>
            <p:ph type="title"/>
          </p:nvPr>
        </p:nvSpPr>
        <p:spPr/>
        <p:txBody>
          <a:bodyPr/>
          <a:lstStyle/>
          <a:p>
            <a:endParaRPr lang="tr-TR"/>
          </a:p>
        </p:txBody>
      </p:sp>
      <p:sp>
        <p:nvSpPr>
          <p:cNvPr id="6" name="İçerik Yer Tutucusu 5">
            <a:extLst>
              <a:ext uri="{FF2B5EF4-FFF2-40B4-BE49-F238E27FC236}">
                <a16:creationId xmlns:a16="http://schemas.microsoft.com/office/drawing/2014/main" id="{FABE55E8-BA6B-4E41-868C-F7ABAD78F9DF}"/>
              </a:ext>
            </a:extLst>
          </p:cNvPr>
          <p:cNvSpPr>
            <a:spLocks noGrp="1"/>
          </p:cNvSpPr>
          <p:nvPr>
            <p:ph sz="half" idx="2"/>
          </p:nvPr>
        </p:nvSpPr>
        <p:spPr/>
        <p:txBody>
          <a:bodyPr>
            <a:normAutofit fontScale="92500" lnSpcReduction="20000"/>
          </a:bodyPr>
          <a:lstStyle/>
          <a:p>
            <a:r>
              <a:rPr lang="tr-TR" dirty="0"/>
              <a:t>Örnekte görüldüğü gibi </a:t>
            </a:r>
            <a:r>
              <a:rPr lang="tr-TR" dirty="0" err="1"/>
              <a:t>Thread</a:t>
            </a:r>
            <a:r>
              <a:rPr lang="tr-TR" dirty="0"/>
              <a:t> sınıfını miras alan bir sınıf oluşturduk ve bu sınıfımızdan nesne türettik, Birinci nesnemiz aynı zamanda ilk başlattığımız nesnemiz oldu. Fakat ekran çıktımıza baktığımızda ise ilk olarak üçüncü nesnemizin çalıştığını görüyoruz. İkinci nesnemizi çalıştırdıktan kısa bir süre sonra durdurduk. Bu kısa süre içerisinde ekran çıktısında ikinci nesnemizin çalıştığını da görebilirdik. Nesnemizi durdurduğumuz için ekran çıktısında görmedik. </a:t>
            </a:r>
          </a:p>
        </p:txBody>
      </p:sp>
      <p:pic>
        <p:nvPicPr>
          <p:cNvPr id="14" name="İçerik Yer Tutucusu 13">
            <a:extLst>
              <a:ext uri="{FF2B5EF4-FFF2-40B4-BE49-F238E27FC236}">
                <a16:creationId xmlns:a16="http://schemas.microsoft.com/office/drawing/2014/main" id="{3B41A50F-9AC1-46B8-9D85-22E48667654B}"/>
              </a:ext>
            </a:extLst>
          </p:cNvPr>
          <p:cNvPicPr>
            <a:picLocks noGrp="1" noChangeAspect="1"/>
          </p:cNvPicPr>
          <p:nvPr>
            <p:ph sz="half" idx="1"/>
          </p:nvPr>
        </p:nvPicPr>
        <p:blipFill>
          <a:blip r:embed="rId2"/>
          <a:stretch>
            <a:fillRect/>
          </a:stretch>
        </p:blipFill>
        <p:spPr>
          <a:xfrm>
            <a:off x="1400197" y="1825625"/>
            <a:ext cx="4057605" cy="4351338"/>
          </a:xfrm>
        </p:spPr>
      </p:pic>
    </p:spTree>
    <p:extLst>
      <p:ext uri="{BB962C8B-B14F-4D97-AF65-F5344CB8AC3E}">
        <p14:creationId xmlns:p14="http://schemas.microsoft.com/office/powerpoint/2010/main" val="151197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A99A11-F972-4581-BBD1-35618B3E5F7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0C29E91-CFDB-4ECE-A31A-12926CC9E3F1}"/>
              </a:ext>
            </a:extLst>
          </p:cNvPr>
          <p:cNvSpPr>
            <a:spLocks noGrp="1"/>
          </p:cNvSpPr>
          <p:nvPr>
            <p:ph sz="half" idx="1"/>
          </p:nvPr>
        </p:nvSpPr>
        <p:spPr/>
        <p:txBody>
          <a:bodyPr/>
          <a:lstStyle/>
          <a:p>
            <a:r>
              <a:rPr lang="tr-TR" dirty="0" err="1"/>
              <a:t>Thread</a:t>
            </a:r>
            <a:r>
              <a:rPr lang="tr-TR" dirty="0"/>
              <a:t> nesneleri başlatılırken, dikkat edilecek bir diğer önemli nokta ise; nesneyi iki kere başlatmamaktır. </a:t>
            </a:r>
            <a:r>
              <a:rPr lang="tr-TR" dirty="0" err="1"/>
              <a:t>Thread</a:t>
            </a:r>
            <a:r>
              <a:rPr lang="tr-TR" dirty="0"/>
              <a:t> nesnesini iki kere başlatmamız </a:t>
            </a:r>
            <a:r>
              <a:rPr lang="tr-TR" dirty="0" err="1"/>
              <a:t>illegalThreadStateException</a:t>
            </a:r>
            <a:r>
              <a:rPr lang="tr-TR" dirty="0"/>
              <a:t> hatasını üretmeye sebep olacaktır. </a:t>
            </a:r>
          </a:p>
        </p:txBody>
      </p:sp>
      <p:pic>
        <p:nvPicPr>
          <p:cNvPr id="6" name="İçerik Yer Tutucusu 5">
            <a:extLst>
              <a:ext uri="{FF2B5EF4-FFF2-40B4-BE49-F238E27FC236}">
                <a16:creationId xmlns:a16="http://schemas.microsoft.com/office/drawing/2014/main" id="{04ECAF1A-C8E9-473F-98B6-36D0E0CECFCF}"/>
              </a:ext>
            </a:extLst>
          </p:cNvPr>
          <p:cNvPicPr>
            <a:picLocks noGrp="1" noChangeAspect="1"/>
          </p:cNvPicPr>
          <p:nvPr>
            <p:ph sz="half" idx="2"/>
          </p:nvPr>
        </p:nvPicPr>
        <p:blipFill>
          <a:blip r:embed="rId2"/>
          <a:stretch>
            <a:fillRect/>
          </a:stretch>
        </p:blipFill>
        <p:spPr>
          <a:xfrm>
            <a:off x="6962131" y="1825625"/>
            <a:ext cx="3601737" cy="4351338"/>
          </a:xfrm>
        </p:spPr>
      </p:pic>
    </p:spTree>
    <p:extLst>
      <p:ext uri="{BB962C8B-B14F-4D97-AF65-F5344CB8AC3E}">
        <p14:creationId xmlns:p14="http://schemas.microsoft.com/office/powerpoint/2010/main" val="374269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715CA1-0E76-4E36-B79F-5B829CC2617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6062DE1-25D1-4A7F-86F8-7440FD2ED676}"/>
              </a:ext>
            </a:extLst>
          </p:cNvPr>
          <p:cNvSpPr>
            <a:spLocks noGrp="1"/>
          </p:cNvSpPr>
          <p:nvPr>
            <p:ph idx="1"/>
          </p:nvPr>
        </p:nvSpPr>
        <p:spPr/>
        <p:txBody>
          <a:bodyPr>
            <a:normAutofit lnSpcReduction="10000"/>
          </a:bodyPr>
          <a:lstStyle/>
          <a:p>
            <a:r>
              <a:rPr lang="tr-TR" dirty="0"/>
              <a:t>Yazdığımız bir uygulamada bir metot işlenirken, aynı anda </a:t>
            </a:r>
            <a:r>
              <a:rPr lang="tr-TR" dirty="0" err="1"/>
              <a:t>for</a:t>
            </a:r>
            <a:r>
              <a:rPr lang="tr-TR" dirty="0"/>
              <a:t> döngüsünü işleyemeyiz. Başka bir döngüye girmek için metodun işlenmesi gerekir. Fakat gelişmiş uygulamalarda bu böyle olmayacaktır. Mesela; network üzerinde iletişim sağlayan bir uygulama geliştirdiğimizde aynı anda veri alabilmeli ve veri gönderebilmeliyiz. </a:t>
            </a:r>
          </a:p>
          <a:p>
            <a:r>
              <a:rPr lang="tr-TR" dirty="0"/>
              <a:t>Çalıştırdığımız her farklı blok için bir kanal açılır. Buna </a:t>
            </a:r>
            <a:r>
              <a:rPr lang="tr-TR" b="1" dirty="0" err="1"/>
              <a:t>thread</a:t>
            </a:r>
            <a:r>
              <a:rPr lang="tr-TR" dirty="0"/>
              <a:t> denir. Bu sayede bir işin bitmesini beklemeden başka bir iş yapabiliriz. </a:t>
            </a:r>
          </a:p>
          <a:p>
            <a:r>
              <a:rPr lang="tr-TR" dirty="0"/>
              <a:t>Bilgisayar ortamında da bu böyledir. Aynı anda birçok programı açabilir ve çalışmalarını sağlayabiliriz. Buna </a:t>
            </a:r>
            <a:r>
              <a:rPr lang="tr-TR" b="1" dirty="0" err="1"/>
              <a:t>multithreading</a:t>
            </a:r>
            <a:r>
              <a:rPr lang="tr-TR" dirty="0"/>
              <a:t> denir. Dediğimiz gibi açılan her program için bir kanal verilir ve bu sayede programlarımızı eş zamanlı olarak çalıştırabiliriz. </a:t>
            </a:r>
          </a:p>
        </p:txBody>
      </p:sp>
    </p:spTree>
    <p:extLst>
      <p:ext uri="{BB962C8B-B14F-4D97-AF65-F5344CB8AC3E}">
        <p14:creationId xmlns:p14="http://schemas.microsoft.com/office/powerpoint/2010/main" val="185746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A77EED-C1CD-47FF-BFCF-4B16946313A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A801E8A-6ACF-49E3-A3E3-F2F34FE3D866}"/>
              </a:ext>
            </a:extLst>
          </p:cNvPr>
          <p:cNvSpPr>
            <a:spLocks noGrp="1"/>
          </p:cNvSpPr>
          <p:nvPr>
            <p:ph idx="1"/>
          </p:nvPr>
        </p:nvSpPr>
        <p:spPr/>
        <p:txBody>
          <a:bodyPr/>
          <a:lstStyle/>
          <a:p>
            <a:r>
              <a:rPr lang="tr-TR" dirty="0" err="1"/>
              <a:t>Thread</a:t>
            </a:r>
            <a:r>
              <a:rPr lang="tr-TR" dirty="0"/>
              <a:t> kavramı için olaya başka yönden yaklaşalım. Yazacağımız büyük çaplı uygulamalarımızda, işlemcimizi tek bir görev için uzun süre çalıştırmak, akılcı bir çözüm olmayacaktır. </a:t>
            </a:r>
            <a:r>
              <a:rPr lang="tr-TR" dirty="0" err="1"/>
              <a:t>Thread</a:t>
            </a:r>
            <a:r>
              <a:rPr lang="tr-TR" dirty="0"/>
              <a:t> yapısı, uygulama işlemlerinin işlemciyi zaman paylaşımlı olarak kullanmasını sağlar. Bu yüzden çok fazla işlem yapacağımız veya işlemin icra edilmesi sırasında bekleme süresi olan işlemlerimiz için </a:t>
            </a:r>
            <a:r>
              <a:rPr lang="tr-TR" dirty="0" err="1"/>
              <a:t>thread</a:t>
            </a:r>
            <a:r>
              <a:rPr lang="tr-TR" dirty="0"/>
              <a:t> yapısını kullanmak akılcı bir çözüm olacaktır. </a:t>
            </a:r>
          </a:p>
        </p:txBody>
      </p:sp>
    </p:spTree>
    <p:extLst>
      <p:ext uri="{BB962C8B-B14F-4D97-AF65-F5344CB8AC3E}">
        <p14:creationId xmlns:p14="http://schemas.microsoft.com/office/powerpoint/2010/main" val="3633234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F71FB6-BB53-4707-8C08-AADDE3898EC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4696472-31F2-43BE-BAC3-C6E63676F3FA}"/>
              </a:ext>
            </a:extLst>
          </p:cNvPr>
          <p:cNvSpPr>
            <a:spLocks noGrp="1"/>
          </p:cNvSpPr>
          <p:nvPr>
            <p:ph idx="1"/>
          </p:nvPr>
        </p:nvSpPr>
        <p:spPr/>
        <p:txBody>
          <a:bodyPr/>
          <a:lstStyle/>
          <a:p>
            <a:r>
              <a:rPr lang="tr-TR" dirty="0"/>
              <a:t>Başka bir örnek vermek gerekirse; internetten veri indirirken, form üzerinde bazı işlemlerinde yapılması gereken bir uygulama yapmamız gerekiyor. Bu durumda normal şartlarda uygulamamız veri internetten indirilene kadar form üzerindeki işlemleri gerçekleştirmeyecektir. Bu uygulama üzerinde </a:t>
            </a:r>
            <a:r>
              <a:rPr lang="tr-TR" b="1" dirty="0" err="1"/>
              <a:t>thread</a:t>
            </a:r>
            <a:r>
              <a:rPr lang="tr-TR" dirty="0"/>
              <a:t> yapısı kullanılırsa, form üzerindeki işlemleri yapan metot ve internetten veri indirme metodu zaman paylaşımlı olarak işlemciyi kullanır ve uygulama üzerinde aksaklık olmaz. </a:t>
            </a:r>
          </a:p>
        </p:txBody>
      </p:sp>
    </p:spTree>
    <p:extLst>
      <p:ext uri="{BB962C8B-B14F-4D97-AF65-F5344CB8AC3E}">
        <p14:creationId xmlns:p14="http://schemas.microsoft.com/office/powerpoint/2010/main" val="223832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201165-933F-4E9D-893C-17BBFECB4685}"/>
              </a:ext>
            </a:extLst>
          </p:cNvPr>
          <p:cNvSpPr>
            <a:spLocks noGrp="1"/>
          </p:cNvSpPr>
          <p:nvPr>
            <p:ph type="title"/>
          </p:nvPr>
        </p:nvSpPr>
        <p:spPr/>
        <p:txBody>
          <a:bodyPr/>
          <a:lstStyle/>
          <a:p>
            <a:r>
              <a:rPr lang="tr-TR" dirty="0"/>
              <a:t>THREAD OLUŞTURMA </a:t>
            </a:r>
          </a:p>
        </p:txBody>
      </p:sp>
      <p:sp>
        <p:nvSpPr>
          <p:cNvPr id="3" name="İçerik Yer Tutucusu 2">
            <a:extLst>
              <a:ext uri="{FF2B5EF4-FFF2-40B4-BE49-F238E27FC236}">
                <a16:creationId xmlns:a16="http://schemas.microsoft.com/office/drawing/2014/main" id="{9208A6EB-E0DB-4464-A168-3FF671B58C9E}"/>
              </a:ext>
            </a:extLst>
          </p:cNvPr>
          <p:cNvSpPr>
            <a:spLocks noGrp="1"/>
          </p:cNvSpPr>
          <p:nvPr>
            <p:ph idx="1"/>
          </p:nvPr>
        </p:nvSpPr>
        <p:spPr/>
        <p:txBody>
          <a:bodyPr/>
          <a:lstStyle/>
          <a:p>
            <a:r>
              <a:rPr lang="tr-TR" dirty="0"/>
              <a:t>Java dilinde </a:t>
            </a:r>
            <a:r>
              <a:rPr lang="tr-TR" dirty="0" err="1"/>
              <a:t>thread</a:t>
            </a:r>
            <a:r>
              <a:rPr lang="tr-TR" dirty="0"/>
              <a:t> oluşturmanın iki yolu vardır. Bunlardan birincisi </a:t>
            </a:r>
            <a:r>
              <a:rPr lang="tr-TR" dirty="0" err="1"/>
              <a:t>thread</a:t>
            </a:r>
            <a:r>
              <a:rPr lang="tr-TR" dirty="0"/>
              <a:t> sınıfını miras (</a:t>
            </a:r>
            <a:r>
              <a:rPr lang="tr-TR" dirty="0" err="1"/>
              <a:t>extend</a:t>
            </a:r>
            <a:r>
              <a:rPr lang="tr-TR" dirty="0"/>
              <a:t>) almaktır. Bu yöntemi kullandığınızda başka sınıfları miras alamayacaksınız. İkinci yöntem ise </a:t>
            </a:r>
            <a:r>
              <a:rPr lang="tr-TR" dirty="0" err="1"/>
              <a:t>Runnable</a:t>
            </a:r>
            <a:r>
              <a:rPr lang="tr-TR" dirty="0"/>
              <a:t> </a:t>
            </a:r>
            <a:r>
              <a:rPr lang="tr-TR" dirty="0" err="1"/>
              <a:t>arayüzünü</a:t>
            </a:r>
            <a:r>
              <a:rPr lang="tr-TR" dirty="0"/>
              <a:t> </a:t>
            </a:r>
            <a:r>
              <a:rPr lang="tr-TR" dirty="0" err="1"/>
              <a:t>implement</a:t>
            </a:r>
            <a:r>
              <a:rPr lang="tr-TR" dirty="0"/>
              <a:t> etmek. İkinci yöntem birinci yöntemden karmaşık yapısıyla daha fazla kod yazmanızı gerektirebilir, ama başka sınıfları miras almanıza olanak sağlayacaktır. </a:t>
            </a:r>
          </a:p>
          <a:p>
            <a:r>
              <a:rPr lang="tr-TR" dirty="0"/>
              <a:t>Aşağıdaki örnekte </a:t>
            </a:r>
            <a:r>
              <a:rPr lang="tr-TR" dirty="0" err="1"/>
              <a:t>thread</a:t>
            </a:r>
            <a:r>
              <a:rPr lang="tr-TR" dirty="0"/>
              <a:t> sınıfını miras alarak nasıl </a:t>
            </a:r>
            <a:r>
              <a:rPr lang="tr-TR" dirty="0" err="1"/>
              <a:t>thread</a:t>
            </a:r>
            <a:r>
              <a:rPr lang="tr-TR" dirty="0"/>
              <a:t> nesnesi oluşturulacağı gösterilmiştir. </a:t>
            </a:r>
          </a:p>
        </p:txBody>
      </p:sp>
    </p:spTree>
    <p:extLst>
      <p:ext uri="{BB962C8B-B14F-4D97-AF65-F5344CB8AC3E}">
        <p14:creationId xmlns:p14="http://schemas.microsoft.com/office/powerpoint/2010/main" val="314797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8C87503F-7C68-4419-85FD-669FFDF2901F}"/>
              </a:ext>
            </a:extLst>
          </p:cNvPr>
          <p:cNvSpPr>
            <a:spLocks noGrp="1"/>
          </p:cNvSpPr>
          <p:nvPr>
            <p:ph type="title"/>
          </p:nvPr>
        </p:nvSpPr>
        <p:spPr/>
        <p:txBody>
          <a:bodyPr/>
          <a:lstStyle/>
          <a:p>
            <a:endParaRPr lang="tr-TR"/>
          </a:p>
        </p:txBody>
      </p:sp>
      <p:pic>
        <p:nvPicPr>
          <p:cNvPr id="8" name="İçerik Yer Tutucusu 7">
            <a:extLst>
              <a:ext uri="{FF2B5EF4-FFF2-40B4-BE49-F238E27FC236}">
                <a16:creationId xmlns:a16="http://schemas.microsoft.com/office/drawing/2014/main" id="{2AC466FF-E741-49D9-9B03-ED5F1F8291BE}"/>
              </a:ext>
            </a:extLst>
          </p:cNvPr>
          <p:cNvPicPr>
            <a:picLocks noGrp="1" noChangeAspect="1"/>
          </p:cNvPicPr>
          <p:nvPr>
            <p:ph sz="half" idx="1"/>
          </p:nvPr>
        </p:nvPicPr>
        <p:blipFill>
          <a:blip r:embed="rId2"/>
          <a:stretch>
            <a:fillRect/>
          </a:stretch>
        </p:blipFill>
        <p:spPr>
          <a:xfrm>
            <a:off x="838200" y="1922629"/>
            <a:ext cx="5181600" cy="4157330"/>
          </a:xfrm>
        </p:spPr>
      </p:pic>
      <p:sp>
        <p:nvSpPr>
          <p:cNvPr id="6" name="İçerik Yer Tutucusu 5">
            <a:extLst>
              <a:ext uri="{FF2B5EF4-FFF2-40B4-BE49-F238E27FC236}">
                <a16:creationId xmlns:a16="http://schemas.microsoft.com/office/drawing/2014/main" id="{595D2F6D-3024-4941-A9E0-BFB7A78117BB}"/>
              </a:ext>
            </a:extLst>
          </p:cNvPr>
          <p:cNvSpPr>
            <a:spLocks noGrp="1"/>
          </p:cNvSpPr>
          <p:nvPr>
            <p:ph sz="half" idx="2"/>
          </p:nvPr>
        </p:nvSpPr>
        <p:spPr/>
        <p:txBody>
          <a:bodyPr>
            <a:normAutofit fontScale="92500" lnSpcReduction="10000"/>
          </a:bodyPr>
          <a:lstStyle/>
          <a:p>
            <a:r>
              <a:rPr lang="tr-TR" dirty="0"/>
              <a:t>Yandaki, işlemlerimizi yapacağımız </a:t>
            </a:r>
            <a:r>
              <a:rPr lang="tr-TR" dirty="0" err="1"/>
              <a:t>Ornek</a:t>
            </a:r>
            <a:r>
              <a:rPr lang="tr-TR" dirty="0"/>
              <a:t> adlı sınıfı, </a:t>
            </a:r>
            <a:r>
              <a:rPr lang="tr-TR" dirty="0" err="1"/>
              <a:t>Thread</a:t>
            </a:r>
            <a:r>
              <a:rPr lang="tr-TR" dirty="0"/>
              <a:t> sınıfından miras alıyoruz. Bu sınıftan bir nesne oluşturuyoruz ve kanalı başlatmak için start () metodunu kullanıyoruz. Bu metot çağırıldığında </a:t>
            </a:r>
            <a:r>
              <a:rPr lang="tr-TR" dirty="0" err="1"/>
              <a:t>run</a:t>
            </a:r>
            <a:r>
              <a:rPr lang="tr-TR" dirty="0"/>
              <a:t>() metodu çalışır. Bu </a:t>
            </a:r>
            <a:r>
              <a:rPr lang="tr-TR" dirty="0" err="1"/>
              <a:t>run</a:t>
            </a:r>
            <a:r>
              <a:rPr lang="tr-TR" dirty="0"/>
              <a:t> () metodu, </a:t>
            </a:r>
            <a:r>
              <a:rPr lang="tr-TR" dirty="0" err="1"/>
              <a:t>thread</a:t>
            </a:r>
            <a:r>
              <a:rPr lang="tr-TR" dirty="0"/>
              <a:t> içerisinde yapılacak işlemleri içerir. Kısacası bir sınıfın </a:t>
            </a:r>
            <a:r>
              <a:rPr lang="tr-TR" dirty="0" err="1"/>
              <a:t>thread</a:t>
            </a:r>
            <a:r>
              <a:rPr lang="tr-TR" dirty="0"/>
              <a:t> olabilmesi için </a:t>
            </a:r>
            <a:r>
              <a:rPr lang="tr-TR" dirty="0" err="1"/>
              <a:t>run</a:t>
            </a:r>
            <a:r>
              <a:rPr lang="tr-TR" dirty="0"/>
              <a:t> () metodunu içermesi gerekir. </a:t>
            </a:r>
            <a:r>
              <a:rPr lang="tr-TR" dirty="0" err="1"/>
              <a:t>Thread</a:t>
            </a:r>
            <a:r>
              <a:rPr lang="tr-TR" dirty="0"/>
              <a:t> sınıfına ait bu </a:t>
            </a:r>
            <a:r>
              <a:rPr lang="tr-TR" dirty="0" err="1"/>
              <a:t>run</a:t>
            </a:r>
            <a:r>
              <a:rPr lang="tr-TR" dirty="0"/>
              <a:t>() metodu, </a:t>
            </a:r>
            <a:r>
              <a:rPr lang="tr-TR" dirty="0" err="1"/>
              <a:t>override</a:t>
            </a:r>
            <a:r>
              <a:rPr lang="tr-TR" dirty="0"/>
              <a:t> edilmiştir. </a:t>
            </a:r>
          </a:p>
        </p:txBody>
      </p:sp>
    </p:spTree>
    <p:extLst>
      <p:ext uri="{BB962C8B-B14F-4D97-AF65-F5344CB8AC3E}">
        <p14:creationId xmlns:p14="http://schemas.microsoft.com/office/powerpoint/2010/main" val="284512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2A0E3D-D030-4206-98DC-3E95D566168F}"/>
              </a:ext>
            </a:extLst>
          </p:cNvPr>
          <p:cNvSpPr>
            <a:spLocks noGrp="1"/>
          </p:cNvSpPr>
          <p:nvPr>
            <p:ph type="title"/>
          </p:nvPr>
        </p:nvSpPr>
        <p:spPr/>
        <p:txBody>
          <a:bodyPr/>
          <a:lstStyle/>
          <a:p>
            <a:endParaRPr lang="tr-TR"/>
          </a:p>
        </p:txBody>
      </p:sp>
      <p:pic>
        <p:nvPicPr>
          <p:cNvPr id="6" name="İçerik Yer Tutucusu 5">
            <a:extLst>
              <a:ext uri="{FF2B5EF4-FFF2-40B4-BE49-F238E27FC236}">
                <a16:creationId xmlns:a16="http://schemas.microsoft.com/office/drawing/2014/main" id="{403E963F-8C33-4E47-897C-68747B0CAA87}"/>
              </a:ext>
            </a:extLst>
          </p:cNvPr>
          <p:cNvPicPr>
            <a:picLocks noGrp="1" noChangeAspect="1"/>
          </p:cNvPicPr>
          <p:nvPr>
            <p:ph sz="half" idx="1"/>
          </p:nvPr>
        </p:nvPicPr>
        <p:blipFill>
          <a:blip r:embed="rId2"/>
          <a:stretch>
            <a:fillRect/>
          </a:stretch>
        </p:blipFill>
        <p:spPr>
          <a:xfrm>
            <a:off x="1618174" y="1825625"/>
            <a:ext cx="3621652" cy="4351338"/>
          </a:xfrm>
        </p:spPr>
      </p:pic>
      <p:sp>
        <p:nvSpPr>
          <p:cNvPr id="4" name="İçerik Yer Tutucusu 3">
            <a:extLst>
              <a:ext uri="{FF2B5EF4-FFF2-40B4-BE49-F238E27FC236}">
                <a16:creationId xmlns:a16="http://schemas.microsoft.com/office/drawing/2014/main" id="{D798A143-9AF6-4BAC-ACDD-6E226D751DEF}"/>
              </a:ext>
            </a:extLst>
          </p:cNvPr>
          <p:cNvSpPr>
            <a:spLocks noGrp="1"/>
          </p:cNvSpPr>
          <p:nvPr>
            <p:ph sz="half" idx="2"/>
          </p:nvPr>
        </p:nvSpPr>
        <p:spPr/>
        <p:txBody>
          <a:bodyPr/>
          <a:lstStyle/>
          <a:p>
            <a:r>
              <a:rPr lang="tr-TR" dirty="0"/>
              <a:t>Bu örnekte ise nesnemiz üzerinden start () metodunu çağırmadık. Bir nesne oluştuğu ilk anda çalışan yapıcı içerisine start () metodunu yazdık. Bu metot da </a:t>
            </a:r>
            <a:r>
              <a:rPr lang="tr-TR" dirty="0" err="1"/>
              <a:t>run</a:t>
            </a:r>
            <a:r>
              <a:rPr lang="tr-TR" dirty="0"/>
              <a:t>() metodunu çağırdı ve </a:t>
            </a:r>
            <a:r>
              <a:rPr lang="tr-TR" dirty="0" err="1"/>
              <a:t>for</a:t>
            </a:r>
            <a:r>
              <a:rPr lang="tr-TR" dirty="0"/>
              <a:t> döngümüz çalıştı. </a:t>
            </a:r>
          </a:p>
        </p:txBody>
      </p:sp>
    </p:spTree>
    <p:extLst>
      <p:ext uri="{BB962C8B-B14F-4D97-AF65-F5344CB8AC3E}">
        <p14:creationId xmlns:p14="http://schemas.microsoft.com/office/powerpoint/2010/main" val="185436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3AF778-D2F7-4637-8C6B-C0F88007A9E2}"/>
              </a:ext>
            </a:extLst>
          </p:cNvPr>
          <p:cNvSpPr>
            <a:spLocks noGrp="1"/>
          </p:cNvSpPr>
          <p:nvPr>
            <p:ph type="title"/>
          </p:nvPr>
        </p:nvSpPr>
        <p:spPr/>
        <p:txBody>
          <a:bodyPr/>
          <a:lstStyle/>
          <a:p>
            <a:endParaRPr lang="tr-TR"/>
          </a:p>
        </p:txBody>
      </p:sp>
      <p:pic>
        <p:nvPicPr>
          <p:cNvPr id="6" name="İçerik Yer Tutucusu 5">
            <a:extLst>
              <a:ext uri="{FF2B5EF4-FFF2-40B4-BE49-F238E27FC236}">
                <a16:creationId xmlns:a16="http://schemas.microsoft.com/office/drawing/2014/main" id="{3F682EDF-3C48-4ABF-AC77-0F5F8370C388}"/>
              </a:ext>
            </a:extLst>
          </p:cNvPr>
          <p:cNvPicPr>
            <a:picLocks noGrp="1" noChangeAspect="1"/>
          </p:cNvPicPr>
          <p:nvPr>
            <p:ph sz="half" idx="1"/>
          </p:nvPr>
        </p:nvPicPr>
        <p:blipFill>
          <a:blip r:embed="rId2"/>
          <a:stretch>
            <a:fillRect/>
          </a:stretch>
        </p:blipFill>
        <p:spPr>
          <a:xfrm>
            <a:off x="1664862" y="1825625"/>
            <a:ext cx="3528275" cy="4351338"/>
          </a:xfrm>
        </p:spPr>
      </p:pic>
      <p:sp>
        <p:nvSpPr>
          <p:cNvPr id="4" name="İçerik Yer Tutucusu 3">
            <a:extLst>
              <a:ext uri="{FF2B5EF4-FFF2-40B4-BE49-F238E27FC236}">
                <a16:creationId xmlns:a16="http://schemas.microsoft.com/office/drawing/2014/main" id="{B01B0D46-7829-403A-A65B-3A1AAA4D0245}"/>
              </a:ext>
            </a:extLst>
          </p:cNvPr>
          <p:cNvSpPr>
            <a:spLocks noGrp="1"/>
          </p:cNvSpPr>
          <p:nvPr>
            <p:ph sz="half" idx="2"/>
          </p:nvPr>
        </p:nvSpPr>
        <p:spPr/>
        <p:txBody>
          <a:bodyPr/>
          <a:lstStyle/>
          <a:p>
            <a:r>
              <a:rPr lang="tr-TR" dirty="0"/>
              <a:t>Bu örneğimizde de yapıcımız içinde atama işlemleri yaptık. Daha sonra s indeki metodu ile kalanı başlattık. Başlatınca </a:t>
            </a:r>
            <a:r>
              <a:rPr lang="tr-TR" dirty="0" err="1"/>
              <a:t>run</a:t>
            </a:r>
            <a:r>
              <a:rPr lang="tr-TR" dirty="0"/>
              <a:t>() metodu çalıştı ve içerisindeki işlemler yapıldı. </a:t>
            </a:r>
          </a:p>
        </p:txBody>
      </p:sp>
    </p:spTree>
    <p:extLst>
      <p:ext uri="{BB962C8B-B14F-4D97-AF65-F5344CB8AC3E}">
        <p14:creationId xmlns:p14="http://schemas.microsoft.com/office/powerpoint/2010/main" val="1722963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120B3378-ECED-44BF-8953-4A90F1532E5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E761A54-5BC3-4554-BC1F-711DB67F637D}"/>
              </a:ext>
            </a:extLst>
          </p:cNvPr>
          <p:cNvSpPr>
            <a:spLocks noGrp="1"/>
          </p:cNvSpPr>
          <p:nvPr>
            <p:ph idx="1"/>
          </p:nvPr>
        </p:nvSpPr>
        <p:spPr/>
        <p:txBody>
          <a:bodyPr/>
          <a:lstStyle/>
          <a:p>
            <a:r>
              <a:rPr lang="tr-TR" dirty="0" err="1"/>
              <a:t>Runnable</a:t>
            </a:r>
            <a:r>
              <a:rPr lang="tr-TR" dirty="0"/>
              <a:t> </a:t>
            </a:r>
            <a:r>
              <a:rPr lang="tr-TR" dirty="0" err="1"/>
              <a:t>arayüzünü</a:t>
            </a:r>
            <a:r>
              <a:rPr lang="tr-TR" dirty="0"/>
              <a:t> </a:t>
            </a:r>
            <a:r>
              <a:rPr lang="tr-TR" dirty="0" err="1"/>
              <a:t>implement</a:t>
            </a:r>
            <a:r>
              <a:rPr lang="tr-TR" dirty="0"/>
              <a:t> ettiğimizde ise, </a:t>
            </a:r>
            <a:r>
              <a:rPr lang="tr-TR" dirty="0" err="1"/>
              <a:t>Thread</a:t>
            </a:r>
            <a:r>
              <a:rPr lang="tr-TR" dirty="0"/>
              <a:t> sınıfını miras alamadığımız için bu sınıfa özel bazı metotları kullanamayacağız. Bu nedenden dolayı ilk yönteme göre daha fazla kod yazmamız gerecektir.</a:t>
            </a:r>
          </a:p>
        </p:txBody>
      </p:sp>
    </p:spTree>
    <p:extLst>
      <p:ext uri="{BB962C8B-B14F-4D97-AF65-F5344CB8AC3E}">
        <p14:creationId xmlns:p14="http://schemas.microsoft.com/office/powerpoint/2010/main" val="331449005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9D9AC50F0B1DD94EA1C1962D79EF2F03" ma:contentTypeVersion="5" ma:contentTypeDescription="Yeni belge oluşturun." ma:contentTypeScope="" ma:versionID="e405fa83dfa0d9151ced97365aa9135c">
  <xsd:schema xmlns:xsd="http://www.w3.org/2001/XMLSchema" xmlns:xs="http://www.w3.org/2001/XMLSchema" xmlns:p="http://schemas.microsoft.com/office/2006/metadata/properties" xmlns:ns2="f5058889-0039-4d9f-afb9-621a9cc8b208" targetNamespace="http://schemas.microsoft.com/office/2006/metadata/properties" ma:root="true" ma:fieldsID="57976707ddf0e30dc3209dcbd655880c" ns2:_="">
    <xsd:import namespace="f5058889-0039-4d9f-afb9-621a9cc8b2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58889-0039-4d9f-afb9-621a9cc8b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A359E7-0120-4287-8138-B6787DE16A73}"/>
</file>

<file path=customXml/itemProps2.xml><?xml version="1.0" encoding="utf-8"?>
<ds:datastoreItem xmlns:ds="http://schemas.openxmlformats.org/officeDocument/2006/customXml" ds:itemID="{79F220A9-AF3F-45A2-ADBC-AF1428FFD63C}"/>
</file>

<file path=customXml/itemProps3.xml><?xml version="1.0" encoding="utf-8"?>
<ds:datastoreItem xmlns:ds="http://schemas.openxmlformats.org/officeDocument/2006/customXml" ds:itemID="{75B86148-B47D-4422-AF98-AD827A296D1E}"/>
</file>

<file path=docProps/app.xml><?xml version="1.0" encoding="utf-8"?>
<Properties xmlns="http://schemas.openxmlformats.org/officeDocument/2006/extended-properties" xmlns:vt="http://schemas.openxmlformats.org/officeDocument/2006/docPropsVTypes">
  <TotalTime>113</TotalTime>
  <Words>688</Words>
  <Application>Microsoft Office PowerPoint</Application>
  <PresentationFormat>Geniş ekran</PresentationFormat>
  <Paragraphs>18</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Teması</vt:lpstr>
      <vt:lpstr>Thread Kavramı</vt:lpstr>
      <vt:lpstr>PowerPoint Sunusu</vt:lpstr>
      <vt:lpstr>PowerPoint Sunusu</vt:lpstr>
      <vt:lpstr>PowerPoint Sunusu</vt:lpstr>
      <vt:lpstr>THREAD OLUŞTURMA </vt:lpstr>
      <vt:lpstr>PowerPoint Sunusu</vt:lpstr>
      <vt:lpstr>PowerPoint Sunusu</vt:lpstr>
      <vt:lpstr>PowerPoint Sunusu</vt:lpstr>
      <vt:lpstr>PowerPoint Sunusu</vt:lpstr>
      <vt:lpstr>PowerPoint Sunusu</vt:lpstr>
      <vt:lpstr>THREAD’i BAŞLATMAK VE DURDURMAK </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Kavramı</dc:title>
  <dc:creator>MURAT ASLANYÜREK</dc:creator>
  <cp:lastModifiedBy>MURAT ASLANYÜREK</cp:lastModifiedBy>
  <cp:revision>9</cp:revision>
  <dcterms:created xsi:type="dcterms:W3CDTF">2020-11-08T18:58:46Z</dcterms:created>
  <dcterms:modified xsi:type="dcterms:W3CDTF">2020-11-08T20:52:09Z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0x0101009D9AC50F0B1DD94EA1C1962D79EF2F03</vt:lpwstr>
  </property>
</Properties>
</file>