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4" r:id="rId22"/>
    <p:sldId id="275" r:id="rId23"/>
    <p:sldId id="277" r:id="rId24"/>
    <p:sldId id="276" r:id="rId25"/>
    <p:sldId id="273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97FB7-71D2-417E-9EED-E7861C3999EE}" v="2" dt="2022-01-09T23:07:32.094"/>
    <p1510:client id="{18542B63-DF56-41C3-B23E-A59F3DE451ED}" v="1" dt="2021-10-12T12:08:03.468"/>
    <p1510:client id="{270C13B1-D7E9-4AD3-B461-252484602522}" v="2" dt="2021-12-05T19:26:09.631"/>
    <p1510:client id="{4FD0842F-D682-448C-960C-98B9CA4D2CF6}" v="110" dt="2021-11-10T22:53:36.749"/>
    <p1510:client id="{51531E2D-8A23-48B4-923B-4C6C2EAD0D07}" v="2" dt="2021-11-11T00:24:28.282"/>
    <p1510:client id="{56723077-FF38-4F00-BDEC-AAA79CA5E12A}" v="1" dt="2021-11-11T07:02:16.952"/>
    <p1510:client id="{682CFB87-08CB-4DEB-AD57-C0C7F8EC9324}" v="8" dt="2021-11-11T01:32:17.592"/>
    <p1510:client id="{73E791AE-552B-49EF-976F-E4391E1C2FDD}" v="13" dt="2021-11-10T23:39:10.864"/>
    <p1510:client id="{87239CAC-DFF8-4D26-8738-17801F16BBAF}" v="122" dt="2021-11-10T22:55:08.700"/>
    <p1510:client id="{A54E6AED-B24E-4CC0-96EB-064A94D6D994}" v="8" dt="2021-11-09T18:12:50.226"/>
    <p1510:client id="{D40CB9AC-9800-42A4-B891-4A83DE64F2D2}" v="3" dt="2021-11-11T07:18:37.953"/>
    <p1510:client id="{DD3645FB-63C8-4061-BB7C-4BFD2EFF01F8}" v="1" dt="2021-12-05T19:02:04.349"/>
    <p1510:client id="{F624E566-B0C7-446F-830C-4321BBDA8028}" v="265" dt="2021-11-10T22:55:12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KAN KARA" userId="S::1206706009@ogr.klu.edu.tr::7df31bb4-24be-4381-b500-df5f3e0718c1" providerId="AD" clId="Web-{682CFB87-08CB-4DEB-AD57-C0C7F8EC9324}"/>
    <pc:docChg chg="modSld">
      <pc:chgData name="FURKAN KARA" userId="S::1206706009@ogr.klu.edu.tr::7df31bb4-24be-4381-b500-df5f3e0718c1" providerId="AD" clId="Web-{682CFB87-08CB-4DEB-AD57-C0C7F8EC9324}" dt="2021-11-11T01:32:17.592" v="7" actId="1076"/>
      <pc:docMkLst>
        <pc:docMk/>
      </pc:docMkLst>
      <pc:sldChg chg="modSp">
        <pc:chgData name="FURKAN KARA" userId="S::1206706009@ogr.klu.edu.tr::7df31bb4-24be-4381-b500-df5f3e0718c1" providerId="AD" clId="Web-{682CFB87-08CB-4DEB-AD57-C0C7F8EC9324}" dt="2021-11-11T01:32:17.592" v="7" actId="1076"/>
        <pc:sldMkLst>
          <pc:docMk/>
          <pc:sldMk cId="1754169966" sldId="276"/>
        </pc:sldMkLst>
        <pc:picChg chg="mod">
          <ac:chgData name="FURKAN KARA" userId="S::1206706009@ogr.klu.edu.tr::7df31bb4-24be-4381-b500-df5f3e0718c1" providerId="AD" clId="Web-{682CFB87-08CB-4DEB-AD57-C0C7F8EC9324}" dt="2021-11-11T01:32:08.654" v="2" actId="1076"/>
          <ac:picMkLst>
            <pc:docMk/>
            <pc:sldMk cId="1754169966" sldId="276"/>
            <ac:picMk id="6" creationId="{3963FC47-7253-43FC-A295-2D952DCD3FA0}"/>
          </ac:picMkLst>
        </pc:picChg>
        <pc:picChg chg="mod">
          <ac:chgData name="FURKAN KARA" userId="S::1206706009@ogr.klu.edu.tr::7df31bb4-24be-4381-b500-df5f3e0718c1" providerId="AD" clId="Web-{682CFB87-08CB-4DEB-AD57-C0C7F8EC9324}" dt="2021-11-11T01:32:17.592" v="7" actId="1076"/>
          <ac:picMkLst>
            <pc:docMk/>
            <pc:sldMk cId="1754169966" sldId="276"/>
            <ac:picMk id="8" creationId="{EC702B55-5755-4535-8AD3-42F773571E9A}"/>
          </ac:picMkLst>
        </pc:picChg>
        <pc:picChg chg="mod">
          <ac:chgData name="FURKAN KARA" userId="S::1206706009@ogr.klu.edu.tr::7df31bb4-24be-4381-b500-df5f3e0718c1" providerId="AD" clId="Web-{682CFB87-08CB-4DEB-AD57-C0C7F8EC9324}" dt="2021-11-11T01:32:15.561" v="6" actId="1076"/>
          <ac:picMkLst>
            <pc:docMk/>
            <pc:sldMk cId="1754169966" sldId="276"/>
            <ac:picMk id="10" creationId="{62D70DB7-2EF2-4ED2-A37B-89DE301B86C1}"/>
          </ac:picMkLst>
        </pc:picChg>
      </pc:sldChg>
    </pc:docChg>
  </pc:docChgLst>
  <pc:docChgLst>
    <pc:chgData name="ATAKAN ALAKUŞ" userId="S::1206706018@ogr.klu.edu.tr::d4be743c-a458-490a-b264-dba6d1616a74" providerId="AD" clId="Web-{4FD0842F-D682-448C-960C-98B9CA4D2CF6}"/>
    <pc:docChg chg="modSld">
      <pc:chgData name="ATAKAN ALAKUŞ" userId="S::1206706018@ogr.klu.edu.tr::d4be743c-a458-490a-b264-dba6d1616a74" providerId="AD" clId="Web-{4FD0842F-D682-448C-960C-98B9CA4D2CF6}" dt="2021-11-10T22:53:31.483" v="54" actId="20577"/>
      <pc:docMkLst>
        <pc:docMk/>
      </pc:docMkLst>
      <pc:sldChg chg="modSp">
        <pc:chgData name="ATAKAN ALAKUŞ" userId="S::1206706018@ogr.klu.edu.tr::d4be743c-a458-490a-b264-dba6d1616a74" providerId="AD" clId="Web-{4FD0842F-D682-448C-960C-98B9CA4D2CF6}" dt="2021-11-10T22:53:31.483" v="54" actId="20577"/>
        <pc:sldMkLst>
          <pc:docMk/>
          <pc:sldMk cId="63033070" sldId="264"/>
        </pc:sldMkLst>
        <pc:spChg chg="mod">
          <ac:chgData name="ATAKAN ALAKUŞ" userId="S::1206706018@ogr.klu.edu.tr::d4be743c-a458-490a-b264-dba6d1616a74" providerId="AD" clId="Web-{4FD0842F-D682-448C-960C-98B9CA4D2CF6}" dt="2021-11-10T22:53:31.483" v="54" actId="20577"/>
          <ac:spMkLst>
            <pc:docMk/>
            <pc:sldMk cId="63033070" sldId="264"/>
            <ac:spMk id="2" creationId="{8ED05120-953E-462A-8AD9-1B8F369C9FF1}"/>
          </ac:spMkLst>
        </pc:spChg>
      </pc:sldChg>
    </pc:docChg>
  </pc:docChgLst>
  <pc:docChgLst>
    <pc:chgData name="ESRA DEMİR" userId="S::1206706036@ogr.klu.edu.tr::bf095328-70d4-4b83-b3a6-e70d97904a15" providerId="AD" clId="Web-{270C13B1-D7E9-4AD3-B461-252484602522}"/>
    <pc:docChg chg="addSld delSld">
      <pc:chgData name="ESRA DEMİR" userId="S::1206706036@ogr.klu.edu.tr::bf095328-70d4-4b83-b3a6-e70d97904a15" providerId="AD" clId="Web-{270C13B1-D7E9-4AD3-B461-252484602522}" dt="2021-12-05T19:26:09.631" v="1"/>
      <pc:docMkLst>
        <pc:docMk/>
      </pc:docMkLst>
      <pc:sldChg chg="new del">
        <pc:chgData name="ESRA DEMİR" userId="S::1206706036@ogr.klu.edu.tr::bf095328-70d4-4b83-b3a6-e70d97904a15" providerId="AD" clId="Web-{270C13B1-D7E9-4AD3-B461-252484602522}" dt="2021-12-05T19:26:09.631" v="1"/>
        <pc:sldMkLst>
          <pc:docMk/>
          <pc:sldMk cId="2967659418" sldId="278"/>
        </pc:sldMkLst>
      </pc:sldChg>
    </pc:docChg>
  </pc:docChgLst>
  <pc:docChgLst>
    <pc:chgData name="EMİN CAN LAPACI" userId="S::1206706021@ogr.klu.edu.tr::c6187460-2fce-4a7d-89f5-442886ee281f" providerId="AD" clId="Web-{D40CB9AC-9800-42A4-B891-4A83DE64F2D2}"/>
    <pc:docChg chg="modSld">
      <pc:chgData name="EMİN CAN LAPACI" userId="S::1206706021@ogr.klu.edu.tr::c6187460-2fce-4a7d-89f5-442886ee281f" providerId="AD" clId="Web-{D40CB9AC-9800-42A4-B891-4A83DE64F2D2}" dt="2021-11-11T07:18:37.953" v="2" actId="1076"/>
      <pc:docMkLst>
        <pc:docMk/>
      </pc:docMkLst>
      <pc:sldChg chg="modSp">
        <pc:chgData name="EMİN CAN LAPACI" userId="S::1206706021@ogr.klu.edu.tr::c6187460-2fce-4a7d-89f5-442886ee281f" providerId="AD" clId="Web-{D40CB9AC-9800-42A4-B891-4A83DE64F2D2}" dt="2021-11-11T07:18:37.953" v="2" actId="1076"/>
        <pc:sldMkLst>
          <pc:docMk/>
          <pc:sldMk cId="63033070" sldId="264"/>
        </pc:sldMkLst>
        <pc:picChg chg="mod">
          <ac:chgData name="EMİN CAN LAPACI" userId="S::1206706021@ogr.klu.edu.tr::c6187460-2fce-4a7d-89f5-442886ee281f" providerId="AD" clId="Web-{D40CB9AC-9800-42A4-B891-4A83DE64F2D2}" dt="2021-11-11T07:18:37.953" v="2" actId="1076"/>
          <ac:picMkLst>
            <pc:docMk/>
            <pc:sldMk cId="63033070" sldId="264"/>
            <ac:picMk id="8" creationId="{B38053B2-B795-4B8F-82D3-064663BF6CF4}"/>
          </ac:picMkLst>
        </pc:picChg>
      </pc:sldChg>
    </pc:docChg>
  </pc:docChgLst>
  <pc:docChgLst>
    <pc:chgData name="BURAKCAN AYCAN" userId="S::1206706035@ogr.klu.edu.tr::f3608021-5251-43ae-a9f2-e1a9841ce8b5" providerId="AD" clId="Web-{87239CAC-DFF8-4D26-8738-17801F16BBAF}"/>
    <pc:docChg chg="modSld">
      <pc:chgData name="BURAKCAN AYCAN" userId="S::1206706035@ogr.klu.edu.tr::f3608021-5251-43ae-a9f2-e1a9841ce8b5" providerId="AD" clId="Web-{87239CAC-DFF8-4D26-8738-17801F16BBAF}" dt="2021-11-10T22:54:26.418" v="56" actId="20577"/>
      <pc:docMkLst>
        <pc:docMk/>
      </pc:docMkLst>
      <pc:sldChg chg="modSp">
        <pc:chgData name="BURAKCAN AYCAN" userId="S::1206706035@ogr.klu.edu.tr::f3608021-5251-43ae-a9f2-e1a9841ce8b5" providerId="AD" clId="Web-{87239CAC-DFF8-4D26-8738-17801F16BBAF}" dt="2021-11-10T22:54:26.418" v="56" actId="20577"/>
        <pc:sldMkLst>
          <pc:docMk/>
          <pc:sldMk cId="63033070" sldId="264"/>
        </pc:sldMkLst>
        <pc:spChg chg="mod">
          <ac:chgData name="BURAKCAN AYCAN" userId="S::1206706035@ogr.klu.edu.tr::f3608021-5251-43ae-a9f2-e1a9841ce8b5" providerId="AD" clId="Web-{87239CAC-DFF8-4D26-8738-17801F16BBAF}" dt="2021-11-10T22:54:26.418" v="56" actId="20577"/>
          <ac:spMkLst>
            <pc:docMk/>
            <pc:sldMk cId="63033070" sldId="264"/>
            <ac:spMk id="2" creationId="{8ED05120-953E-462A-8AD9-1B8F369C9FF1}"/>
          </ac:spMkLst>
        </pc:spChg>
      </pc:sldChg>
    </pc:docChg>
  </pc:docChgLst>
  <pc:docChgLst>
    <pc:chgData name="HÜSEYİN ALPASLAN ÖZDEMİR" userId="S::1206706026@ogr.klu.edu.tr::bb802152-01e4-4176-86f7-0a9046e0cfa8" providerId="AD" clId="Web-{73E791AE-552B-49EF-976F-E4391E1C2FDD}"/>
    <pc:docChg chg="addSld delSld modSld">
      <pc:chgData name="HÜSEYİN ALPASLAN ÖZDEMİR" userId="S::1206706026@ogr.klu.edu.tr::bb802152-01e4-4176-86f7-0a9046e0cfa8" providerId="AD" clId="Web-{73E791AE-552B-49EF-976F-E4391E1C2FDD}" dt="2021-11-10T23:39:08.333" v="7" actId="20577"/>
      <pc:docMkLst>
        <pc:docMk/>
      </pc:docMkLst>
      <pc:sldChg chg="modSp">
        <pc:chgData name="HÜSEYİN ALPASLAN ÖZDEMİR" userId="S::1206706026@ogr.klu.edu.tr::bb802152-01e4-4176-86f7-0a9046e0cfa8" providerId="AD" clId="Web-{73E791AE-552B-49EF-976F-E4391E1C2FDD}" dt="2021-11-10T23:39:08.333" v="7" actId="20577"/>
        <pc:sldMkLst>
          <pc:docMk/>
          <pc:sldMk cId="71217463" sldId="274"/>
        </pc:sldMkLst>
        <pc:spChg chg="mod">
          <ac:chgData name="HÜSEYİN ALPASLAN ÖZDEMİR" userId="S::1206706026@ogr.klu.edu.tr::bb802152-01e4-4176-86f7-0a9046e0cfa8" providerId="AD" clId="Web-{73E791AE-552B-49EF-976F-E4391E1C2FDD}" dt="2021-11-10T23:39:08.333" v="7" actId="20577"/>
          <ac:spMkLst>
            <pc:docMk/>
            <pc:sldMk cId="71217463" sldId="274"/>
            <ac:spMk id="6" creationId="{F9FC874E-05DC-460C-9532-3D11E79C201B}"/>
          </ac:spMkLst>
        </pc:spChg>
      </pc:sldChg>
      <pc:sldChg chg="add del">
        <pc:chgData name="HÜSEYİN ALPASLAN ÖZDEMİR" userId="S::1206706026@ogr.klu.edu.tr::bb802152-01e4-4176-86f7-0a9046e0cfa8" providerId="AD" clId="Web-{73E791AE-552B-49EF-976F-E4391E1C2FDD}" dt="2021-11-10T23:39:05.817" v="4"/>
        <pc:sldMkLst>
          <pc:docMk/>
          <pc:sldMk cId="226768001" sldId="275"/>
        </pc:sldMkLst>
      </pc:sldChg>
    </pc:docChg>
  </pc:docChgLst>
  <pc:docChgLst>
    <pc:chgData name="FURKAN KARA" userId="S::1206706009@ogr.klu.edu.tr::7df31bb4-24be-4381-b500-df5f3e0718c1" providerId="AD" clId="Web-{51531E2D-8A23-48B4-923B-4C6C2EAD0D07}"/>
    <pc:docChg chg="modSld">
      <pc:chgData name="FURKAN KARA" userId="S::1206706009@ogr.klu.edu.tr::7df31bb4-24be-4381-b500-df5f3e0718c1" providerId="AD" clId="Web-{51531E2D-8A23-48B4-923B-4C6C2EAD0D07}" dt="2021-11-11T00:24:28.282" v="1" actId="1076"/>
      <pc:docMkLst>
        <pc:docMk/>
      </pc:docMkLst>
      <pc:sldChg chg="modSp">
        <pc:chgData name="FURKAN KARA" userId="S::1206706009@ogr.klu.edu.tr::7df31bb4-24be-4381-b500-df5f3e0718c1" providerId="AD" clId="Web-{51531E2D-8A23-48B4-923B-4C6C2EAD0D07}" dt="2021-11-11T00:24:28.282" v="1" actId="1076"/>
        <pc:sldMkLst>
          <pc:docMk/>
          <pc:sldMk cId="3384501060" sldId="260"/>
        </pc:sldMkLst>
        <pc:picChg chg="mod">
          <ac:chgData name="FURKAN KARA" userId="S::1206706009@ogr.klu.edu.tr::7df31bb4-24be-4381-b500-df5f3e0718c1" providerId="AD" clId="Web-{51531E2D-8A23-48B4-923B-4C6C2EAD0D07}" dt="2021-11-11T00:24:28.282" v="1" actId="1076"/>
          <ac:picMkLst>
            <pc:docMk/>
            <pc:sldMk cId="3384501060" sldId="260"/>
            <ac:picMk id="5" creationId="{DE61C887-7356-4093-95F0-3510C408271E}"/>
          </ac:picMkLst>
        </pc:picChg>
      </pc:sldChg>
    </pc:docChg>
  </pc:docChgLst>
  <pc:docChgLst>
    <pc:chgData name="HÜSEYİN ALPASLAN ÖZDEMİR" userId="S::1206706026@ogr.klu.edu.tr::bb802152-01e4-4176-86f7-0a9046e0cfa8" providerId="AD" clId="Web-{F624E566-B0C7-446F-830C-4321BBDA8028}"/>
    <pc:docChg chg="modSld">
      <pc:chgData name="HÜSEYİN ALPASLAN ÖZDEMİR" userId="S::1206706026@ogr.klu.edu.tr::bb802152-01e4-4176-86f7-0a9046e0cfa8" providerId="AD" clId="Web-{F624E566-B0C7-446F-830C-4321BBDA8028}" dt="2021-11-10T22:55:12.891" v="136"/>
      <pc:docMkLst>
        <pc:docMk/>
      </pc:docMkLst>
      <pc:sldChg chg="addSp delSp modSp">
        <pc:chgData name="HÜSEYİN ALPASLAN ÖZDEMİR" userId="S::1206706026@ogr.klu.edu.tr::bb802152-01e4-4176-86f7-0a9046e0cfa8" providerId="AD" clId="Web-{F624E566-B0C7-446F-830C-4321BBDA8028}" dt="2021-11-10T22:55:12.891" v="136"/>
        <pc:sldMkLst>
          <pc:docMk/>
          <pc:sldMk cId="63033070" sldId="264"/>
        </pc:sldMkLst>
        <pc:spChg chg="add del mod">
          <ac:chgData name="HÜSEYİN ALPASLAN ÖZDEMİR" userId="S::1206706026@ogr.klu.edu.tr::bb802152-01e4-4176-86f7-0a9046e0cfa8" providerId="AD" clId="Web-{F624E566-B0C7-446F-830C-4321BBDA8028}" dt="2021-11-10T22:55:12.891" v="136"/>
          <ac:spMkLst>
            <pc:docMk/>
            <pc:sldMk cId="63033070" sldId="264"/>
            <ac:spMk id="2" creationId="{8ED05120-953E-462A-8AD9-1B8F369C9FF1}"/>
          </ac:spMkLst>
        </pc:spChg>
      </pc:sldChg>
    </pc:docChg>
  </pc:docChgLst>
  <pc:docChgLst>
    <pc:chgData name="BURAKCAN AYCAN" userId="S::1206706035@ogr.klu.edu.tr::f3608021-5251-43ae-a9f2-e1a9841ce8b5" providerId="AD" clId="Web-{18542B63-DF56-41C3-B23E-A59F3DE451ED}"/>
    <pc:docChg chg="modSld">
      <pc:chgData name="BURAKCAN AYCAN" userId="S::1206706035@ogr.klu.edu.tr::f3608021-5251-43ae-a9f2-e1a9841ce8b5" providerId="AD" clId="Web-{18542B63-DF56-41C3-B23E-A59F3DE451ED}" dt="2021-10-12T12:08:03.468" v="0" actId="1076"/>
      <pc:docMkLst>
        <pc:docMk/>
      </pc:docMkLst>
      <pc:sldChg chg="modSp">
        <pc:chgData name="BURAKCAN AYCAN" userId="S::1206706035@ogr.klu.edu.tr::f3608021-5251-43ae-a9f2-e1a9841ce8b5" providerId="AD" clId="Web-{18542B63-DF56-41C3-B23E-A59F3DE451ED}" dt="2021-10-12T12:08:03.468" v="0" actId="1076"/>
        <pc:sldMkLst>
          <pc:docMk/>
          <pc:sldMk cId="2320596692" sldId="277"/>
        </pc:sldMkLst>
        <pc:picChg chg="mod">
          <ac:chgData name="BURAKCAN AYCAN" userId="S::1206706035@ogr.klu.edu.tr::f3608021-5251-43ae-a9f2-e1a9841ce8b5" providerId="AD" clId="Web-{18542B63-DF56-41C3-B23E-A59F3DE451ED}" dt="2021-10-12T12:08:03.468" v="0" actId="1076"/>
          <ac:picMkLst>
            <pc:docMk/>
            <pc:sldMk cId="2320596692" sldId="277"/>
            <ac:picMk id="7" creationId="{C9D8CE78-0D10-41F5-93FC-065C1631D7BE}"/>
          </ac:picMkLst>
        </pc:picChg>
      </pc:sldChg>
    </pc:docChg>
  </pc:docChgLst>
  <pc:docChgLst>
    <pc:chgData name="EMİN CAN LAPACI" userId="S::1206706021@ogr.klu.edu.tr::c6187460-2fce-4a7d-89f5-442886ee281f" providerId="AD" clId="Web-{A54E6AED-B24E-4CC0-96EB-064A94D6D994}"/>
    <pc:docChg chg="modSld">
      <pc:chgData name="EMİN CAN LAPACI" userId="S::1206706021@ogr.klu.edu.tr::c6187460-2fce-4a7d-89f5-442886ee281f" providerId="AD" clId="Web-{A54E6AED-B24E-4CC0-96EB-064A94D6D994}" dt="2021-11-09T18:12:50.226" v="7"/>
      <pc:docMkLst>
        <pc:docMk/>
      </pc:docMkLst>
      <pc:sldChg chg="modSp">
        <pc:chgData name="EMİN CAN LAPACI" userId="S::1206706021@ogr.klu.edu.tr::c6187460-2fce-4a7d-89f5-442886ee281f" providerId="AD" clId="Web-{A54E6AED-B24E-4CC0-96EB-064A94D6D994}" dt="2021-11-09T17:58:29.688" v="3" actId="20577"/>
        <pc:sldMkLst>
          <pc:docMk/>
          <pc:sldMk cId="1681568353" sldId="261"/>
        </pc:sldMkLst>
        <pc:spChg chg="mod">
          <ac:chgData name="EMİN CAN LAPACI" userId="S::1206706021@ogr.klu.edu.tr::c6187460-2fce-4a7d-89f5-442886ee281f" providerId="AD" clId="Web-{A54E6AED-B24E-4CC0-96EB-064A94D6D994}" dt="2021-11-09T17:58:29.688" v="3" actId="20577"/>
          <ac:spMkLst>
            <pc:docMk/>
            <pc:sldMk cId="1681568353" sldId="261"/>
            <ac:spMk id="3" creationId="{B5A1ACC6-16CE-4863-B050-C0F343B4B264}"/>
          </ac:spMkLst>
        </pc:spChg>
      </pc:sldChg>
      <pc:sldChg chg="addSp">
        <pc:chgData name="EMİN CAN LAPACI" userId="S::1206706021@ogr.klu.edu.tr::c6187460-2fce-4a7d-89f5-442886ee281f" providerId="AD" clId="Web-{A54E6AED-B24E-4CC0-96EB-064A94D6D994}" dt="2021-11-09T18:12:50.226" v="7"/>
        <pc:sldMkLst>
          <pc:docMk/>
          <pc:sldMk cId="3436852047" sldId="273"/>
        </pc:sldMkLst>
        <pc:spChg chg="add">
          <ac:chgData name="EMİN CAN LAPACI" userId="S::1206706021@ogr.klu.edu.tr::c6187460-2fce-4a7d-89f5-442886ee281f" providerId="AD" clId="Web-{A54E6AED-B24E-4CC0-96EB-064A94D6D994}" dt="2021-11-09T18:12:50.226" v="7"/>
          <ac:spMkLst>
            <pc:docMk/>
            <pc:sldMk cId="3436852047" sldId="273"/>
            <ac:spMk id="4" creationId="{9681EC68-6319-4FC5-8C7B-A14D4BBFBDDB}"/>
          </ac:spMkLst>
        </pc:spChg>
      </pc:sldChg>
      <pc:sldChg chg="modSp">
        <pc:chgData name="EMİN CAN LAPACI" userId="S::1206706021@ogr.klu.edu.tr::c6187460-2fce-4a7d-89f5-442886ee281f" providerId="AD" clId="Web-{A54E6AED-B24E-4CC0-96EB-064A94D6D994}" dt="2021-11-09T18:12:10.819" v="6" actId="1076"/>
        <pc:sldMkLst>
          <pc:docMk/>
          <pc:sldMk cId="1754169966" sldId="276"/>
        </pc:sldMkLst>
        <pc:picChg chg="mod">
          <ac:chgData name="EMİN CAN LAPACI" userId="S::1206706021@ogr.klu.edu.tr::c6187460-2fce-4a7d-89f5-442886ee281f" providerId="AD" clId="Web-{A54E6AED-B24E-4CC0-96EB-064A94D6D994}" dt="2021-11-09T18:12:10.819" v="6" actId="1076"/>
          <ac:picMkLst>
            <pc:docMk/>
            <pc:sldMk cId="1754169966" sldId="276"/>
            <ac:picMk id="6" creationId="{3963FC47-7253-43FC-A295-2D952DCD3FA0}"/>
          </ac:picMkLst>
        </pc:picChg>
        <pc:picChg chg="mod">
          <ac:chgData name="EMİN CAN LAPACI" userId="S::1206706021@ogr.klu.edu.tr::c6187460-2fce-4a7d-89f5-442886ee281f" providerId="AD" clId="Web-{A54E6AED-B24E-4CC0-96EB-064A94D6D994}" dt="2021-11-09T18:08:40.641" v="5" actId="14100"/>
          <ac:picMkLst>
            <pc:docMk/>
            <pc:sldMk cId="1754169966" sldId="276"/>
            <ac:picMk id="8" creationId="{EC702B55-5755-4535-8AD3-42F773571E9A}"/>
          </ac:picMkLst>
        </pc:picChg>
      </pc:sldChg>
    </pc:docChg>
  </pc:docChgLst>
  <pc:docChgLst>
    <pc:chgData name="EMİN CAN LAPACI" userId="S::1206706021@ogr.klu.edu.tr::c6187460-2fce-4a7d-89f5-442886ee281f" providerId="AD" clId="Web-{10F97FB7-71D2-417E-9EED-E7861C3999EE}"/>
    <pc:docChg chg="modSld">
      <pc:chgData name="EMİN CAN LAPACI" userId="S::1206706021@ogr.klu.edu.tr::c6187460-2fce-4a7d-89f5-442886ee281f" providerId="AD" clId="Web-{10F97FB7-71D2-417E-9EED-E7861C3999EE}" dt="2022-01-09T23:07:32.094" v="1" actId="1076"/>
      <pc:docMkLst>
        <pc:docMk/>
      </pc:docMkLst>
      <pc:sldChg chg="modSp">
        <pc:chgData name="EMİN CAN LAPACI" userId="S::1206706021@ogr.klu.edu.tr::c6187460-2fce-4a7d-89f5-442886ee281f" providerId="AD" clId="Web-{10F97FB7-71D2-417E-9EED-E7861C3999EE}" dt="2022-01-09T23:07:32.094" v="1" actId="1076"/>
        <pc:sldMkLst>
          <pc:docMk/>
          <pc:sldMk cId="1681568353" sldId="261"/>
        </pc:sldMkLst>
        <pc:spChg chg="mod">
          <ac:chgData name="EMİN CAN LAPACI" userId="S::1206706021@ogr.klu.edu.tr::c6187460-2fce-4a7d-89f5-442886ee281f" providerId="AD" clId="Web-{10F97FB7-71D2-417E-9EED-E7861C3999EE}" dt="2022-01-09T23:07:32.094" v="1" actId="1076"/>
          <ac:spMkLst>
            <pc:docMk/>
            <pc:sldMk cId="1681568353" sldId="261"/>
            <ac:spMk id="2" creationId="{4CDBD2D4-B169-4F16-B3DB-ACD3AF10CB8A}"/>
          </ac:spMkLst>
        </pc:spChg>
      </pc:sldChg>
    </pc:docChg>
  </pc:docChgLst>
  <pc:docChgLst>
    <pc:chgData name="FURKAN KARA" userId="S::1206706009@ogr.klu.edu.tr::7df31bb4-24be-4381-b500-df5f3e0718c1" providerId="AD" clId="Web-{56723077-FF38-4F00-BDEC-AAA79CA5E12A}"/>
    <pc:docChg chg="modSld">
      <pc:chgData name="FURKAN KARA" userId="S::1206706009@ogr.klu.edu.tr::7df31bb4-24be-4381-b500-df5f3e0718c1" providerId="AD" clId="Web-{56723077-FF38-4F00-BDEC-AAA79CA5E12A}" dt="2021-11-11T07:02:16.952" v="0" actId="1076"/>
      <pc:docMkLst>
        <pc:docMk/>
      </pc:docMkLst>
      <pc:sldChg chg="modSp">
        <pc:chgData name="FURKAN KARA" userId="S::1206706009@ogr.klu.edu.tr::7df31bb4-24be-4381-b500-df5f3e0718c1" providerId="AD" clId="Web-{56723077-FF38-4F00-BDEC-AAA79CA5E12A}" dt="2021-11-11T07:02:16.952" v="0" actId="1076"/>
        <pc:sldMkLst>
          <pc:docMk/>
          <pc:sldMk cId="3286015976" sldId="270"/>
        </pc:sldMkLst>
        <pc:picChg chg="mod">
          <ac:chgData name="FURKAN KARA" userId="S::1206706009@ogr.klu.edu.tr::7df31bb4-24be-4381-b500-df5f3e0718c1" providerId="AD" clId="Web-{56723077-FF38-4F00-BDEC-AAA79CA5E12A}" dt="2021-11-11T07:02:16.952" v="0" actId="1076"/>
          <ac:picMkLst>
            <pc:docMk/>
            <pc:sldMk cId="3286015976" sldId="270"/>
            <ac:picMk id="6" creationId="{C4AD06E1-AB71-4A6D-B462-4CCDDBB06B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0CBE5E-BC79-42CF-BF18-F5A161FC2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412F7A-3C37-402B-A6A4-3236DBA86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2D24A8-0FE5-4B69-AD2F-E5F49B2A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A68E5A-EC9C-49D3-A233-9417A730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95FEB7-6E8E-4C16-A03E-F62AB6F0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1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B604AD-CF3B-4076-A39F-A2F55E8C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C2D8D5-EF41-48B0-9443-D881E940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482981-72CE-493B-9E4E-B0488F42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C0489A-EE6E-49B7-973B-3B070F35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CBA602-6EC0-47B3-B3EC-FA11C7F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4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6236D9E-8C3B-4D23-BF92-EB2838F1A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8A53F1C-1267-44DF-8446-E72349D4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F72E91-AFBA-439A-8B69-7B2ACE1F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0F5FE2-2FD5-4953-9563-0ACF1A1A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351688-2D80-4313-9F41-156FA93D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9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AFCB94-629F-4879-BB16-F65DE575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94E68D-6F26-44AA-BA9B-49183113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39C090-81A5-4B72-8274-D6595E4B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724651-3181-4850-A8C8-10ED8B16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78DD8A-78AD-472D-8D69-E0BDA5B7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485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B81D71-DD2F-42B2-9203-C7DB6C6D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2B468E-959E-44E6-B7CC-7BDB5685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6E576C-273F-4D56-AD74-3CB7C1E0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5A235E-05D9-4A72-9738-24235C6A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63F40B-C6E1-4FDB-9B39-004A0651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8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66F26-C543-4BE0-BCBD-7DB1B354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E0DE7-A2DE-44BA-B438-DF47720AF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C183AE-85B5-476F-8604-E22745808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E58F7BB-5F53-4C9B-BFD5-79A961F6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24E2A1-46C9-4802-9CD7-84C673BE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5AC805-17C5-4FA6-8DD3-57700385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6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8FD690-E695-4845-B3ED-C1684003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6571C2-4EFF-412A-8DAC-9C560F22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AD647F7-DD34-4EFD-A003-D80D7B5A4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D43ECD9-3B7A-4AD6-8663-723FCC7EF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4998E9-EB71-4536-A07F-EB7C3215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A4C3376-9DC3-403F-8B4E-454878E8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4D4B971-682F-4FB6-9386-61CE3738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2263E84-E1BE-4D6E-A0B1-656B7435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64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C322A1-814E-4639-983B-D15B74A8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3F076B2-F954-4ABC-87FF-24A20B15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E1A22D-308F-43A4-9B53-D003CA63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FA43BDD-A9A9-433B-85BF-ADF880BC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9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A84AF32-821B-4E3E-B265-DF77235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F022225-1239-401C-BD3E-C8C2DB06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030985-B042-460C-B1DC-1376D444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16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7C571B-05DB-46EC-B9E4-B31A450F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F32621-1B41-4070-B425-77E8EC5D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95F077-BE9C-45A1-A54D-07CB447D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C0C03F-4365-4868-AD7C-5D395902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3A8EF6-A6E2-4A60-B6E1-A40D4ECC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C7BEFD-ED47-4E9C-92CB-8D6B0FC1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0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739317-303A-4106-B0A8-CC5A5F17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5DFD113-B157-4C75-BC6F-3CF2C54E8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78E0B9-7D16-4C57-B1C4-9744BD13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9CAC56-1A7A-41B0-A0A3-8D2F18DC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62DF79-E3E7-4600-8249-F2436F06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74A38A-1D11-40B6-BE61-DD316AD2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4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0D469B-18A9-4762-BDC1-AD447CE5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35E381-7368-415F-B2EF-CEEC6107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BE8D1-E1CE-4B19-9FB8-2DA0BE0D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C649-D246-42A0-97B5-9746B14E87C6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3BDE64-9288-4E1E-8A57-B0B2084CC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F5718D-FDC0-4DE3-8329-A24071885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4F28-E644-462D-A6D7-76ED8F3E5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knokafe.net/2017/09/19/java-oop-deger-ve-referans-tipleri-yapicilar-constructor/" TargetMode="External"/><Relationship Id="rId2" Type="http://schemas.openxmlformats.org/officeDocument/2006/relationships/hyperlink" Target="https://javaplanet.wordpress.com/2017/03/27/javada-sinifclass-yapis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E489A0-6871-4250-9C38-F16D56FF7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NESNEYE TABANLI PROGRAMLAMA - II</a:t>
            </a:r>
            <a:br>
              <a:rPr lang="tr-TR"/>
            </a:br>
            <a:r>
              <a:rPr lang="tr-TR"/>
              <a:t>Ders2-Yapıcılar ve </a:t>
            </a:r>
            <a:r>
              <a:rPr lang="tr-TR" err="1"/>
              <a:t>Kapsülleme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5CDD08-530F-4AE6-ACD9-48A9C63B1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err="1"/>
              <a:t>Öğr</a:t>
            </a:r>
            <a:r>
              <a:rPr lang="tr-TR"/>
              <a:t>. Gör. Dr. Murat ASLANYÜREK</a:t>
            </a:r>
          </a:p>
          <a:p>
            <a:r>
              <a:rPr lang="tr-TR"/>
              <a:t>Kırklareli Üniversitesi</a:t>
            </a:r>
          </a:p>
          <a:p>
            <a:r>
              <a:rPr lang="tr-TR"/>
              <a:t>Pınarhisar MYO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48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A04C27-438B-4E6A-AA8E-3F0AD0C5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Kapsülleme</a:t>
            </a:r>
            <a:r>
              <a:rPr lang="tr-TR"/>
              <a:t>(</a:t>
            </a:r>
            <a:r>
              <a:rPr lang="tr-TR" err="1"/>
              <a:t>Encapsulation</a:t>
            </a:r>
            <a:r>
              <a:rPr lang="tr-TR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601B05-7AD5-4C20-91EF-3F1E7274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/>
              <a:t>Kapsülleme</a:t>
            </a:r>
            <a:r>
              <a:rPr lang="tr-TR"/>
              <a:t>, bir sınıfın içerisindeki </a:t>
            </a:r>
            <a:r>
              <a:rPr lang="tr-TR" err="1"/>
              <a:t>metod</a:t>
            </a:r>
            <a:r>
              <a:rPr lang="tr-TR"/>
              <a:t> ve değişkenlerin korumasıdır. </a:t>
            </a:r>
          </a:p>
          <a:p>
            <a:r>
              <a:rPr lang="tr-TR"/>
              <a:t>Bünyesindeki </a:t>
            </a:r>
            <a:r>
              <a:rPr lang="tr-TR" err="1"/>
              <a:t>metod</a:t>
            </a:r>
            <a:r>
              <a:rPr lang="tr-TR"/>
              <a:t> ve değişkenlere dışarıdan erişmenin sakıncalı olduğu durumlarda </a:t>
            </a:r>
            <a:r>
              <a:rPr lang="tr-TR" err="1"/>
              <a:t>kapsülleme</a:t>
            </a:r>
            <a:r>
              <a:rPr lang="tr-TR"/>
              <a:t> kullanılır.  </a:t>
            </a:r>
          </a:p>
          <a:p>
            <a:r>
              <a:rPr lang="tr-TR" err="1"/>
              <a:t>Kapsülleme</a:t>
            </a:r>
            <a:r>
              <a:rPr lang="tr-TR"/>
              <a:t> sayesinde sınıf üyeleri dış dünyadan gizlenir ve bu gizliliğin derecesi erişim belirleyiciler tarafından tanımlanır.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96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D078C-B66F-4782-A030-9D931262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Kapsülleme</a:t>
            </a:r>
            <a:r>
              <a:rPr lang="tr-TR"/>
              <a:t>(</a:t>
            </a:r>
            <a:r>
              <a:rPr lang="tr-TR" err="1"/>
              <a:t>Encapsulation</a:t>
            </a:r>
            <a:r>
              <a:rPr lang="tr-TR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7ADA0C-7746-4186-9562-B7FA1C52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>
                <a:solidFill>
                  <a:srgbClr val="FF0000"/>
                </a:solidFill>
              </a:rPr>
              <a:t>Erişim Belirleyiciler</a:t>
            </a:r>
          </a:p>
          <a:p>
            <a:r>
              <a:rPr lang="tr-TR"/>
              <a:t>Sınıf elemanlarında erişimi sınırlandıran anahtar kelimelerin genel adıdır. (</a:t>
            </a:r>
            <a:r>
              <a:rPr lang="tr-TR" b="1" i="1" err="1"/>
              <a:t>public</a:t>
            </a:r>
            <a:r>
              <a:rPr lang="tr-TR" b="1" i="1"/>
              <a:t>, </a:t>
            </a:r>
            <a:r>
              <a:rPr lang="tr-TR" b="1" i="1" err="1"/>
              <a:t>private</a:t>
            </a:r>
            <a:r>
              <a:rPr lang="tr-TR" b="1" i="1"/>
              <a:t>, </a:t>
            </a:r>
            <a:r>
              <a:rPr lang="tr-TR" b="1" i="1" err="1"/>
              <a:t>protected</a:t>
            </a:r>
            <a:r>
              <a:rPr lang="tr-TR"/>
              <a:t>). Anahtar kelimeleri kullanmazsak </a:t>
            </a:r>
            <a:r>
              <a:rPr lang="tr-TR" err="1"/>
              <a:t>default</a:t>
            </a:r>
            <a:r>
              <a:rPr lang="tr-TR"/>
              <a:t> anahtar kelime kullanılır. </a:t>
            </a:r>
            <a:r>
              <a:rPr lang="tr-TR" err="1"/>
              <a:t>Kapsüllemenin</a:t>
            </a:r>
            <a:r>
              <a:rPr lang="tr-TR"/>
              <a:t> temelini bu erişim belirleyiciler oluşturur.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6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D128A2-3253-44E6-9682-9916D44F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11A1E8-B62F-4563-A114-C774A85F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err="1"/>
              <a:t>public</a:t>
            </a:r>
            <a:r>
              <a:rPr lang="tr-TR"/>
              <a:t>: Bir elemanı </a:t>
            </a:r>
            <a:r>
              <a:rPr lang="tr-TR" err="1"/>
              <a:t>public</a:t>
            </a:r>
            <a:r>
              <a:rPr lang="tr-TR"/>
              <a:t> olarak tanımlarsak bu elemana herkes ulaşabilir.</a:t>
            </a:r>
          </a:p>
          <a:p>
            <a:r>
              <a:rPr lang="tr-TR" b="1" err="1"/>
              <a:t>protected</a:t>
            </a:r>
            <a:r>
              <a:rPr lang="tr-TR"/>
              <a:t>: Bir sınıfın </a:t>
            </a:r>
            <a:r>
              <a:rPr lang="tr-TR" err="1"/>
              <a:t>protected</a:t>
            </a:r>
            <a:r>
              <a:rPr lang="tr-TR"/>
              <a:t> olarak tanımlanmış elamanına o sınıftan, o sınıftan türetilmiş sınıflardan ve o sınıf ile aynı </a:t>
            </a:r>
            <a:r>
              <a:rPr lang="tr-TR" err="1"/>
              <a:t>pakatte</a:t>
            </a:r>
            <a:r>
              <a:rPr lang="tr-TR"/>
              <a:t> bulunan sınıflar erişebilir.</a:t>
            </a:r>
          </a:p>
          <a:p>
            <a:r>
              <a:rPr lang="tr-TR" b="1" err="1"/>
              <a:t>private</a:t>
            </a:r>
            <a:r>
              <a:rPr lang="tr-TR"/>
              <a:t>: </a:t>
            </a:r>
            <a:r>
              <a:rPr lang="tr-TR" err="1"/>
              <a:t>private</a:t>
            </a:r>
            <a:r>
              <a:rPr lang="tr-TR"/>
              <a:t> olarak tanımlanmış sınıf elamanlarına, yalnızca o sınıftan erişilebilir. O sınıftan türetilen sınıflardan veya aynı </a:t>
            </a:r>
            <a:r>
              <a:rPr lang="tr-TR" err="1"/>
              <a:t>pakatte</a:t>
            </a:r>
            <a:r>
              <a:rPr lang="tr-TR"/>
              <a:t> bulunan sınıflardan erişilemez.</a:t>
            </a:r>
          </a:p>
          <a:p>
            <a:r>
              <a:rPr lang="tr-TR" b="1" err="1"/>
              <a:t>Default</a:t>
            </a:r>
            <a:r>
              <a:rPr lang="tr-TR"/>
              <a:t>: Herhangi bir erişim belirleyici tanımlanmamışsa, </a:t>
            </a:r>
            <a:r>
              <a:rPr lang="tr-TR" err="1"/>
              <a:t>default</a:t>
            </a:r>
            <a:r>
              <a:rPr lang="tr-TR"/>
              <a:t> olarak kabul edilir. </a:t>
            </a:r>
            <a:r>
              <a:rPr lang="tr-TR" err="1"/>
              <a:t>Default</a:t>
            </a:r>
            <a:r>
              <a:rPr lang="tr-TR"/>
              <a:t> tanımlanmış sınıf elamanlarına, o sınıftan ve aynı </a:t>
            </a:r>
            <a:r>
              <a:rPr lang="tr-TR" err="1"/>
              <a:t>pakatteki</a:t>
            </a:r>
            <a:r>
              <a:rPr lang="tr-TR"/>
              <a:t> sınıftan erişilebilir.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08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9145E-8BD2-4F40-BFD5-E79F4754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67D7CF2-DA03-4CE9-AFC6-F809AFDF8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6684" y="1725276"/>
            <a:ext cx="5010150" cy="4267200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7C47681-41F2-4381-A587-4E6156609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4112" y="1725276"/>
            <a:ext cx="5181600" cy="1413947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A6AE6C8-085A-426D-A4F1-44CE0749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891" y="3585691"/>
            <a:ext cx="5305425" cy="31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D17A471-61D4-4D3C-83B4-2BD66A5D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ED638FC-87AF-47D8-8231-F1C21E0D55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75870"/>
            <a:ext cx="5181600" cy="1450848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994D167A-9AC6-418D-9AE9-5E6AD7400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112895"/>
            <a:ext cx="5181600" cy="1776798"/>
          </a:xfrm>
        </p:spPr>
      </p:pic>
    </p:spTree>
    <p:extLst>
      <p:ext uri="{BB962C8B-B14F-4D97-AF65-F5344CB8AC3E}">
        <p14:creationId xmlns:p14="http://schemas.microsoft.com/office/powerpoint/2010/main" val="166404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60378C-B534-40DD-AEE8-A3B0108C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4AD06E1-AB71-4A6D-B462-4CCDDBB06B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331" y="3080944"/>
            <a:ext cx="5181600" cy="1665813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091EB97-D652-41BC-A5D5-CEE8044973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33541"/>
            <a:ext cx="5181600" cy="1935505"/>
          </a:xfrm>
        </p:spPr>
      </p:pic>
    </p:spTree>
    <p:extLst>
      <p:ext uri="{BB962C8B-B14F-4D97-AF65-F5344CB8AC3E}">
        <p14:creationId xmlns:p14="http://schemas.microsoft.com/office/powerpoint/2010/main" val="328601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903FB973-03AB-4F38-A653-189B1968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/>
              <a:t>Kapsülleme</a:t>
            </a:r>
            <a:r>
              <a:rPr lang="tr-TR"/>
              <a:t>(</a:t>
            </a:r>
            <a:r>
              <a:rPr lang="tr-TR" err="1"/>
              <a:t>Encapsulation</a:t>
            </a:r>
            <a:r>
              <a:rPr lang="tr-TR"/>
              <a:t>) </a:t>
            </a:r>
            <a:br>
              <a:rPr lang="tr-TR"/>
            </a:br>
            <a:r>
              <a:rPr lang="tr-TR" i="1" err="1">
                <a:solidFill>
                  <a:srgbClr val="FF0000"/>
                </a:solidFill>
              </a:rPr>
              <a:t>Getter</a:t>
            </a:r>
            <a:r>
              <a:rPr lang="tr-TR" i="1">
                <a:solidFill>
                  <a:srgbClr val="FF0000"/>
                </a:solidFill>
              </a:rPr>
              <a:t> ve </a:t>
            </a:r>
            <a:r>
              <a:rPr lang="tr-TR" i="1" err="1">
                <a:solidFill>
                  <a:srgbClr val="FF0000"/>
                </a:solidFill>
              </a:rPr>
              <a:t>Setter</a:t>
            </a:r>
            <a:r>
              <a:rPr lang="tr-TR" i="1">
                <a:solidFill>
                  <a:srgbClr val="FF0000"/>
                </a:solidFill>
              </a:rPr>
              <a:t> </a:t>
            </a:r>
            <a:r>
              <a:rPr lang="tr-TR" i="1" err="1">
                <a:solidFill>
                  <a:srgbClr val="FF0000"/>
                </a:solidFill>
              </a:rPr>
              <a:t>Metodlar</a:t>
            </a:r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E96B8A1-DEFC-47A1-AE59-BDF8326A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/>
              <a:t>Getter</a:t>
            </a:r>
            <a:r>
              <a:rPr lang="tr-TR"/>
              <a:t> ve </a:t>
            </a:r>
            <a:r>
              <a:rPr lang="tr-TR" err="1"/>
              <a:t>Setter</a:t>
            </a:r>
            <a:r>
              <a:rPr lang="tr-TR"/>
              <a:t> </a:t>
            </a:r>
            <a:r>
              <a:rPr lang="tr-TR" err="1"/>
              <a:t>metodlar</a:t>
            </a:r>
            <a:r>
              <a:rPr lang="tr-TR"/>
              <a:t>, </a:t>
            </a:r>
            <a:r>
              <a:rPr lang="tr-TR" b="1" err="1">
                <a:solidFill>
                  <a:srgbClr val="FF0000"/>
                </a:solidFill>
              </a:rPr>
              <a:t>private</a:t>
            </a:r>
            <a:r>
              <a:rPr lang="tr-TR"/>
              <a:t> elemanlara başka sınıflardan </a:t>
            </a:r>
            <a:r>
              <a:rPr lang="tr-TR" b="1">
                <a:solidFill>
                  <a:srgbClr val="FF0000"/>
                </a:solidFill>
              </a:rPr>
              <a:t>kontrollü bir şekilde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/>
              <a:t>erişmeyi sağlar. Bu </a:t>
            </a:r>
            <a:r>
              <a:rPr lang="tr-TR" err="1"/>
              <a:t>metodlar</a:t>
            </a:r>
            <a:r>
              <a:rPr lang="tr-TR"/>
              <a:t> sayesinde </a:t>
            </a:r>
            <a:r>
              <a:rPr lang="tr-TR" err="1"/>
              <a:t>private</a:t>
            </a:r>
            <a:r>
              <a:rPr lang="tr-TR"/>
              <a:t> olan üyeler okunabilir veya değerleri değiştirilebilir. </a:t>
            </a:r>
          </a:p>
          <a:p>
            <a:r>
              <a:rPr lang="tr-TR"/>
              <a:t>Okuyabilmek için </a:t>
            </a:r>
            <a:r>
              <a:rPr lang="tr-TR" b="1" err="1">
                <a:solidFill>
                  <a:srgbClr val="FF0000"/>
                </a:solidFill>
              </a:rPr>
              <a:t>getter</a:t>
            </a:r>
            <a:r>
              <a:rPr lang="tr-TR"/>
              <a:t>, yazabilmek için </a:t>
            </a:r>
            <a:r>
              <a:rPr lang="tr-TR" b="1" err="1">
                <a:solidFill>
                  <a:srgbClr val="FF0000"/>
                </a:solidFill>
              </a:rPr>
              <a:t>setter</a:t>
            </a:r>
            <a:r>
              <a:rPr lang="tr-TR" b="1"/>
              <a:t> </a:t>
            </a:r>
            <a:r>
              <a:rPr lang="tr-TR" err="1"/>
              <a:t>metodlar</a:t>
            </a:r>
            <a:r>
              <a:rPr lang="tr-TR"/>
              <a:t> kullanılır.</a:t>
            </a:r>
          </a:p>
          <a:p>
            <a:r>
              <a:rPr lang="tr-TR" err="1">
                <a:solidFill>
                  <a:srgbClr val="FF0000"/>
                </a:solidFill>
              </a:rPr>
              <a:t>Getter</a:t>
            </a:r>
            <a:r>
              <a:rPr lang="tr-TR"/>
              <a:t> </a:t>
            </a:r>
            <a:r>
              <a:rPr lang="tr-TR" err="1"/>
              <a:t>metodlar</a:t>
            </a:r>
            <a:r>
              <a:rPr lang="tr-TR"/>
              <a:t>, okuma yaptığı için </a:t>
            </a:r>
            <a:r>
              <a:rPr lang="tr-TR" b="1">
                <a:solidFill>
                  <a:srgbClr val="FF0000"/>
                </a:solidFill>
              </a:rPr>
              <a:t>parametre almazlar</a:t>
            </a:r>
            <a:r>
              <a:rPr lang="tr-TR"/>
              <a:t>. </a:t>
            </a:r>
            <a:r>
              <a:rPr lang="tr-TR" err="1">
                <a:solidFill>
                  <a:srgbClr val="FF0000"/>
                </a:solidFill>
              </a:rPr>
              <a:t>Setter</a:t>
            </a:r>
            <a:r>
              <a:rPr lang="tr-TR"/>
              <a:t> </a:t>
            </a:r>
            <a:r>
              <a:rPr lang="tr-TR" err="1"/>
              <a:t>metodlar</a:t>
            </a:r>
            <a:r>
              <a:rPr lang="tr-TR"/>
              <a:t> ise </a:t>
            </a:r>
            <a:r>
              <a:rPr lang="tr-TR" err="1"/>
              <a:t>private</a:t>
            </a:r>
            <a:r>
              <a:rPr lang="tr-TR"/>
              <a:t> üyelere değer atadığı için </a:t>
            </a:r>
            <a:r>
              <a:rPr lang="tr-TR" b="1">
                <a:solidFill>
                  <a:srgbClr val="FF0000"/>
                </a:solidFill>
              </a:rPr>
              <a:t>parametre alırlar</a:t>
            </a:r>
            <a:r>
              <a:rPr lang="tr-TR" b="1"/>
              <a:t>.</a:t>
            </a:r>
          </a:p>
          <a:p>
            <a:endParaRPr lang="tr-T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7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8C98BCB-E44B-4124-8A3F-67907E74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7057DFD-635A-43A0-8D1D-29E3DA004C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5197"/>
            <a:ext cx="5181600" cy="3112193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02296D25-9883-4412-B455-1CE0EAE6AD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73088"/>
            <a:ext cx="5181600" cy="2856411"/>
          </a:xfrm>
        </p:spPr>
      </p:pic>
    </p:spTree>
    <p:extLst>
      <p:ext uri="{BB962C8B-B14F-4D97-AF65-F5344CB8AC3E}">
        <p14:creationId xmlns:p14="http://schemas.microsoft.com/office/powerpoint/2010/main" val="234468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7C8D1F8-CAFD-4950-B199-9B5E5BA5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static</a:t>
            </a:r>
            <a:r>
              <a:rPr lang="tr-TR"/>
              <a:t> Anahtar Kelimesi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9FC874E-05DC-460C-9532-3D11E79C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err="1">
                <a:solidFill>
                  <a:srgbClr val="FF0000"/>
                </a:solidFill>
              </a:rPr>
              <a:t>static</a:t>
            </a:r>
            <a:r>
              <a:rPr lang="tr-TR"/>
              <a:t> anahtar kelimesi, kısaca sınıftaki alanlara nesne oluşturmadan erişmeyi sağlar. </a:t>
            </a:r>
          </a:p>
          <a:p>
            <a:r>
              <a:rPr lang="tr-TR"/>
              <a:t>Java ‘da her nesne için ayrı ayrı tutulan alanlar değil de bir sınıf için ortak tutulan alanlar oluşturmak istersek, bunun için yapmamız gereken </a:t>
            </a:r>
            <a:r>
              <a:rPr lang="tr-TR" b="1" err="1">
                <a:solidFill>
                  <a:srgbClr val="FF0000"/>
                </a:solidFill>
              </a:rPr>
              <a:t>static</a:t>
            </a:r>
            <a:r>
              <a:rPr lang="tr-TR"/>
              <a:t> anahtar kelimesi kullanmaktır.</a:t>
            </a:r>
          </a:p>
          <a:p>
            <a:r>
              <a:rPr lang="tr-TR"/>
              <a:t>Oluşturacağımız alanların başına </a:t>
            </a:r>
            <a:r>
              <a:rPr lang="tr-TR" b="1" err="1">
                <a:solidFill>
                  <a:srgbClr val="FF0000"/>
                </a:solidFill>
              </a:rPr>
              <a:t>static</a:t>
            </a:r>
            <a:r>
              <a:rPr lang="tr-TR"/>
              <a:t> anahtar kelimesi getirerek oluşturacağımız değişkenler, sınıf değişkenleri olarak adlandırılır. Bu alanlara sınıftan bir nesne oluşturmadan doğrudan sınıf adı ile erişim yapılabilir.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1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753F84-DFAA-4713-B750-F98BD58C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Static</a:t>
            </a:r>
            <a:r>
              <a:rPr lang="tr-TR"/>
              <a:t> </a:t>
            </a:r>
            <a:r>
              <a:rPr lang="tr-TR" err="1"/>
              <a:t>Metodlar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46400D-AB39-45DD-999C-1FA9566C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/>
              <a:t>Static</a:t>
            </a:r>
            <a:r>
              <a:rPr lang="tr-TR"/>
              <a:t> </a:t>
            </a:r>
            <a:r>
              <a:rPr lang="tr-TR" err="1"/>
              <a:t>metodlara</a:t>
            </a:r>
            <a:r>
              <a:rPr lang="tr-TR"/>
              <a:t> en iyi örnek Math sınıfının </a:t>
            </a:r>
            <a:r>
              <a:rPr lang="tr-TR" err="1"/>
              <a:t>metodlarıdır</a:t>
            </a:r>
            <a:r>
              <a:rPr lang="tr-TR"/>
              <a:t>. Örneğin; Math sınıfının </a:t>
            </a:r>
            <a:r>
              <a:rPr lang="tr-TR" err="1">
                <a:solidFill>
                  <a:srgbClr val="FF0000"/>
                </a:solidFill>
              </a:rPr>
              <a:t>sqrt</a:t>
            </a:r>
            <a:r>
              <a:rPr lang="tr-TR">
                <a:solidFill>
                  <a:srgbClr val="FF0000"/>
                </a:solidFill>
              </a:rPr>
              <a:t>()</a:t>
            </a:r>
            <a:r>
              <a:rPr lang="tr-TR"/>
              <a:t> fonksiyonunu kullanabilmek için bu sınıftan bir nesne oluşturmaya gerek yoktur. Doğrudan </a:t>
            </a:r>
            <a:r>
              <a:rPr lang="tr-TR" err="1"/>
              <a:t>Math.sqrt</a:t>
            </a:r>
            <a:r>
              <a:rPr lang="tr-TR"/>
              <a:t>(); fonksiyonunu kullanarak karekök aldırabiliriz. Bunun sebebi Math sınıfındaki tüm </a:t>
            </a:r>
            <a:r>
              <a:rPr lang="tr-TR" err="1"/>
              <a:t>metodların</a:t>
            </a:r>
            <a:r>
              <a:rPr lang="tr-TR"/>
              <a:t> </a:t>
            </a:r>
            <a:r>
              <a:rPr lang="tr-TR" err="1">
                <a:solidFill>
                  <a:srgbClr val="FF0000"/>
                </a:solidFill>
              </a:rPr>
              <a:t>static</a:t>
            </a:r>
            <a:r>
              <a:rPr lang="tr-TR"/>
              <a:t> olarak tanımlanmasıdır.</a:t>
            </a:r>
          </a:p>
          <a:p>
            <a:r>
              <a:rPr lang="tr-TR" b="1"/>
              <a:t>Not: </a:t>
            </a:r>
            <a:r>
              <a:rPr lang="tr-TR" i="1" err="1"/>
              <a:t>Static</a:t>
            </a:r>
            <a:r>
              <a:rPr lang="tr-TR" i="1"/>
              <a:t> </a:t>
            </a:r>
            <a:r>
              <a:rPr lang="tr-TR" i="1" err="1"/>
              <a:t>metodlar</a:t>
            </a:r>
            <a:r>
              <a:rPr lang="tr-TR" i="1"/>
              <a:t> içerisinden </a:t>
            </a:r>
            <a:r>
              <a:rPr lang="tr-TR" i="1" err="1"/>
              <a:t>static</a:t>
            </a:r>
            <a:r>
              <a:rPr lang="tr-TR" i="1"/>
              <a:t> olmayan bir değişkene erişilemez ve </a:t>
            </a:r>
            <a:r>
              <a:rPr lang="tr-TR" i="1" err="1"/>
              <a:t>static</a:t>
            </a:r>
            <a:r>
              <a:rPr lang="tr-TR" i="1"/>
              <a:t> olmayan bir </a:t>
            </a:r>
            <a:r>
              <a:rPr lang="tr-TR" i="1" err="1"/>
              <a:t>metod</a:t>
            </a:r>
            <a:r>
              <a:rPr lang="tr-TR" i="1"/>
              <a:t> çağrılamaz. Fakat bunun tam tersi olabilir. Yani </a:t>
            </a:r>
            <a:r>
              <a:rPr lang="tr-TR" i="1" err="1"/>
              <a:t>static</a:t>
            </a:r>
            <a:r>
              <a:rPr lang="tr-TR" i="1"/>
              <a:t> olmayan bir </a:t>
            </a:r>
            <a:r>
              <a:rPr lang="tr-TR" i="1" err="1"/>
              <a:t>metod</a:t>
            </a:r>
            <a:r>
              <a:rPr lang="tr-TR" i="1"/>
              <a:t> içerisinden, </a:t>
            </a:r>
            <a:r>
              <a:rPr lang="tr-TR" i="1" err="1"/>
              <a:t>static</a:t>
            </a:r>
            <a:r>
              <a:rPr lang="tr-TR" i="1"/>
              <a:t> olan bir değişkene erişilebilir ve </a:t>
            </a:r>
            <a:r>
              <a:rPr lang="tr-TR" i="1" err="1"/>
              <a:t>static</a:t>
            </a:r>
            <a:r>
              <a:rPr lang="tr-TR" i="1"/>
              <a:t> olan bir </a:t>
            </a:r>
            <a:r>
              <a:rPr lang="tr-TR" i="1" err="1"/>
              <a:t>metod</a:t>
            </a:r>
            <a:r>
              <a:rPr lang="tr-TR" i="1"/>
              <a:t> çağrılabilir.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6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9FE88C-0EEC-4849-AFE2-2F7D4508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Yapıcılar(</a:t>
            </a:r>
            <a:r>
              <a:rPr lang="tr-TR" err="1"/>
              <a:t>Constructor</a:t>
            </a:r>
            <a:r>
              <a:rPr lang="tr-TR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DD8A0E-C92D-4C69-B8D7-1830C86B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/>
              <a:t>Sınıftan bir nesne oluşturulduğunda derleyici otomatik olarak bir yapıcı </a:t>
            </a:r>
            <a:r>
              <a:rPr lang="tr-TR" err="1"/>
              <a:t>metod</a:t>
            </a:r>
            <a:r>
              <a:rPr lang="tr-TR"/>
              <a:t> çalıştırır. Bu </a:t>
            </a:r>
            <a:r>
              <a:rPr lang="tr-TR" err="1"/>
              <a:t>metod</a:t>
            </a:r>
            <a:r>
              <a:rPr lang="tr-TR"/>
              <a:t> oluşturulan her nesne için çağırılır. Yapıcılar, nesnenin ilk oluşturulduğunda alması gereken değerleri, kullanacağı </a:t>
            </a:r>
            <a:r>
              <a:rPr lang="tr-TR" err="1"/>
              <a:t>metodları</a:t>
            </a:r>
            <a:r>
              <a:rPr lang="tr-TR"/>
              <a:t> belirler.</a:t>
            </a:r>
          </a:p>
          <a:p>
            <a:pPr lvl="1"/>
            <a:r>
              <a:rPr lang="tr-TR" b="1" i="1"/>
              <a:t>Yapıcıların adı, sınıfın adı </a:t>
            </a:r>
            <a:r>
              <a:rPr lang="tr-TR" i="1"/>
              <a:t>ile </a:t>
            </a:r>
            <a:r>
              <a:rPr lang="tr-TR" i="1">
                <a:solidFill>
                  <a:srgbClr val="FF0000"/>
                </a:solidFill>
              </a:rPr>
              <a:t>aynı</a:t>
            </a:r>
            <a:r>
              <a:rPr lang="tr-TR" i="1"/>
              <a:t> olmak zorundadır.</a:t>
            </a:r>
          </a:p>
          <a:p>
            <a:pPr lvl="1"/>
            <a:r>
              <a:rPr lang="tr-TR" i="1"/>
              <a:t>Yapıcı </a:t>
            </a:r>
            <a:r>
              <a:rPr lang="tr-TR" i="1" err="1"/>
              <a:t>metodlar</a:t>
            </a:r>
            <a:r>
              <a:rPr lang="tr-TR" i="1"/>
              <a:t> </a:t>
            </a:r>
            <a:r>
              <a:rPr lang="tr-TR" i="1">
                <a:solidFill>
                  <a:srgbClr val="FF0000"/>
                </a:solidFill>
              </a:rPr>
              <a:t>geriye herhangi bir değer döndürmezler</a:t>
            </a:r>
            <a:r>
              <a:rPr lang="tr-TR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tr-TR" i="1"/>
              <a:t>Yapıcı </a:t>
            </a:r>
            <a:r>
              <a:rPr lang="tr-TR" i="1" err="1"/>
              <a:t>metodlar</a:t>
            </a:r>
            <a:r>
              <a:rPr lang="tr-TR" i="1"/>
              <a:t> aşırı yüklenebilir.</a:t>
            </a:r>
          </a:p>
          <a:p>
            <a:pPr lvl="1"/>
            <a:r>
              <a:rPr lang="tr-TR" i="1"/>
              <a:t>Her sınıf için </a:t>
            </a:r>
            <a:r>
              <a:rPr lang="tr-TR" i="1" err="1"/>
              <a:t>default</a:t>
            </a:r>
            <a:r>
              <a:rPr lang="tr-TR" i="1"/>
              <a:t> </a:t>
            </a:r>
            <a:r>
              <a:rPr lang="tr-TR" i="1" err="1"/>
              <a:t>cunstructor</a:t>
            </a:r>
            <a:r>
              <a:rPr lang="tr-TR" i="1"/>
              <a:t>(yapıcı) vardır. Bunlar herhangi bir parametre almazlar.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Eğer biz bunu kullanmak istemiyorsak, kendimiz bir yapıcı </a:t>
            </a:r>
            <a:r>
              <a:rPr lang="tr-TR" err="1">
                <a:solidFill>
                  <a:srgbClr val="FF0000"/>
                </a:solidFill>
              </a:rPr>
              <a:t>metod</a:t>
            </a:r>
            <a:r>
              <a:rPr lang="tr-TR">
                <a:solidFill>
                  <a:srgbClr val="FF0000"/>
                </a:solidFill>
              </a:rPr>
              <a:t> yazmamız gerekir.</a:t>
            </a:r>
            <a:r>
              <a:rPr lang="tr-TR"/>
              <a:t>)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280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ED5017A5-46FC-40C4-9233-1152C4E0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Static</a:t>
            </a:r>
            <a:r>
              <a:rPr lang="tr-TR"/>
              <a:t> </a:t>
            </a:r>
            <a:r>
              <a:rPr lang="tr-TR" err="1"/>
              <a:t>İmport</a:t>
            </a:r>
            <a:br>
              <a:rPr lang="tr-TR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031C3E-F114-4907-9557-3391F7A1D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err="1"/>
              <a:t>Static</a:t>
            </a:r>
            <a:r>
              <a:rPr lang="tr-TR"/>
              <a:t> olan </a:t>
            </a:r>
            <a:r>
              <a:rPr lang="tr-TR" err="1"/>
              <a:t>metodlara</a:t>
            </a:r>
            <a:r>
              <a:rPr lang="tr-TR"/>
              <a:t> sınıf adını yazmadan erişmek istiyorsak </a:t>
            </a:r>
            <a:r>
              <a:rPr lang="tr-TR" err="1">
                <a:solidFill>
                  <a:srgbClr val="FF0000"/>
                </a:solidFill>
              </a:rPr>
              <a:t>static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import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/>
              <a:t>yöntemi kullanılır.</a:t>
            </a:r>
          </a:p>
          <a:p>
            <a:endParaRPr lang="tr-TR"/>
          </a:p>
          <a:p>
            <a:r>
              <a:rPr lang="tr-TR" err="1"/>
              <a:t>İmoprt</a:t>
            </a:r>
            <a:r>
              <a:rPr lang="tr-TR"/>
              <a:t> kelimesinden sonra </a:t>
            </a:r>
            <a:r>
              <a:rPr lang="tr-TR" err="1"/>
              <a:t>static</a:t>
            </a:r>
            <a:r>
              <a:rPr lang="tr-TR"/>
              <a:t> getirerek Math sınıfının bütün </a:t>
            </a:r>
            <a:r>
              <a:rPr lang="tr-TR" err="1"/>
              <a:t>metodlarını</a:t>
            </a:r>
            <a:r>
              <a:rPr lang="tr-TR"/>
              <a:t> ekledik. Artık Math sınıfının bütün </a:t>
            </a:r>
            <a:r>
              <a:rPr lang="tr-TR" err="1"/>
              <a:t>metodlarına</a:t>
            </a:r>
            <a:r>
              <a:rPr lang="tr-TR"/>
              <a:t> doğrudan erişilebilir.</a:t>
            </a:r>
          </a:p>
          <a:p>
            <a:endParaRPr lang="tr-TR"/>
          </a:p>
          <a:p>
            <a:endParaRPr lang="tr-TR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9D8CE78-0D10-41F5-93FC-065C1631D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8162"/>
            <a:ext cx="5181600" cy="1628002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225443B-5BEB-409F-A0AB-4E560444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93127"/>
            <a:ext cx="4876800" cy="21240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1074882-436B-40B0-A683-2A9487561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259371"/>
            <a:ext cx="5181600" cy="23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9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0961AE-2011-43D3-A1EA-8ABA0857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3963FC47-7253-43FC-A295-2D952DCD3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20" y="1710964"/>
            <a:ext cx="5956091" cy="2574163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C702B55-5755-4535-8AD3-42F773571E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8214" y="1719752"/>
            <a:ext cx="5304304" cy="2674480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2D70DB7-2EF2-4ED2-A37B-89DE301B8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34" y="4469382"/>
            <a:ext cx="6280876" cy="24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A3930-6949-4915-9B36-1D6F4DB7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9CFE2C-60B2-4ACA-A2E7-A78AFD5E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hlinkClick r:id="rId2"/>
              </a:rPr>
              <a:t>KİRAZLI, M., ‘‘ Java 7:Yeni Başlayanlar için’’, </a:t>
            </a:r>
            <a:r>
              <a:rPr lang="tr-TR" err="1">
                <a:hlinkClick r:id="rId2"/>
              </a:rPr>
              <a:t>Kodlab</a:t>
            </a:r>
            <a:r>
              <a:rPr lang="tr-TR">
                <a:hlinkClick r:id="rId2"/>
              </a:rPr>
              <a:t>, 8.Baskı, Ekim,2015.</a:t>
            </a:r>
          </a:p>
          <a:p>
            <a:r>
              <a:rPr lang="tr-TR">
                <a:hlinkClick r:id="rId2"/>
              </a:rPr>
              <a:t>https://javaplanet.wordpress.com/2017/03/27/javada-sinifclass-yapisi/</a:t>
            </a:r>
            <a:endParaRPr lang="tr-TR"/>
          </a:p>
          <a:p>
            <a:r>
              <a:rPr lang="tr-TR">
                <a:hlinkClick r:id="rId3"/>
              </a:rPr>
              <a:t>http://teknokafe.net/2017/09/19/java-oop-deger-ve-referans-tipleri-yapicilar-constructor/</a:t>
            </a:r>
            <a:endParaRPr lang="tr-TR"/>
          </a:p>
          <a:p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681EC68-6319-4FC5-8C7B-A14D4BBFBDD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43685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3DE9DC-CC50-4A17-8E93-251AD75B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19636" y="2766218"/>
            <a:ext cx="6285708" cy="1325563"/>
          </a:xfrm>
        </p:spPr>
        <p:txBody>
          <a:bodyPr/>
          <a:lstStyle/>
          <a:p>
            <a:r>
              <a:rPr lang="tr-TR"/>
              <a:t>Örnek: O1_Yapıcılar.java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DBF0F63-1AF2-47E8-9DF1-9E6B82350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271" y="57060"/>
            <a:ext cx="6434667" cy="6800940"/>
          </a:xfrm>
        </p:spPr>
      </p:pic>
    </p:spTree>
    <p:extLst>
      <p:ext uri="{BB962C8B-B14F-4D97-AF65-F5344CB8AC3E}">
        <p14:creationId xmlns:p14="http://schemas.microsoft.com/office/powerpoint/2010/main" val="386041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279DA9-A2AB-4F2A-BE33-3AE44285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Yapıcıların Aşırı Yüklenmesi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0DBDD8-AD90-4C25-B9DF-23508D2D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Yapıcı metotlar aşırı yüklenebilir. Bir metodun aşırı yüklenmesi demek aynı isimle o </a:t>
            </a:r>
            <a:r>
              <a:rPr lang="tr-TR" err="1"/>
              <a:t>metotu</a:t>
            </a:r>
            <a:r>
              <a:rPr lang="tr-TR"/>
              <a:t> birden fazla kullanmak demektir. Ancak aynı isimli metotları kullanırken parametre tiplerinin, sayılarının ve yerlerinin farklı olması gerekir. </a:t>
            </a:r>
          </a:p>
          <a:p>
            <a:r>
              <a:rPr lang="tr-TR" b="1"/>
              <a:t>Not</a:t>
            </a:r>
            <a:r>
              <a:rPr lang="tr-TR"/>
              <a:t>: </a:t>
            </a:r>
            <a:r>
              <a:rPr lang="tr-TR" i="1"/>
              <a:t>yapıcı metotların ismi sınıf ismiyle aynı olmak zorunda.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96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2B50EF-EF1C-4BEB-9FB3-4616F618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3377" y="2624864"/>
            <a:ext cx="6338226" cy="1325563"/>
          </a:xfrm>
        </p:spPr>
        <p:txBody>
          <a:bodyPr>
            <a:normAutofit fontScale="90000"/>
          </a:bodyPr>
          <a:lstStyle/>
          <a:p>
            <a:r>
              <a:rPr lang="tr-TR"/>
              <a:t>Örnek: O2_YapicilarAsiriYükleme.java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E61C887-7356-4093-95F0-3510C4082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143" y="195982"/>
            <a:ext cx="6246399" cy="6185826"/>
          </a:xfrm>
        </p:spPr>
      </p:pic>
    </p:spTree>
    <p:extLst>
      <p:ext uri="{BB962C8B-B14F-4D97-AF65-F5344CB8AC3E}">
        <p14:creationId xmlns:p14="http://schemas.microsoft.com/office/powerpoint/2010/main" val="338450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DBD2D4-B169-4F16-B3DB-ACD3AF10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this</a:t>
            </a:r>
            <a:r>
              <a:rPr lang="tr-TR" dirty="0"/>
              <a:t> Anahtar Kelimesi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A1ACC6-16CE-4863-B050-C0F343B4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3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b="1" err="1"/>
              <a:t>this</a:t>
            </a:r>
            <a:r>
              <a:rPr lang="tr-TR"/>
              <a:t> anahtar kelimesi, </a:t>
            </a:r>
            <a:r>
              <a:rPr lang="tr-TR">
                <a:solidFill>
                  <a:srgbClr val="FF0000"/>
                </a:solidFill>
              </a:rPr>
              <a:t>o anda işlem yapan </a:t>
            </a:r>
            <a:r>
              <a:rPr lang="tr-TR"/>
              <a:t>nesnenin </a:t>
            </a:r>
            <a:r>
              <a:rPr lang="tr-TR">
                <a:solidFill>
                  <a:srgbClr val="FF0000"/>
                </a:solidFill>
              </a:rPr>
              <a:t>referansını</a:t>
            </a:r>
            <a:r>
              <a:rPr lang="tr-TR"/>
              <a:t> döndürü</a:t>
            </a:r>
            <a:r>
              <a:rPr lang="tr-TR" sz="3200"/>
              <a:t>r. Bu referans ile nesne de</a:t>
            </a:r>
            <a:r>
              <a:rPr lang="tr-TR"/>
              <a:t>ğişkenlerine erişilir.</a:t>
            </a:r>
          </a:p>
          <a:p>
            <a:r>
              <a:rPr lang="tr-TR" b="1" err="1"/>
              <a:t>this</a:t>
            </a:r>
            <a:r>
              <a:rPr lang="tr-TR"/>
              <a:t> anahtar kelimesi sayesinde bir </a:t>
            </a:r>
            <a:r>
              <a:rPr lang="tr-TR" err="1"/>
              <a:t>metod</a:t>
            </a:r>
            <a:r>
              <a:rPr lang="tr-TR"/>
              <a:t> çağrıldığında, o metodun hangi nesne tarafından çağrıldığı bilinebilir.</a:t>
            </a:r>
            <a:endParaRPr lang="tr-TR">
              <a:cs typeface="Calibri"/>
            </a:endParaRPr>
          </a:p>
          <a:p>
            <a:r>
              <a:rPr lang="tr-TR" b="1" err="1"/>
              <a:t>this</a:t>
            </a:r>
            <a:r>
              <a:rPr lang="tr-TR"/>
              <a:t> anahtar kelimesi, isim çakışmalarında karışıklığı önlemek için de kullanılır.</a:t>
            </a:r>
            <a:endParaRPr lang="tr-TR">
              <a:cs typeface="Calibri"/>
            </a:endParaRPr>
          </a:p>
          <a:p>
            <a:r>
              <a:rPr lang="tr-TR" b="1" err="1"/>
              <a:t>this</a:t>
            </a:r>
            <a:r>
              <a:rPr lang="tr-TR"/>
              <a:t> anahtar kelimesi kullanılarak nesne değişkeninin kullanılacağı belirtilir.</a:t>
            </a:r>
            <a:endParaRPr lang="tr-TR">
              <a:cs typeface="Calibri"/>
            </a:endParaRP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56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A726C37-AC4B-4676-B77D-A929E8AE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03_thisA ve O3_thisB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54A9658-A3F7-4D2A-A8C0-FBDE977492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7787" y="2148681"/>
            <a:ext cx="4162425" cy="3705225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2BC0CE14-FB7B-4EA8-AB09-F54EE07C5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5562" y="2139156"/>
            <a:ext cx="4714875" cy="3724275"/>
          </a:xfrm>
        </p:spPr>
      </p:pic>
    </p:spTree>
    <p:extLst>
      <p:ext uri="{BB962C8B-B14F-4D97-AF65-F5344CB8AC3E}">
        <p14:creationId xmlns:p14="http://schemas.microsoft.com/office/powerpoint/2010/main" val="192482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C57D12-CB80-40E5-A616-0AAD0986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this</a:t>
            </a:r>
            <a:r>
              <a:rPr lang="tr-TR"/>
              <a:t> Anahtar Kelimesi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6E4357-BC2E-486F-93A1-C89D40AC1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err="1"/>
              <a:t>this</a:t>
            </a:r>
            <a:r>
              <a:rPr lang="tr-TR"/>
              <a:t> anahtar kelimesi bir metottan geriye değer olarak döndürülebilir.</a:t>
            </a:r>
          </a:p>
          <a:p>
            <a:r>
              <a:rPr lang="tr-TR" b="1" err="1"/>
              <a:t>this</a:t>
            </a:r>
            <a:r>
              <a:rPr lang="tr-TR"/>
              <a:t> anahtar kelimesinin bir başka kullanım amacı da aynı sınıf içerisindeki başka bir yapıcıyı çağırmaktır.</a:t>
            </a:r>
          </a:p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12A5E34-25A5-4D98-9BE1-5BE7FA4A0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2020" y="1825625"/>
            <a:ext cx="4341960" cy="4351338"/>
          </a:xfrm>
        </p:spPr>
      </p:pic>
    </p:spTree>
    <p:extLst>
      <p:ext uri="{BB962C8B-B14F-4D97-AF65-F5344CB8AC3E}">
        <p14:creationId xmlns:p14="http://schemas.microsoft.com/office/powerpoint/2010/main" val="319616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094F3E6-23FF-4EB1-A047-372DF151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61632" y="2766218"/>
            <a:ext cx="6858003" cy="1325563"/>
          </a:xfrm>
        </p:spPr>
        <p:txBody>
          <a:bodyPr/>
          <a:lstStyle/>
          <a:p>
            <a:r>
              <a:rPr lang="tr-TR"/>
              <a:t>Örnek:O5_Yapicilar_this.java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38053B2-B795-4B8F-82D3-064663BF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914" y="260430"/>
            <a:ext cx="7343279" cy="6443241"/>
          </a:xfrm>
        </p:spPr>
      </p:pic>
    </p:spTree>
    <p:extLst>
      <p:ext uri="{BB962C8B-B14F-4D97-AF65-F5344CB8AC3E}">
        <p14:creationId xmlns:p14="http://schemas.microsoft.com/office/powerpoint/2010/main" val="6303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AC50F0B1DD94EA1C1962D79EF2F03" ma:contentTypeVersion="5" ma:contentTypeDescription="Create a new document." ma:contentTypeScope="" ma:versionID="75bb1b8ed6d1e39f2b5db69b8ad858c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1f9ef9468075419190eba79da118c99e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66CB0E-FD7A-4210-850D-D6095A069D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408076-608B-4694-A4DD-278102F3C1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78EE62-F897-4AD4-A7F2-38FBF5ADB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58889-0039-4d9f-afb9-621a9cc8b2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Office Teması</vt:lpstr>
      <vt:lpstr>NESNEYE TABANLI PROGRAMLAMA - II Ders2-Yapıcılar ve Kapsülleme</vt:lpstr>
      <vt:lpstr>Yapıcılar(Constructor)</vt:lpstr>
      <vt:lpstr>Örnek: O1_Yapıcılar.java</vt:lpstr>
      <vt:lpstr>Yapıcıların Aşırı Yüklenmesi</vt:lpstr>
      <vt:lpstr>Örnek: O2_YapicilarAsiriYükleme.java</vt:lpstr>
      <vt:lpstr>this Anahtar Kelimesi</vt:lpstr>
      <vt:lpstr>Örnek: 03_thisA ve O3_thisB</vt:lpstr>
      <vt:lpstr>this Anahtar Kelimesi</vt:lpstr>
      <vt:lpstr>Örnek:O5_Yapicilar_this.java</vt:lpstr>
      <vt:lpstr>Kapsülleme(Encapsulation)</vt:lpstr>
      <vt:lpstr>Kapsülleme(Encapsulation)</vt:lpstr>
      <vt:lpstr>PowerPoint Sunusu</vt:lpstr>
      <vt:lpstr>PowerPoint Sunusu</vt:lpstr>
      <vt:lpstr>PowerPoint Sunusu</vt:lpstr>
      <vt:lpstr>PowerPoint Sunusu</vt:lpstr>
      <vt:lpstr>Kapsülleme(Encapsulation)  Getter ve Setter Metodlar</vt:lpstr>
      <vt:lpstr>PowerPoint Sunusu</vt:lpstr>
      <vt:lpstr>static Anahtar Kelimesi</vt:lpstr>
      <vt:lpstr>Static Metodlar</vt:lpstr>
      <vt:lpstr>Static İmport 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Ders2-Yapıcılar ve Kapsülleme</dc:title>
  <dc:creator>MURAT ASLANYÜREK</dc:creator>
  <cp:revision>6</cp:revision>
  <dcterms:created xsi:type="dcterms:W3CDTF">2020-10-18T12:35:27Z</dcterms:created>
  <dcterms:modified xsi:type="dcterms:W3CDTF">2022-01-09T23:07:40Z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