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3" r:id="rId26"/>
    <p:sldId id="278" r:id="rId27"/>
    <p:sldId id="279" r:id="rId28"/>
    <p:sldId id="280" r:id="rId29"/>
    <p:sldId id="281" r:id="rId3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34A3F-C5A2-4699-853C-AD7C03AA27F9}" v="1" dt="2022-01-10T02:19:19.086"/>
    <p1510:client id="{4AAC7A73-EF7F-48C4-8E5D-9C526B22F421}" v="2" dt="2021-12-26T23:09:32.505"/>
    <p1510:client id="{51473B99-CD3E-4678-A5D3-ABFF1D3AC27B}" v="1" dt="2021-11-28T12:24:07.846"/>
    <p1510:client id="{5B110E67-49AD-4481-8C24-3BF10F2CED4B}" v="2" dt="2021-11-30T19:01:25.243"/>
    <p1510:client id="{6909E5A1-AEB6-45F7-B399-0F2A638E4696}" v="1" dt="2021-11-30T10:11:45.857"/>
    <p1510:client id="{92C7A7D0-D35D-4FD0-BFBB-5FE0F5AB5121}" v="2" dt="2021-11-17T19:12:36.932"/>
    <p1510:client id="{EA67BBF2-5B25-4139-B3E3-4FBF384322E1}" v="1" dt="2022-01-09T20:07:58.517"/>
    <p1510:client id="{EAF0ED2C-C83B-47ED-8A08-6CEBD4E99C2C}" v="2" dt="2021-12-18T14:11:44.781"/>
    <p1510:client id="{ED38F118-7799-413B-81BC-1988588D0133}" v="2" dt="2021-11-28T15:54:45.900"/>
    <p1510:client id="{FDB585FA-964A-4B5A-B3BD-09DA26EFCB07}" v="1" dt="2021-12-28T08:23:07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ZLICAN AZE AYIK" userId="S::1206706038@ogr.klu.edu.tr::0fb16018-7603-4f39-93e2-53d1fa761cc8" providerId="AD" clId="Web-{6909E5A1-AEB6-45F7-B399-0F2A638E4696}"/>
    <pc:docChg chg="modSld">
      <pc:chgData name="NAZLICAN AZE AYIK" userId="S::1206706038@ogr.klu.edu.tr::0fb16018-7603-4f39-93e2-53d1fa761cc8" providerId="AD" clId="Web-{6909E5A1-AEB6-45F7-B399-0F2A638E4696}" dt="2021-11-30T10:11:45.857" v="0" actId="1076"/>
      <pc:docMkLst>
        <pc:docMk/>
      </pc:docMkLst>
      <pc:sldChg chg="modSp">
        <pc:chgData name="NAZLICAN AZE AYIK" userId="S::1206706038@ogr.klu.edu.tr::0fb16018-7603-4f39-93e2-53d1fa761cc8" providerId="AD" clId="Web-{6909E5A1-AEB6-45F7-B399-0F2A638E4696}" dt="2021-11-30T10:11:45.857" v="0" actId="1076"/>
        <pc:sldMkLst>
          <pc:docMk/>
          <pc:sldMk cId="4243206351" sldId="275"/>
        </pc:sldMkLst>
        <pc:picChg chg="mod">
          <ac:chgData name="NAZLICAN AZE AYIK" userId="S::1206706038@ogr.klu.edu.tr::0fb16018-7603-4f39-93e2-53d1fa761cc8" providerId="AD" clId="Web-{6909E5A1-AEB6-45F7-B399-0F2A638E4696}" dt="2021-11-30T10:11:45.857" v="0" actId="1076"/>
          <ac:picMkLst>
            <pc:docMk/>
            <pc:sldMk cId="4243206351" sldId="275"/>
            <ac:picMk id="10" creationId="{2C8A5351-AE20-4468-924F-C3A4A71B68B6}"/>
          </ac:picMkLst>
        </pc:picChg>
      </pc:sldChg>
    </pc:docChg>
  </pc:docChgLst>
  <pc:docChgLst>
    <pc:chgData name="ADEM ETİK" userId="S::1206706031@ogr.klu.edu.tr::df028e07-46b5-457c-93be-5e404793fec4" providerId="AD" clId="Web-{ED38F118-7799-413B-81BC-1988588D0133}"/>
    <pc:docChg chg="addSld delSld">
      <pc:chgData name="ADEM ETİK" userId="S::1206706031@ogr.klu.edu.tr::df028e07-46b5-457c-93be-5e404793fec4" providerId="AD" clId="Web-{ED38F118-7799-413B-81BC-1988588D0133}" dt="2021-11-28T15:54:45.900" v="1"/>
      <pc:docMkLst>
        <pc:docMk/>
      </pc:docMkLst>
      <pc:sldChg chg="new del">
        <pc:chgData name="ADEM ETİK" userId="S::1206706031@ogr.klu.edu.tr::df028e07-46b5-457c-93be-5e404793fec4" providerId="AD" clId="Web-{ED38F118-7799-413B-81BC-1988588D0133}" dt="2021-11-28T15:54:45.900" v="1"/>
        <pc:sldMkLst>
          <pc:docMk/>
          <pc:sldMk cId="3504147138" sldId="283"/>
        </pc:sldMkLst>
      </pc:sldChg>
    </pc:docChg>
  </pc:docChgLst>
  <pc:docChgLst>
    <pc:chgData name="ÖZGE ORAL" userId="S::1206706042@ogr.klu.edu.tr::a331aea2-fc28-4163-9707-98d58739e03e" providerId="AD" clId="Web-{51473B99-CD3E-4678-A5D3-ABFF1D3AC27B}"/>
    <pc:docChg chg="addSld">
      <pc:chgData name="ÖZGE ORAL" userId="S::1206706042@ogr.klu.edu.tr::a331aea2-fc28-4163-9707-98d58739e03e" providerId="AD" clId="Web-{51473B99-CD3E-4678-A5D3-ABFF1D3AC27B}" dt="2021-11-28T12:24:07.846" v="0"/>
      <pc:docMkLst>
        <pc:docMk/>
      </pc:docMkLst>
      <pc:sldChg chg="new">
        <pc:chgData name="ÖZGE ORAL" userId="S::1206706042@ogr.klu.edu.tr::a331aea2-fc28-4163-9707-98d58739e03e" providerId="AD" clId="Web-{51473B99-CD3E-4678-A5D3-ABFF1D3AC27B}" dt="2021-11-28T12:24:07.846" v="0"/>
        <pc:sldMkLst>
          <pc:docMk/>
          <pc:sldMk cId="2587987306" sldId="282"/>
        </pc:sldMkLst>
      </pc:sldChg>
    </pc:docChg>
  </pc:docChgLst>
  <pc:docChgLst>
    <pc:chgData name="FURKAN KARA" userId="S::1206706009@ogr.klu.edu.tr::7df31bb4-24be-4381-b500-df5f3e0718c1" providerId="AD" clId="Web-{EAF0ED2C-C83B-47ED-8A08-6CEBD4E99C2C}"/>
    <pc:docChg chg="modSld">
      <pc:chgData name="FURKAN KARA" userId="S::1206706009@ogr.klu.edu.tr::7df31bb4-24be-4381-b500-df5f3e0718c1" providerId="AD" clId="Web-{EAF0ED2C-C83B-47ED-8A08-6CEBD4E99C2C}" dt="2021-12-18T14:11:44.781" v="1" actId="1076"/>
      <pc:docMkLst>
        <pc:docMk/>
      </pc:docMkLst>
      <pc:sldChg chg="modSp">
        <pc:chgData name="FURKAN KARA" userId="S::1206706009@ogr.klu.edu.tr::7df31bb4-24be-4381-b500-df5f3e0718c1" providerId="AD" clId="Web-{EAF0ED2C-C83B-47ED-8A08-6CEBD4E99C2C}" dt="2021-12-18T14:11:44.781" v="1" actId="1076"/>
        <pc:sldMkLst>
          <pc:docMk/>
          <pc:sldMk cId="754977376" sldId="277"/>
        </pc:sldMkLst>
        <pc:picChg chg="mod">
          <ac:chgData name="FURKAN KARA" userId="S::1206706009@ogr.klu.edu.tr::7df31bb4-24be-4381-b500-df5f3e0718c1" providerId="AD" clId="Web-{EAF0ED2C-C83B-47ED-8A08-6CEBD4E99C2C}" dt="2021-12-18T14:11:44.781" v="1" actId="1076"/>
          <ac:picMkLst>
            <pc:docMk/>
            <pc:sldMk cId="754977376" sldId="277"/>
            <ac:picMk id="7" creationId="{6CC52B41-858B-401A-9180-748779324DB8}"/>
          </ac:picMkLst>
        </pc:picChg>
      </pc:sldChg>
    </pc:docChg>
  </pc:docChgLst>
  <pc:docChgLst>
    <pc:chgData name="EREN ÇATAK" userId="S::1206706041@ogr.klu.edu.tr::7bcabe42-420d-44dd-a76c-2df5a2bec059" providerId="AD" clId="Web-{5B110E67-49AD-4481-8C24-3BF10F2CED4B}"/>
    <pc:docChg chg="modSld">
      <pc:chgData name="EREN ÇATAK" userId="S::1206706041@ogr.klu.edu.tr::7bcabe42-420d-44dd-a76c-2df5a2bec059" providerId="AD" clId="Web-{5B110E67-49AD-4481-8C24-3BF10F2CED4B}" dt="2021-11-30T19:01:25.243" v="1" actId="1076"/>
      <pc:docMkLst>
        <pc:docMk/>
      </pc:docMkLst>
      <pc:sldChg chg="modSp">
        <pc:chgData name="EREN ÇATAK" userId="S::1206706041@ogr.klu.edu.tr::7bcabe42-420d-44dd-a76c-2df5a2bec059" providerId="AD" clId="Web-{5B110E67-49AD-4481-8C24-3BF10F2CED4B}" dt="2021-11-30T19:01:25.243" v="1" actId="1076"/>
        <pc:sldMkLst>
          <pc:docMk/>
          <pc:sldMk cId="4243206351" sldId="275"/>
        </pc:sldMkLst>
        <pc:picChg chg="mod">
          <ac:chgData name="EREN ÇATAK" userId="S::1206706041@ogr.klu.edu.tr::7bcabe42-420d-44dd-a76c-2df5a2bec059" providerId="AD" clId="Web-{5B110E67-49AD-4481-8C24-3BF10F2CED4B}" dt="2021-11-30T19:01:25.243" v="1" actId="1076"/>
          <ac:picMkLst>
            <pc:docMk/>
            <pc:sldMk cId="4243206351" sldId="275"/>
            <ac:picMk id="10" creationId="{2C8A5351-AE20-4468-924F-C3A4A71B68B6}"/>
          </ac:picMkLst>
        </pc:picChg>
      </pc:sldChg>
    </pc:docChg>
  </pc:docChgLst>
  <pc:docChgLst>
    <pc:chgData name="HÜSEYİN ALPASLAN ÖZDEMİR" userId="S::1206706026@ogr.klu.edu.tr::bb802152-01e4-4176-86f7-0a9046e0cfa8" providerId="AD" clId="Web-{0C834A3F-C5A2-4699-853C-AD7C03AA27F9}"/>
    <pc:docChg chg="delSld">
      <pc:chgData name="HÜSEYİN ALPASLAN ÖZDEMİR" userId="S::1206706026@ogr.klu.edu.tr::bb802152-01e4-4176-86f7-0a9046e0cfa8" providerId="AD" clId="Web-{0C834A3F-C5A2-4699-853C-AD7C03AA27F9}" dt="2022-01-10T02:19:19.086" v="0"/>
      <pc:docMkLst>
        <pc:docMk/>
      </pc:docMkLst>
      <pc:sldChg chg="del">
        <pc:chgData name="HÜSEYİN ALPASLAN ÖZDEMİR" userId="S::1206706026@ogr.klu.edu.tr::bb802152-01e4-4176-86f7-0a9046e0cfa8" providerId="AD" clId="Web-{0C834A3F-C5A2-4699-853C-AD7C03AA27F9}" dt="2022-01-10T02:19:19.086" v="0"/>
        <pc:sldMkLst>
          <pc:docMk/>
          <pc:sldMk cId="2587987306" sldId="282"/>
        </pc:sldMkLst>
      </pc:sldChg>
    </pc:docChg>
  </pc:docChgLst>
  <pc:docChgLst>
    <pc:chgData name="YUSUF ERDEM ERDÖNMEZ" userId="S::1206706040@ogr.klu.edu.tr::585391c1-aea9-48a4-b68c-abec9e19d581" providerId="AD" clId="Web-{EA67BBF2-5B25-4139-B3E3-4FBF384322E1}"/>
    <pc:docChg chg="sldOrd">
      <pc:chgData name="YUSUF ERDEM ERDÖNMEZ" userId="S::1206706040@ogr.klu.edu.tr::585391c1-aea9-48a4-b68c-abec9e19d581" providerId="AD" clId="Web-{EA67BBF2-5B25-4139-B3E3-4FBF384322E1}" dt="2022-01-09T20:07:58.517" v="0"/>
      <pc:docMkLst>
        <pc:docMk/>
      </pc:docMkLst>
      <pc:sldChg chg="ord">
        <pc:chgData name="YUSUF ERDEM ERDÖNMEZ" userId="S::1206706040@ogr.klu.edu.tr::585391c1-aea9-48a4-b68c-abec9e19d581" providerId="AD" clId="Web-{EA67BBF2-5B25-4139-B3E3-4FBF384322E1}" dt="2022-01-09T20:07:58.517" v="0"/>
        <pc:sldMkLst>
          <pc:docMk/>
          <pc:sldMk cId="2587987306" sldId="282"/>
        </pc:sldMkLst>
      </pc:sldChg>
    </pc:docChg>
  </pc:docChgLst>
  <pc:docChgLst>
    <pc:chgData name="BAHAR DANİŞ" userId="S::1206706032@ogr.klu.edu.tr::4d6b5d40-5a11-4551-b3a7-b92b4d8f0bdf" providerId="AD" clId="Web-{4AAC7A73-EF7F-48C4-8E5D-9C526B22F421}"/>
    <pc:docChg chg="modSld">
      <pc:chgData name="BAHAR DANİŞ" userId="S::1206706032@ogr.klu.edu.tr::4d6b5d40-5a11-4551-b3a7-b92b4d8f0bdf" providerId="AD" clId="Web-{4AAC7A73-EF7F-48C4-8E5D-9C526B22F421}" dt="2021-12-26T23:09:32.505" v="1" actId="1076"/>
      <pc:docMkLst>
        <pc:docMk/>
      </pc:docMkLst>
      <pc:sldChg chg="modSp">
        <pc:chgData name="BAHAR DANİŞ" userId="S::1206706032@ogr.klu.edu.tr::4d6b5d40-5a11-4551-b3a7-b92b4d8f0bdf" providerId="AD" clId="Web-{4AAC7A73-EF7F-48C4-8E5D-9C526B22F421}" dt="2021-12-26T23:09:32.505" v="1" actId="1076"/>
        <pc:sldMkLst>
          <pc:docMk/>
          <pc:sldMk cId="1171051529" sldId="265"/>
        </pc:sldMkLst>
        <pc:picChg chg="mod">
          <ac:chgData name="BAHAR DANİŞ" userId="S::1206706032@ogr.klu.edu.tr::4d6b5d40-5a11-4551-b3a7-b92b4d8f0bdf" providerId="AD" clId="Web-{4AAC7A73-EF7F-48C4-8E5D-9C526B22F421}" dt="2021-12-26T23:09:32.505" v="1" actId="1076"/>
          <ac:picMkLst>
            <pc:docMk/>
            <pc:sldMk cId="1171051529" sldId="265"/>
            <ac:picMk id="8" creationId="{250C0C8C-C9B7-4F8C-BCA4-09E638EEA71A}"/>
          </ac:picMkLst>
        </pc:picChg>
      </pc:sldChg>
    </pc:docChg>
  </pc:docChgLst>
  <pc:docChgLst>
    <pc:chgData name="HÜSEYİN ALPASLAN ÖZDEMİR" userId="S::1206706026@ogr.klu.edu.tr::bb802152-01e4-4176-86f7-0a9046e0cfa8" providerId="AD" clId="Web-{92C7A7D0-D35D-4FD0-BFBB-5FE0F5AB5121}"/>
    <pc:docChg chg="modSld">
      <pc:chgData name="HÜSEYİN ALPASLAN ÖZDEMİR" userId="S::1206706026@ogr.klu.edu.tr::bb802152-01e4-4176-86f7-0a9046e0cfa8" providerId="AD" clId="Web-{92C7A7D0-D35D-4FD0-BFBB-5FE0F5AB5121}" dt="2021-11-17T19:12:36.650" v="0" actId="20577"/>
      <pc:docMkLst>
        <pc:docMk/>
      </pc:docMkLst>
      <pc:sldChg chg="modSp">
        <pc:chgData name="HÜSEYİN ALPASLAN ÖZDEMİR" userId="S::1206706026@ogr.klu.edu.tr::bb802152-01e4-4176-86f7-0a9046e0cfa8" providerId="AD" clId="Web-{92C7A7D0-D35D-4FD0-BFBB-5FE0F5AB5121}" dt="2021-11-17T19:12:36.650" v="0" actId="20577"/>
        <pc:sldMkLst>
          <pc:docMk/>
          <pc:sldMk cId="38599765" sldId="274"/>
        </pc:sldMkLst>
        <pc:spChg chg="mod">
          <ac:chgData name="HÜSEYİN ALPASLAN ÖZDEMİR" userId="S::1206706026@ogr.klu.edu.tr::bb802152-01e4-4176-86f7-0a9046e0cfa8" providerId="AD" clId="Web-{92C7A7D0-D35D-4FD0-BFBB-5FE0F5AB5121}" dt="2021-11-17T19:12:36.650" v="0" actId="20577"/>
          <ac:spMkLst>
            <pc:docMk/>
            <pc:sldMk cId="38599765" sldId="274"/>
            <ac:spMk id="2" creationId="{F4A6B1AC-EE2E-48A5-914D-DCD1C25F0D30}"/>
          </ac:spMkLst>
        </pc:spChg>
      </pc:sldChg>
    </pc:docChg>
  </pc:docChgLst>
  <pc:docChgLst>
    <pc:chgData name="EREN ÇATAK" userId="S::1206706041@ogr.klu.edu.tr::7bcabe42-420d-44dd-a76c-2df5a2bec059" providerId="AD" clId="Web-{FDB585FA-964A-4B5A-B3BD-09DA26EFCB07}"/>
    <pc:docChg chg="addSld">
      <pc:chgData name="EREN ÇATAK" userId="S::1206706041@ogr.klu.edu.tr::7bcabe42-420d-44dd-a76c-2df5a2bec059" providerId="AD" clId="Web-{FDB585FA-964A-4B5A-B3BD-09DA26EFCB07}" dt="2021-12-28T08:23:07.284" v="0"/>
      <pc:docMkLst>
        <pc:docMk/>
      </pc:docMkLst>
      <pc:sldChg chg="add replId">
        <pc:chgData name="EREN ÇATAK" userId="S::1206706041@ogr.klu.edu.tr::7bcabe42-420d-44dd-a76c-2df5a2bec059" providerId="AD" clId="Web-{FDB585FA-964A-4B5A-B3BD-09DA26EFCB07}" dt="2021-12-28T08:23:07.284" v="0"/>
        <pc:sldMkLst>
          <pc:docMk/>
          <pc:sldMk cId="4130904095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08FD6F53-09B0-4FF4-8D09-84739F7E82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0122CE5-56D0-4B9F-8C52-4946FD1097B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AC535-FDB5-42E6-A71A-C884FA4D89C1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4" name="Slayt Resmi Yer Tutucusu 3">
            <a:extLst>
              <a:ext uri="{FF2B5EF4-FFF2-40B4-BE49-F238E27FC236}">
                <a16:creationId xmlns:a16="http://schemas.microsoft.com/office/drawing/2014/main" id="{FDC651CE-E08F-4CA6-BFC2-F4D44F03BF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>
            <a:extLst>
              <a:ext uri="{FF2B5EF4-FFF2-40B4-BE49-F238E27FC236}">
                <a16:creationId xmlns:a16="http://schemas.microsoft.com/office/drawing/2014/main" id="{24EC0A12-7C69-42A4-90A8-8244BA993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06BEEC7-7861-4D5F-9E44-C828F623AD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39100E1-2ABB-48F7-8789-37B02FBE9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766CE-86C5-41FB-B5F4-2E845CE01169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Şifre en az 4 karakterli olmalı ve </a:t>
            </a:r>
            <a:r>
              <a:rPr lang="tr-TR" err="1"/>
              <a:t>unumamanız</a:t>
            </a:r>
            <a:r>
              <a:rPr lang="tr-TR"/>
              <a:t> gereken bir şifre olmalı. Mutlaka not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3DE2C-3836-4906-A1E5-3FF1F5460C85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744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81E9B4-0EA5-4E03-B624-0C4EC9A09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093DED7-96F5-4D6D-AF56-C20F7903E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FDB33B3-FFC1-47D9-ADCA-FF21D5A2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DD8A-6CEE-4B69-9305-54DE530EDE7E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AF76147-3F88-415F-8245-5984B596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DCD5A9D-FF0E-4413-9DD8-2845C15B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560E-879E-4855-8BB9-F2D804D1FB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00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055FA1-93C3-4D7D-81CB-2E94E6EF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BE78DBF-E1D4-4F1A-8329-99B9B066D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B63A93F-E5FE-4690-B716-7E26931A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DD8A-6CEE-4B69-9305-54DE530EDE7E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679833C-D27C-475F-924A-0C7E2901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F22F0A-22A6-44B2-99E0-671800CE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560E-879E-4855-8BB9-F2D804D1FB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716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B8304D5-3CC8-4B02-A4FD-02C4F890C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D48666D-25E3-4A9C-9848-CD15CC0EC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05F1E10-B70D-4859-BA67-396C0973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DD8A-6CEE-4B69-9305-54DE530EDE7E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217D6C4-B8C9-40CF-835B-F65BDFEF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F753357-7C7A-47F0-A426-F059A89E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560E-879E-4855-8BB9-F2D804D1FB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423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FE8AEB-6EB7-4219-A304-A6C0D8DE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E919DA-8BFA-4D92-A068-35BAF70F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ECF4541-ED54-49B4-8F6A-5FE6CE8F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DD8A-6CEE-4B69-9305-54DE530EDE7E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153EBDC-0496-4F72-A2CE-501844C4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1311DD2-0995-458D-8FCA-DAD2715A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560E-879E-4855-8BB9-F2D804D1FB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200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1FA8F0-194D-474F-8EF6-F6286323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B524649-415A-4791-A7BC-A3579A1B9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612E2AE-5271-4617-85E7-325B0895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DD8A-6CEE-4B69-9305-54DE530EDE7E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E1D8832-A399-47E5-9A6B-B98FF97A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12E0CF-467A-4C51-9883-3B2F928E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560E-879E-4855-8BB9-F2D804D1FB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283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3C0514-494B-496F-A6ED-5620A513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A46219-47EC-4A76-B7AC-50B123F17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27DF3CD-86F4-4E42-A1C7-50A308AE7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C3FEACE-3CC7-4602-82BD-485C932C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DD8A-6CEE-4B69-9305-54DE530EDE7E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4B138C0-CD33-4DE4-97DF-47585ED4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D832CC0-4096-4808-B7EE-566BE6F2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560E-879E-4855-8BB9-F2D804D1FB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552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F0DE7E-5446-40D0-8DC6-03367A07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54DFE52-0252-4246-B1A9-ADC92DE8D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6B19EC-C229-4BA5-AB10-94B63ABD6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3C86A53-5BB6-4E7C-8D34-0006C0777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56F993E-67F2-4518-BF2C-A6C03A3F3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850F73B-C1A7-4F0D-94FA-E7BB5300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DD8A-6CEE-4B69-9305-54DE530EDE7E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3704E33-0D9C-4939-9AF6-7C3484E4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C09A192-5397-4088-8091-0DAD8B88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560E-879E-4855-8BB9-F2D804D1FB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556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E84FC5-6E70-4EE0-8CCE-5487DA98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1AB744E-2CA9-4B92-85B7-A9CB3F34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DD8A-6CEE-4B69-9305-54DE530EDE7E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ACB7ACE-B4C0-4F75-876B-C7D4A228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0D0848F-6C62-4646-A6E1-A0924FCD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560E-879E-4855-8BB9-F2D804D1FB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490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626FF44-61EB-4970-A51D-A98B2DD0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DD8A-6CEE-4B69-9305-54DE530EDE7E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934A4D7-93B3-42A0-A7E4-428E281A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D5003F7-8E31-4694-9245-CC25D12E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560E-879E-4855-8BB9-F2D804D1FB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197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76125C-4515-474D-A9F9-20926C84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B65ADA-8402-4A6D-8786-8F9442DF6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89DFE1D-1560-439D-AAF5-961346582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06A0FEB-D3A8-4FF9-8264-5B610EC5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DD8A-6CEE-4B69-9305-54DE530EDE7E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ADD6ABF-8BB7-4866-A44B-3F02C9C6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CAC6808-7DF8-4555-9F85-9F73E6C0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560E-879E-4855-8BB9-F2D804D1FB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245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071959-DB0F-4CFC-9B50-06655B5F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0602D62-865E-450B-8B58-BCE05031D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8352643-9736-43BC-BC55-9F4D55E0F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8F84205-B0A5-48F4-9DAD-EADB9049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DD8A-6CEE-4B69-9305-54DE530EDE7E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469A355-0FA9-4DF2-AD1A-B43A4EE9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D79542A-AC3F-43A4-9CDE-F2E6739A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560E-879E-4855-8BB9-F2D804D1FB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54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CDFBF77-E9A9-4A80-980F-75858362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AF0F934-B6A6-444C-8754-FD9B8D45B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0842906-B297-4AD9-9017-8BDD7A997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8DD8A-6CEE-4B69-9305-54DE530EDE7E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B76F658-6047-4714-BFFC-9FB9DCE13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48A6A5-2CFC-4CE4-96B8-1301C858D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2560E-879E-4855-8BB9-F2D804D1FB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567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.mysql.com/downloads/installe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FA8B86-EC6F-4E80-BA61-79F73C97C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000"/>
              <a:t>Nesne Tabanlı Programlama -  II</a:t>
            </a:r>
            <a:br>
              <a:rPr lang="tr-TR" sz="5000"/>
            </a:br>
            <a:r>
              <a:rPr lang="tr-TR" sz="5000"/>
              <a:t>JDBC ile </a:t>
            </a:r>
            <a:r>
              <a:rPr lang="tr-TR" sz="5000" err="1"/>
              <a:t>Veritabanı</a:t>
            </a:r>
            <a:endParaRPr lang="tr-TR" sz="500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9BBC667-0B73-4AC5-B4D8-8D07BC277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err="1"/>
              <a:t>Öğr</a:t>
            </a:r>
            <a:r>
              <a:rPr lang="tr-TR"/>
              <a:t>. Gör. Murat ASLANYÜREK</a:t>
            </a:r>
          </a:p>
          <a:p>
            <a:r>
              <a:rPr lang="tr-TR"/>
              <a:t>Kırklareli Üniversitesi </a:t>
            </a:r>
          </a:p>
          <a:p>
            <a:r>
              <a:rPr lang="tr-TR"/>
              <a:t>Pınarhisar MYO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4106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9B8DEC-A79B-4AF7-8547-5CCE5878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37A1415-3D12-4785-9DFE-07625F14EA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/>
              <a:t>7 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02B8B861-95F5-4BC3-90D2-C889FBB590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/>
              <a:t>6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3DB532DE-4475-4DE7-8EAF-FDDC87A71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75" y="1825625"/>
            <a:ext cx="4564225" cy="405337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95818187-8F35-4476-954D-50729C00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482" y="1914970"/>
            <a:ext cx="4473318" cy="396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7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1AECF5-5211-4B73-9B05-1871D882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3C9CF3-22E9-4AD2-A09F-1900552DB0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/>
              <a:t>8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15D6BBB-5F3A-47B2-B821-EB88AF0AE3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/>
              <a:t>9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1752E25-E3E8-4315-AF28-4F0F5BA79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65" y="1967220"/>
            <a:ext cx="4544235" cy="406814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D30F65C-7619-408A-84B5-DC80EC61B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950" y="1967220"/>
            <a:ext cx="4326445" cy="406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4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A288F0-85DB-4473-9CD5-FC7179A1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B697EB-9E8C-477C-B218-C8A2BF6F32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/>
              <a:t>10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1D9E267-23F5-46AE-8B13-8D82DF33A7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/>
              <a:t>11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3663ED5-4521-4E50-9A11-0E2289066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706" y="1865506"/>
            <a:ext cx="4519494" cy="431145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A1282C1-3912-4F9A-A1BC-AAFBD4032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954" y="1718064"/>
            <a:ext cx="4251096" cy="445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21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EF6D56-3385-46BB-909C-29B23320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94431084-DF96-480C-AEDA-3B3DFCDC71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1825625"/>
            <a:ext cx="5181601" cy="4405685"/>
          </a:xfrm>
        </p:spPr>
      </p:pic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F7C056B-DB68-471E-B9FF-1820A02134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E7E53A89-3850-4380-9D39-716C4D3BE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1" y="1879972"/>
            <a:ext cx="5181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57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B28EAA-78EB-4761-9FE6-8117A55B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4D2CB6E2-BF2A-4A66-A2DB-78702AE379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46322"/>
            <a:ext cx="5181600" cy="3909944"/>
          </a:xfrm>
        </p:spPr>
      </p:pic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0340A2F2-3BA0-433D-A1AC-DDEEB1145B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46322"/>
            <a:ext cx="5181600" cy="3909944"/>
          </a:xfrm>
        </p:spPr>
      </p:pic>
    </p:spTree>
    <p:extLst>
      <p:ext uri="{BB962C8B-B14F-4D97-AF65-F5344CB8AC3E}">
        <p14:creationId xmlns:p14="http://schemas.microsoft.com/office/powerpoint/2010/main" val="2684713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38D0A9-8F8D-4395-BCC6-649128C1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22093914-29CE-4DF6-8C64-D58C437047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46322"/>
            <a:ext cx="5181600" cy="3909944"/>
          </a:xfrm>
        </p:spPr>
      </p:pic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F57FCAFB-AB56-4060-B031-9D0773BE61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46322"/>
            <a:ext cx="5181600" cy="3909944"/>
          </a:xfrm>
        </p:spPr>
      </p:pic>
    </p:spTree>
    <p:extLst>
      <p:ext uri="{BB962C8B-B14F-4D97-AF65-F5344CB8AC3E}">
        <p14:creationId xmlns:p14="http://schemas.microsoft.com/office/powerpoint/2010/main" val="2075682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3B2251-7BE8-4B5E-8317-648B9D5C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5AED1073-C63E-424A-9C01-59055DFDF3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46322"/>
            <a:ext cx="5181600" cy="3909944"/>
          </a:xfrm>
        </p:spPr>
      </p:pic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D4867E87-FC60-4944-9B98-D40DB33422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46322"/>
            <a:ext cx="5181600" cy="3909944"/>
          </a:xfrm>
        </p:spPr>
      </p:pic>
    </p:spTree>
    <p:extLst>
      <p:ext uri="{BB962C8B-B14F-4D97-AF65-F5344CB8AC3E}">
        <p14:creationId xmlns:p14="http://schemas.microsoft.com/office/powerpoint/2010/main" val="1554599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16D2CD-9310-45E0-88CE-8D32102E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43E47802-5F4F-4255-A903-9997A232C6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46322"/>
            <a:ext cx="5181600" cy="3909944"/>
          </a:xfrm>
        </p:spPr>
      </p:pic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C9D280F0-FA20-4285-8480-5E0325F2E6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46322"/>
            <a:ext cx="5181600" cy="3909944"/>
          </a:xfrm>
        </p:spPr>
      </p:pic>
    </p:spTree>
    <p:extLst>
      <p:ext uri="{BB962C8B-B14F-4D97-AF65-F5344CB8AC3E}">
        <p14:creationId xmlns:p14="http://schemas.microsoft.com/office/powerpoint/2010/main" val="1532808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A6B1AC-EE2E-48A5-914D-DCD1C25F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Jar</a:t>
            </a:r>
            <a:r>
              <a:rPr lang="tr-TR"/>
              <a:t> dosyasını </a:t>
            </a:r>
            <a:r>
              <a:rPr lang="tr-TR" err="1"/>
              <a:t>Eclipse</a:t>
            </a:r>
            <a:r>
              <a:rPr lang="tr-TR"/>
              <a:t> yükleme</a:t>
            </a:r>
          </a:p>
        </p:txBody>
      </p:sp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DEA7AACD-C713-4776-ADBC-B4155C1FD0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83907"/>
            <a:ext cx="5181600" cy="3457620"/>
          </a:xfrm>
        </p:spPr>
      </p:pic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46B36EF0-CA71-4BAE-89F9-276102D105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/>
              <a:t>İndirdiğiniz </a:t>
            </a:r>
            <a:r>
              <a:rPr lang="tr-TR" err="1"/>
              <a:t>jar</a:t>
            </a:r>
            <a:r>
              <a:rPr lang="tr-TR"/>
              <a:t> dosyasını </a:t>
            </a:r>
            <a:r>
              <a:rPr lang="tr-TR" err="1"/>
              <a:t>java</a:t>
            </a:r>
            <a:r>
              <a:rPr lang="tr-TR"/>
              <a:t> projesi üzerine sağ tıklayıp</a:t>
            </a:r>
          </a:p>
          <a:p>
            <a:pPr lvl="1"/>
            <a:r>
              <a:rPr lang="tr-TR" err="1"/>
              <a:t>Properties</a:t>
            </a:r>
            <a:r>
              <a:rPr lang="tr-TR"/>
              <a:t>-&gt; Java </a:t>
            </a:r>
            <a:r>
              <a:rPr lang="tr-TR" err="1"/>
              <a:t>Build</a:t>
            </a:r>
            <a:r>
              <a:rPr lang="tr-TR"/>
              <a:t> </a:t>
            </a:r>
            <a:r>
              <a:rPr lang="tr-TR" err="1"/>
              <a:t>Path</a:t>
            </a:r>
            <a:r>
              <a:rPr lang="tr-TR"/>
              <a:t> -&gt; </a:t>
            </a:r>
            <a:r>
              <a:rPr lang="tr-TR" err="1"/>
              <a:t>Add</a:t>
            </a:r>
            <a:r>
              <a:rPr lang="tr-TR"/>
              <a:t> </a:t>
            </a:r>
            <a:r>
              <a:rPr lang="tr-TR" err="1"/>
              <a:t>External</a:t>
            </a:r>
            <a:r>
              <a:rPr lang="tr-TR"/>
              <a:t> </a:t>
            </a:r>
            <a:r>
              <a:rPr lang="tr-TR" err="1"/>
              <a:t>JARs</a:t>
            </a:r>
            <a:r>
              <a:rPr lang="tr-TR"/>
              <a:t> tıklayıp ilgili yerden </a:t>
            </a:r>
            <a:r>
              <a:rPr lang="tr-TR" err="1"/>
              <a:t>jar</a:t>
            </a:r>
            <a:r>
              <a:rPr lang="tr-TR"/>
              <a:t> dosyasını yükleyerek projeye dahil ediyorsunuz.</a:t>
            </a:r>
          </a:p>
        </p:txBody>
      </p:sp>
    </p:spTree>
    <p:extLst>
      <p:ext uri="{BB962C8B-B14F-4D97-AF65-F5344CB8AC3E}">
        <p14:creationId xmlns:p14="http://schemas.microsoft.com/office/powerpoint/2010/main" val="38599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13BB9E45-6E0B-4CB2-BAD1-88FD6A8D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Veri Tabanı Bağlama</a:t>
            </a:r>
          </a:p>
        </p:txBody>
      </p:sp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2C8A5351-AE20-4468-924F-C3A4A71B6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728" y="1941159"/>
            <a:ext cx="9820275" cy="4057650"/>
          </a:xfrm>
        </p:spPr>
      </p:pic>
    </p:spTree>
    <p:extLst>
      <p:ext uri="{BB962C8B-B14F-4D97-AF65-F5344CB8AC3E}">
        <p14:creationId xmlns:p14="http://schemas.microsoft.com/office/powerpoint/2010/main" val="424320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3B612F-5C3D-4797-B751-075968EF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JDBC 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A78A51-8C80-455D-B5CC-EB9F5D024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JDBC, </a:t>
            </a:r>
            <a:r>
              <a:rPr lang="tr-TR" err="1"/>
              <a:t>JavaDatabaseConnectivity</a:t>
            </a:r>
            <a:r>
              <a:rPr lang="tr-TR"/>
              <a:t>(Java </a:t>
            </a:r>
            <a:r>
              <a:rPr lang="tr-TR" err="1"/>
              <a:t>Veritabanı</a:t>
            </a:r>
            <a:r>
              <a:rPr lang="tr-TR"/>
              <a:t> Bağlantısı) anlamına gelmektedir ve Java programlama dili ve geni </a:t>
            </a:r>
            <a:r>
              <a:rPr lang="tr-TR" err="1"/>
              <a:t>veritabanları</a:t>
            </a:r>
            <a:r>
              <a:rPr lang="tr-TR"/>
              <a:t> arasında </a:t>
            </a:r>
            <a:r>
              <a:rPr lang="tr-TR" err="1"/>
              <a:t>veritabanı</a:t>
            </a:r>
            <a:r>
              <a:rPr lang="tr-TR"/>
              <a:t>-bağımsız bağlantıyı sağlayan bir Java </a:t>
            </a:r>
            <a:r>
              <a:rPr lang="tr-TR" err="1"/>
              <a:t>API’sidir</a:t>
            </a:r>
            <a:r>
              <a:rPr lang="tr-TR"/>
              <a:t>. JDBC kütüphanesi, her görev için genellikle </a:t>
            </a:r>
            <a:r>
              <a:rPr lang="tr-TR" err="1"/>
              <a:t>veritabanı</a:t>
            </a:r>
            <a:r>
              <a:rPr lang="tr-TR"/>
              <a:t> kullanımı ile ilişkili </a:t>
            </a:r>
            <a:r>
              <a:rPr lang="tr-TR" err="1"/>
              <a:t>API’leri</a:t>
            </a:r>
            <a:r>
              <a:rPr lang="tr-TR"/>
              <a:t> içerir:</a:t>
            </a:r>
          </a:p>
          <a:p>
            <a:pPr lvl="1"/>
            <a:r>
              <a:rPr lang="tr-TR" err="1"/>
              <a:t>Veritabanı</a:t>
            </a:r>
            <a:r>
              <a:rPr lang="tr-TR"/>
              <a:t> bağlantısı yapma</a:t>
            </a:r>
          </a:p>
          <a:p>
            <a:pPr lvl="1"/>
            <a:r>
              <a:rPr lang="tr-TR"/>
              <a:t>SQL veya </a:t>
            </a:r>
            <a:r>
              <a:rPr lang="tr-TR" err="1"/>
              <a:t>MySQL</a:t>
            </a:r>
            <a:r>
              <a:rPr lang="tr-TR"/>
              <a:t> ifadeleri oluşturma</a:t>
            </a:r>
          </a:p>
          <a:p>
            <a:pPr lvl="1"/>
            <a:r>
              <a:rPr lang="tr-TR"/>
              <a:t>Veri tabanı içindeki SQL veya </a:t>
            </a:r>
            <a:r>
              <a:rPr lang="tr-TR" err="1"/>
              <a:t>MySQL</a:t>
            </a:r>
            <a:r>
              <a:rPr lang="tr-TR"/>
              <a:t> sorgularını çalıştırma</a:t>
            </a:r>
          </a:p>
          <a:p>
            <a:pPr lvl="1"/>
            <a:r>
              <a:rPr lang="tr-TR"/>
              <a:t>Sonuç kayıtlarını görüntüleme ve değiştirme</a:t>
            </a:r>
          </a:p>
        </p:txBody>
      </p:sp>
    </p:spTree>
    <p:extLst>
      <p:ext uri="{BB962C8B-B14F-4D97-AF65-F5344CB8AC3E}">
        <p14:creationId xmlns:p14="http://schemas.microsoft.com/office/powerpoint/2010/main" val="950282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B9DDC7-C7CC-42E4-8C86-5BE7AE0C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Veritabanı</a:t>
            </a:r>
            <a:r>
              <a:rPr lang="tr-TR"/>
              <a:t> Oluşturma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04E015A-FD50-480C-B332-0F9EA8120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444" y="1690688"/>
            <a:ext cx="6024377" cy="435133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70F02D3-CC38-457A-95C0-DB55095C9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53" y="1595830"/>
            <a:ext cx="5334878" cy="454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31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A37DAF-DAD1-4990-8479-DA4CE68A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Veritabanı</a:t>
            </a:r>
            <a:r>
              <a:rPr lang="tr-TR"/>
              <a:t> Silme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F2B66C9-1C11-4D64-8C7F-F2BA9AE3C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36" y="1690688"/>
            <a:ext cx="5679457" cy="435133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CC52B41-858B-401A-9180-748779324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323" y="229308"/>
            <a:ext cx="6022677" cy="647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77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A37DAF-DAD1-4990-8479-DA4CE68A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Veritabanı</a:t>
            </a:r>
            <a:r>
              <a:rPr lang="tr-TR"/>
              <a:t> Silme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F2B66C9-1C11-4D64-8C7F-F2BA9AE3C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36" y="1690688"/>
            <a:ext cx="5679457" cy="435133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CC52B41-858B-401A-9180-748779324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323" y="229308"/>
            <a:ext cx="6022677" cy="647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04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257F40-EE1F-400B-A2EB-7E273ED5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Kayıt ekleme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9CC85B3-8CA4-4C69-B13F-B03263877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950" y="2375554"/>
            <a:ext cx="9182100" cy="2969443"/>
          </a:xfrm>
        </p:spPr>
      </p:pic>
    </p:spTree>
    <p:extLst>
      <p:ext uri="{BB962C8B-B14F-4D97-AF65-F5344CB8AC3E}">
        <p14:creationId xmlns:p14="http://schemas.microsoft.com/office/powerpoint/2010/main" val="1717847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E6F8AA-BE77-48FD-808B-AE12E359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Kayıt Güncelleme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1C23923-30F6-4554-AF2B-3A3D20552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7847"/>
            <a:ext cx="10515600" cy="2837468"/>
          </a:xfrm>
        </p:spPr>
      </p:pic>
    </p:spTree>
    <p:extLst>
      <p:ext uri="{BB962C8B-B14F-4D97-AF65-F5344CB8AC3E}">
        <p14:creationId xmlns:p14="http://schemas.microsoft.com/office/powerpoint/2010/main" val="1706627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A2E9D9-5907-452C-AFB0-47FBCAC5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Kayıt Silme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0169806-25C0-47BF-A5EA-B8C903E5E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790" y="2460396"/>
            <a:ext cx="9521072" cy="2611225"/>
          </a:xfrm>
        </p:spPr>
      </p:pic>
    </p:spTree>
    <p:extLst>
      <p:ext uri="{BB962C8B-B14F-4D97-AF65-F5344CB8AC3E}">
        <p14:creationId xmlns:p14="http://schemas.microsoft.com/office/powerpoint/2010/main" val="1039404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706352-258A-4DE3-867D-F6C9EB9C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Kayıt Listeleme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888ED96-3443-4CD2-A219-4C0792E13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544" y="2253006"/>
            <a:ext cx="8550112" cy="3044857"/>
          </a:xfrm>
        </p:spPr>
      </p:pic>
    </p:spTree>
    <p:extLst>
      <p:ext uri="{BB962C8B-B14F-4D97-AF65-F5344CB8AC3E}">
        <p14:creationId xmlns:p14="http://schemas.microsoft.com/office/powerpoint/2010/main" val="4479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FBD010-9AF2-40FC-819B-A59AC09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JDBC Mimarisi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9B2EE0-FAC9-4E5C-9879-B8D37FC0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>
                <a:solidFill>
                  <a:srgbClr val="FF0000"/>
                </a:solidFill>
              </a:rPr>
              <a:t>JDBC API: </a:t>
            </a:r>
            <a:r>
              <a:rPr lang="tr-TR"/>
              <a:t>Uygulama ile JDBC Yöneticisi bağlantısını sağlar.</a:t>
            </a:r>
          </a:p>
          <a:p>
            <a:r>
              <a:rPr lang="tr-TR">
                <a:solidFill>
                  <a:srgbClr val="FF0000"/>
                </a:solidFill>
              </a:rPr>
              <a:t>JDBC Driver API: </a:t>
            </a:r>
            <a:r>
              <a:rPr lang="tr-TR"/>
              <a:t>JDBC Yöneticisi ile Sürücü Bağlantısını destekler. Aşağıdaki mimari diyagram, JDBC sürücüleri ve Java uygulaması ile ilgili sürücü yöneticisinin yerini göstermektedir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CFDC6BC-7826-4F32-9954-B1B120439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240" y="3632263"/>
            <a:ext cx="3505492" cy="267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4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CE988D-A135-436C-8D01-6045A495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Genel JDBC Bileşenleri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BC059F-6369-4D98-B529-7ADF8503F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>
                <a:solidFill>
                  <a:srgbClr val="FF0000"/>
                </a:solidFill>
              </a:rPr>
              <a:t>JDBC </a:t>
            </a:r>
            <a:r>
              <a:rPr lang="tr-TR" err="1">
                <a:solidFill>
                  <a:srgbClr val="FF0000"/>
                </a:solidFill>
              </a:rPr>
              <a:t>API’si</a:t>
            </a:r>
            <a:r>
              <a:rPr lang="tr-TR">
                <a:solidFill>
                  <a:srgbClr val="FF0000"/>
                </a:solidFill>
              </a:rPr>
              <a:t> aşağıdaki </a:t>
            </a:r>
            <a:r>
              <a:rPr lang="tr-TR" err="1">
                <a:solidFill>
                  <a:srgbClr val="FF0000"/>
                </a:solidFill>
              </a:rPr>
              <a:t>interface</a:t>
            </a:r>
            <a:r>
              <a:rPr lang="tr-TR">
                <a:solidFill>
                  <a:srgbClr val="FF0000"/>
                </a:solidFill>
              </a:rPr>
              <a:t> ve sınıfları sağlamaktadır:</a:t>
            </a:r>
          </a:p>
          <a:p>
            <a:pPr lvl="1"/>
            <a:r>
              <a:rPr lang="tr-TR" err="1">
                <a:solidFill>
                  <a:schemeClr val="accent1"/>
                </a:solidFill>
              </a:rPr>
              <a:t>DriverManager</a:t>
            </a:r>
            <a:r>
              <a:rPr lang="tr-TR">
                <a:solidFill>
                  <a:schemeClr val="accent1"/>
                </a:solidFill>
              </a:rPr>
              <a:t>: </a:t>
            </a:r>
            <a:r>
              <a:rPr lang="tr-TR"/>
              <a:t>Bu sınıf, </a:t>
            </a:r>
            <a:r>
              <a:rPr lang="tr-TR" err="1"/>
              <a:t>veritabanı</a:t>
            </a:r>
            <a:r>
              <a:rPr lang="tr-TR"/>
              <a:t> sürücülerinin listesini yönetir.</a:t>
            </a:r>
          </a:p>
          <a:p>
            <a:pPr lvl="1"/>
            <a:r>
              <a:rPr lang="tr-TR">
                <a:solidFill>
                  <a:schemeClr val="accent1"/>
                </a:solidFill>
              </a:rPr>
              <a:t>Driver: </a:t>
            </a:r>
            <a:r>
              <a:rPr lang="tr-TR"/>
              <a:t>Bu </a:t>
            </a:r>
            <a:r>
              <a:rPr lang="tr-TR" err="1"/>
              <a:t>interface</a:t>
            </a:r>
            <a:r>
              <a:rPr lang="tr-TR"/>
              <a:t>, </a:t>
            </a:r>
            <a:r>
              <a:rPr lang="tr-TR" err="1"/>
              <a:t>veritabanı</a:t>
            </a:r>
            <a:r>
              <a:rPr lang="tr-TR"/>
              <a:t> sunucusu ile iletişimi ele alır. Driver nesneleri ile çok nadir etkileşim kurabilirsiniz. Bunun yerine, bu türün nesnelerini yöneten </a:t>
            </a:r>
            <a:r>
              <a:rPr lang="tr-TR" err="1"/>
              <a:t>DriverManager</a:t>
            </a:r>
            <a:r>
              <a:rPr lang="tr-TR"/>
              <a:t> nesnesini kullanırsınız.</a:t>
            </a:r>
          </a:p>
          <a:p>
            <a:pPr lvl="1"/>
            <a:r>
              <a:rPr lang="tr-TR">
                <a:solidFill>
                  <a:schemeClr val="accent1"/>
                </a:solidFill>
              </a:rPr>
              <a:t>Connection: </a:t>
            </a:r>
            <a:r>
              <a:rPr lang="tr-TR"/>
              <a:t>Bu </a:t>
            </a:r>
            <a:r>
              <a:rPr lang="tr-TR" err="1"/>
              <a:t>interface</a:t>
            </a:r>
            <a:r>
              <a:rPr lang="tr-TR"/>
              <a:t>, bütün metotları ile </a:t>
            </a:r>
            <a:r>
              <a:rPr lang="tr-TR" err="1"/>
              <a:t>veritabanına</a:t>
            </a:r>
            <a:r>
              <a:rPr lang="tr-TR"/>
              <a:t> erişim sağlamak için kullanılır.</a:t>
            </a:r>
          </a:p>
          <a:p>
            <a:pPr lvl="1"/>
            <a:r>
              <a:rPr lang="tr-TR">
                <a:solidFill>
                  <a:schemeClr val="accent1"/>
                </a:solidFill>
              </a:rPr>
              <a:t>Statement: </a:t>
            </a:r>
            <a:r>
              <a:rPr lang="tr-TR"/>
              <a:t>SQL ifadelerini </a:t>
            </a:r>
            <a:r>
              <a:rPr lang="tr-TR" err="1"/>
              <a:t>veritabanına</a:t>
            </a:r>
            <a:r>
              <a:rPr lang="tr-TR"/>
              <a:t> göndermek için bu </a:t>
            </a:r>
            <a:r>
              <a:rPr lang="tr-TR" err="1"/>
              <a:t>interface’ten</a:t>
            </a:r>
            <a:r>
              <a:rPr lang="tr-TR"/>
              <a:t> oluşturulan nesneleri kullanırsınız.</a:t>
            </a:r>
          </a:p>
          <a:p>
            <a:pPr lvl="1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33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3BE5F5-FD8B-4FBB-B335-993C87F4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55F344-C483-4725-97CC-5E076319F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r-TR" err="1">
                <a:solidFill>
                  <a:schemeClr val="accent1"/>
                </a:solidFill>
              </a:rPr>
              <a:t>ResultSet</a:t>
            </a:r>
            <a:r>
              <a:rPr lang="tr-TR">
                <a:solidFill>
                  <a:schemeClr val="accent1"/>
                </a:solidFill>
              </a:rPr>
              <a:t>: </a:t>
            </a:r>
            <a:r>
              <a:rPr lang="tr-TR" err="1"/>
              <a:t>Statements</a:t>
            </a:r>
            <a:r>
              <a:rPr lang="tr-TR"/>
              <a:t> nesnelerini kullanarak SQL sorgusunu çalıştırdıktan sonra </a:t>
            </a:r>
            <a:r>
              <a:rPr lang="tr-TR" err="1"/>
              <a:t>veritabanından</a:t>
            </a:r>
            <a:r>
              <a:rPr lang="tr-TR"/>
              <a:t> alınan verileri tutmak için bu nesneler kullanılır. Onu taşımanıza izin veren bir yineleyici görevi görür.</a:t>
            </a:r>
          </a:p>
          <a:p>
            <a:pPr lvl="1"/>
            <a:r>
              <a:rPr lang="tr-TR" err="1">
                <a:solidFill>
                  <a:schemeClr val="accent1"/>
                </a:solidFill>
              </a:rPr>
              <a:t>SQLException</a:t>
            </a:r>
            <a:r>
              <a:rPr lang="tr-TR">
                <a:solidFill>
                  <a:schemeClr val="accent1"/>
                </a:solidFill>
              </a:rPr>
              <a:t>: </a:t>
            </a:r>
            <a:r>
              <a:rPr lang="tr-TR"/>
              <a:t>Bu sınıf, bir </a:t>
            </a:r>
            <a:r>
              <a:rPr lang="tr-TR" err="1"/>
              <a:t>veritabanı</a:t>
            </a:r>
            <a:r>
              <a:rPr lang="tr-TR"/>
              <a:t> uygulamasında ortaya çıkan hataları ele alır.</a:t>
            </a:r>
          </a:p>
        </p:txBody>
      </p:sp>
    </p:spTree>
    <p:extLst>
      <p:ext uri="{BB962C8B-B14F-4D97-AF65-F5344CB8AC3E}">
        <p14:creationId xmlns:p14="http://schemas.microsoft.com/office/powerpoint/2010/main" val="119018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FEC6A1-AB64-42FA-93AD-0AD5FB78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Veritabanı</a:t>
            </a:r>
            <a:r>
              <a:rPr lang="tr-TR"/>
              <a:t> Yükleme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187290-1C96-411D-865E-3F05A3B16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>
                <a:solidFill>
                  <a:srgbClr val="FF0000"/>
                </a:solidFill>
              </a:rPr>
              <a:t>En genel kullanılan </a:t>
            </a:r>
            <a:r>
              <a:rPr lang="tr-TR" err="1">
                <a:solidFill>
                  <a:srgbClr val="FF0000"/>
                </a:solidFill>
              </a:rPr>
              <a:t>veritabanları</a:t>
            </a:r>
            <a:r>
              <a:rPr lang="tr-TR">
                <a:solidFill>
                  <a:srgbClr val="FF0000"/>
                </a:solidFill>
              </a:rPr>
              <a:t> aşağıda listelenmiştir:</a:t>
            </a:r>
          </a:p>
          <a:p>
            <a:pPr lvl="1"/>
            <a:r>
              <a:rPr lang="tr-TR" err="1">
                <a:solidFill>
                  <a:schemeClr val="accent1"/>
                </a:solidFill>
              </a:rPr>
              <a:t>MySQL</a:t>
            </a:r>
            <a:r>
              <a:rPr lang="tr-TR">
                <a:solidFill>
                  <a:schemeClr val="accent1"/>
                </a:solidFill>
              </a:rPr>
              <a:t> DB: </a:t>
            </a:r>
            <a:r>
              <a:rPr lang="tr-TR" err="1"/>
              <a:t>MySQL</a:t>
            </a:r>
            <a:r>
              <a:rPr lang="tr-TR"/>
              <a:t> açık kaynaklı bir </a:t>
            </a:r>
            <a:r>
              <a:rPr lang="tr-TR" err="1"/>
              <a:t>veritabanıdır</a:t>
            </a:r>
            <a:r>
              <a:rPr lang="tr-TR"/>
              <a:t>. </a:t>
            </a:r>
            <a:r>
              <a:rPr lang="tr-TR" err="1"/>
              <a:t>MySQL’in</a:t>
            </a:r>
            <a:r>
              <a:rPr lang="tr-TR"/>
              <a:t> resmi sitesinden indirebilirsiniz. Tam Windows yüklemesini indirmenizi öneriyoruz. Ayrıca, </a:t>
            </a:r>
            <a:r>
              <a:rPr lang="tr-TR" err="1"/>
              <a:t>MySQL</a:t>
            </a:r>
            <a:r>
              <a:rPr lang="tr-TR"/>
              <a:t> Administrator ile birlikte </a:t>
            </a:r>
            <a:r>
              <a:rPr lang="tr-TR" err="1"/>
              <a:t>MySQL</a:t>
            </a:r>
            <a:r>
              <a:rPr lang="tr-TR"/>
              <a:t> Query Browser ‘ı da indirip, yükleyin. Bunlar geliştirmenizi kolay hale getirilen GUI tabanlı araçlardır. Son olarak, </a:t>
            </a:r>
            <a:r>
              <a:rPr lang="tr-TR" err="1"/>
              <a:t>MySQL</a:t>
            </a:r>
            <a:r>
              <a:rPr lang="tr-TR"/>
              <a:t> Connector/J (</a:t>
            </a:r>
            <a:r>
              <a:rPr lang="tr-TR" err="1"/>
              <a:t>MySQL</a:t>
            </a:r>
            <a:r>
              <a:rPr lang="tr-TR"/>
              <a:t> JDBC sürücüsü) indirin ve uygun bir dizine açın.</a:t>
            </a:r>
          </a:p>
          <a:p>
            <a:pPr lvl="1"/>
            <a:r>
              <a:rPr lang="tr-TR" err="1">
                <a:solidFill>
                  <a:schemeClr val="accent1"/>
                </a:solidFill>
              </a:rPr>
              <a:t>PostgreSQL</a:t>
            </a:r>
            <a:r>
              <a:rPr lang="tr-TR">
                <a:solidFill>
                  <a:schemeClr val="accent1"/>
                </a:solidFill>
              </a:rPr>
              <a:t> DB: </a:t>
            </a:r>
            <a:r>
              <a:rPr lang="tr-TR" err="1"/>
              <a:t>PostgreSQL</a:t>
            </a:r>
            <a:r>
              <a:rPr lang="tr-TR"/>
              <a:t> açık kaynaklı bir </a:t>
            </a:r>
            <a:r>
              <a:rPr lang="tr-TR" err="1"/>
              <a:t>veritabanıdır</a:t>
            </a:r>
            <a:r>
              <a:rPr lang="tr-TR"/>
              <a:t>. </a:t>
            </a:r>
            <a:r>
              <a:rPr lang="tr-TR" err="1"/>
              <a:t>PostgreSQL’in</a:t>
            </a:r>
            <a:r>
              <a:rPr lang="tr-TR"/>
              <a:t> resmi sitesinden indirebilirsiniz. </a:t>
            </a:r>
            <a:r>
              <a:rPr lang="tr-TR" err="1"/>
              <a:t>Postgres</a:t>
            </a:r>
            <a:r>
              <a:rPr lang="tr-TR"/>
              <a:t> yüklemesi, </a:t>
            </a:r>
            <a:r>
              <a:rPr lang="tr-TR" err="1"/>
              <a:t>pgAdmin</a:t>
            </a:r>
            <a:r>
              <a:rPr lang="tr-TR"/>
              <a:t> III diye adlandırılan GUI tabanlı yönetici araçlarını içerir. JDBC sürücüleri ayrıca yüklemenin bir parçasıdır.</a:t>
            </a:r>
          </a:p>
          <a:p>
            <a:pPr lvl="1"/>
            <a:r>
              <a:rPr lang="tr-TR" err="1">
                <a:solidFill>
                  <a:schemeClr val="accent1"/>
                </a:solidFill>
              </a:rPr>
              <a:t>Oracle</a:t>
            </a:r>
            <a:r>
              <a:rPr lang="tr-TR">
                <a:solidFill>
                  <a:schemeClr val="accent1"/>
                </a:solidFill>
              </a:rPr>
              <a:t> DB: </a:t>
            </a:r>
            <a:r>
              <a:rPr lang="tr-TR" err="1"/>
              <a:t>Oracle</a:t>
            </a:r>
            <a:r>
              <a:rPr lang="tr-TR"/>
              <a:t> DB ticari bir </a:t>
            </a:r>
            <a:r>
              <a:rPr lang="tr-TR" err="1"/>
              <a:t>veritabanıdır</a:t>
            </a:r>
            <a:r>
              <a:rPr lang="tr-TR"/>
              <a:t>. </a:t>
            </a:r>
            <a:r>
              <a:rPr lang="tr-TR" err="1"/>
              <a:t>Oracle</a:t>
            </a:r>
            <a:r>
              <a:rPr lang="tr-TR"/>
              <a:t> yüklemesi, Enterprise Manager diye adlandırılan GUI tabanlı yönetici araçlarını içerir. JDBC sürücüleri ayrıca yüklemenin bir parçasıdır.</a:t>
            </a:r>
          </a:p>
        </p:txBody>
      </p:sp>
    </p:spTree>
    <p:extLst>
      <p:ext uri="{BB962C8B-B14F-4D97-AF65-F5344CB8AC3E}">
        <p14:creationId xmlns:p14="http://schemas.microsoft.com/office/powerpoint/2010/main" val="212323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153C0A-64A5-4B38-A9D6-CA62150C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MySQL</a:t>
            </a:r>
            <a:r>
              <a:rPr lang="tr-TR"/>
              <a:t> Kurulumu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F61677-CC83-45E1-8954-35347BBB5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1. </a:t>
            </a:r>
            <a:r>
              <a:rPr lang="tr-TR">
                <a:hlinkClick r:id="rId2"/>
              </a:rPr>
              <a:t>https://dev.mysql.com/downloads/installer/</a:t>
            </a:r>
            <a:endParaRPr lang="tr-TR"/>
          </a:p>
          <a:p>
            <a:r>
              <a:rPr lang="tr-TR"/>
              <a:t>2.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A5CC16F-9652-44D7-82EA-D582FA1F5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43" y="2397968"/>
            <a:ext cx="6715699" cy="280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8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9E4893-8972-4CB3-B243-7AE2EA35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E6F023-1D67-4523-A12D-0407BD444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3.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4B3D3DF-E4E2-4887-9422-CF3E2D811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75" y="1825625"/>
            <a:ext cx="6303264" cy="425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8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4FE18C-A0C1-4BB2-888F-6E72E8D2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8A115FC-396D-4F08-8840-790822EAC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4F98FC2-B39B-4B54-A566-AFCBFE5CBF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/>
              <a:t>4.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0246558-7A2E-4D3C-8596-65123A770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6D93D58-0EF1-45CE-BF56-9C7BD059E5E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tr-TR"/>
              <a:t>5.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250C0C8C-C9B7-4F8C-BCA4-09E638EEA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198" y="2640563"/>
            <a:ext cx="4195892" cy="3166146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5F180374-5897-4F5F-832F-61590F8C4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243" y="2640563"/>
            <a:ext cx="3668875" cy="324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5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9AC50F0B1DD94EA1C1962D79EF2F03" ma:contentTypeVersion="5" ma:contentTypeDescription="Create a new document." ma:contentTypeScope="" ma:versionID="75bb1b8ed6d1e39f2b5db69b8ad858cc">
  <xsd:schema xmlns:xsd="http://www.w3.org/2001/XMLSchema" xmlns:xs="http://www.w3.org/2001/XMLSchema" xmlns:p="http://schemas.microsoft.com/office/2006/metadata/properties" xmlns:ns2="f5058889-0039-4d9f-afb9-621a9cc8b208" targetNamespace="http://schemas.microsoft.com/office/2006/metadata/properties" ma:root="true" ma:fieldsID="1f9ef9468075419190eba79da118c99e" ns2:_="">
    <xsd:import namespace="f5058889-0039-4d9f-afb9-621a9cc8b2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058889-0039-4d9f-afb9-621a9cc8b2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E0C49F-0F7A-4754-8383-027B6E35A85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197E91B-E873-4F3C-8FBA-F106BB04A3EE}">
  <ds:schemaRefs>
    <ds:schemaRef ds:uri="f5058889-0039-4d9f-afb9-621a9cc8b20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4E0CFF5-6AC7-4790-AA20-7DEF15839A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Teması</vt:lpstr>
      <vt:lpstr>Nesne Tabanlı Programlama -  II JDBC ile Veritabanı</vt:lpstr>
      <vt:lpstr>JDBC Nedir ?</vt:lpstr>
      <vt:lpstr>JDBC Mimarisi</vt:lpstr>
      <vt:lpstr>Genel JDBC Bileşenleri</vt:lpstr>
      <vt:lpstr>PowerPoint Presentation</vt:lpstr>
      <vt:lpstr>Veritabanı Yükleme</vt:lpstr>
      <vt:lpstr>MySQL Kurulumu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Jar dosyasını Eclipse yükleme</vt:lpstr>
      <vt:lpstr>Veri Tabanı Bağlama</vt:lpstr>
      <vt:lpstr>Veritabanı Oluşturma</vt:lpstr>
      <vt:lpstr>Veritabanı Silme</vt:lpstr>
      <vt:lpstr>Veritabanı Silme</vt:lpstr>
      <vt:lpstr>Kayıt ekleme</vt:lpstr>
      <vt:lpstr>Kayıt Güncelleme</vt:lpstr>
      <vt:lpstr>Kayıt Silme</vt:lpstr>
      <vt:lpstr>Kayıt Listeleme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Nesne Tabanlı Programlama -  II JDBC ile Veritabanı</dc:title>
  <dc:creator>MURAT ASLANYÜREK</dc:creator>
  <cp:revision>1</cp:revision>
  <dcterms:created xsi:type="dcterms:W3CDTF">2020-10-17T11:51:05Z</dcterms:created>
  <dcterms:modified xsi:type="dcterms:W3CDTF">2022-01-10T02:19:20Z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0x0101009D9AC50F0B1DD94EA1C1962D79EF2F03</vt:lpwstr>
  </property>
</Properties>
</file>