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12CB26-AED6-4679-81A6-ACC99B9C1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F76951-1017-4057-8BCD-7DD3056F5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C99F034-9A67-4DF8-9200-7A4B9F4C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BC7B679-F844-4F2B-91D2-A4B91847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5CC9FB-4890-41F5-81AE-AF1D396C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210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0A40D6-F5D3-4E5B-8BFD-09413DED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BD9793B-D3B5-4386-9C52-7699744AF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EB3B02-BE46-4A6C-94FE-740B58958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0056E2-97D4-458F-BCFC-85A34969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D775C7-18FE-4F3E-AC41-49FA8768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430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4B409F4-1493-46CE-9A2F-6B0B33D98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7D091FD-818B-45F2-BE9C-8941B6777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AD826BE-9420-4D11-9FCC-8276B5D1F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3EABDA-CDDE-4521-A447-2EC2C5A6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1AE30A-1D3B-4ABB-B084-DC06DF5A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49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BB585D-6FC6-47D8-8F1D-C6853DD6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ED10FB-8E4F-45B0-BE62-18EE0CCF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B96D29-A265-4A01-BB20-FD226068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61A824-3EB9-4C57-9589-1A703FE3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6F3B10-6C59-4E9D-9F59-D01BB285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2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BE57A-EABA-4B07-83DB-141154FC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EB9EE3-FC0C-4DC0-A8E9-70279BE2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4E613F-337F-47B0-85D0-E418BD59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DB06EE-1386-4971-8F1C-44435AF0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686952-446B-49DD-9315-AC90D13E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6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6A25F2-0595-4D11-A2CB-E0CD44BC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0DD1A4-4BCE-473A-AB05-C44A8EE64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506DB4-31DD-4BFF-9F0C-310B1BDFF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FDFE1D-E157-4D92-8F70-B11434F1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5D872B-428E-446E-A326-C2202E0A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866E0C7-886A-4521-AF49-B852C303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22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DBC10F-216D-46D9-86B5-C4621626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120170F-D0E7-4C89-A0EF-77FB23CE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85C65F-75D8-44A2-A1A2-8B72CAF4C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6B9A795-7FB9-4C19-93CB-4EC2DE66B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D18DF9A-D74A-46EA-B55A-8068BABD8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E79254-E9C0-49B9-BDCA-89AEE4FF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E733B59-E742-48BC-AA56-9B862F9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E25CD15-FAF7-41EC-85F8-BA3717CB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517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B74758-9F7A-4160-AA7E-0CC9B040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73A064C-F410-4599-90A7-6C1F0270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BE360C9-76A5-4E53-AF3D-87F706B1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D1B4E3D-0B0D-44DD-9201-A5FC9CD9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00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C2F42A0-75EE-48C6-A329-A5E02937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D6CC224-6C39-4E2A-BF4C-87A0EB71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6D21071-0B19-4731-8AA1-C7B8A94D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4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D8A9-38A7-4707-8FE4-6A5E0274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ABF59E-4519-45F2-9015-3ED78BCC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4F22C3-01BB-498C-866D-B36A3515E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342CC19-EC7F-4C0F-9D4B-B9EFB701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2A60AF5-6478-45A4-A310-D404EE7D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391672-7E8A-46C0-AD73-1CCE7779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3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1A69A8-2B0F-4ECB-B5B8-FB1AE05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2A09167-4E28-4818-B6D9-623EC3B6C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DA041B-0A90-48A6-B8EE-E390F9E1F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7195CA-C140-467B-B8E8-2970A62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4BB33A5-B1B7-4E5B-A475-3E269D68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D2190A-64D1-458F-BCE0-4F6CF2CF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43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37BEDEA-2D3E-461C-B0B6-B892C470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79EDE63-C656-4B81-BB24-CB91CE29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6C94B4-EA10-4680-938D-73414C54C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236C-90B2-4160-A7A1-01387E25AE90}" type="datetimeFigureOut">
              <a:rPr lang="tr-TR" smtClean="0"/>
              <a:t>30.11.2021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E931E7E-256D-40F2-9FBC-02AC2D9FB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D8340C-16F2-40B2-91F4-FAB32A49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253B7-3EAB-467D-AFF5-0967497070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22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SOYUT(ABSTRACT) SINIFLAR METODLAR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Öğr.Gör</a:t>
            </a:r>
            <a:r>
              <a:rPr lang="tr-TR" dirty="0"/>
              <a:t>. </a:t>
            </a:r>
            <a:r>
              <a:rPr lang="tr-TR"/>
              <a:t>Dr. </a:t>
            </a:r>
            <a:r>
              <a:rPr lang="tr-TR" dirty="0"/>
              <a:t>Murat ASLANYÜREK</a:t>
            </a:r>
          </a:p>
        </p:txBody>
      </p:sp>
    </p:spTree>
    <p:extLst>
      <p:ext uri="{BB962C8B-B14F-4D97-AF65-F5344CB8AC3E}">
        <p14:creationId xmlns:p14="http://schemas.microsoft.com/office/powerpoint/2010/main" val="184740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0"/>
            <a:ext cx="7800392" cy="68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1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Örneklerden anlaşılacağı gibi geometrik sekil nesneleri tanımlandı ve alan hesapları yapıldı. </a:t>
            </a:r>
            <a:r>
              <a:rPr lang="tr-TR" dirty="0" err="1"/>
              <a:t>alanHesap</a:t>
            </a:r>
            <a:r>
              <a:rPr lang="tr-TR" dirty="0"/>
              <a:t>() </a:t>
            </a:r>
            <a:r>
              <a:rPr lang="tr-TR" dirty="0" err="1"/>
              <a:t>metodları</a:t>
            </a:r>
            <a:r>
              <a:rPr lang="tr-TR" dirty="0"/>
              <a:t> sınıflar </a:t>
            </a:r>
            <a:r>
              <a:rPr lang="tr-TR" dirty="0" err="1"/>
              <a:t>içerisnde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edildiği için sonuç bütün sınıflar için özel hale geldi.</a:t>
            </a:r>
          </a:p>
          <a:p>
            <a:endParaRPr lang="tr-TR" dirty="0"/>
          </a:p>
          <a:p>
            <a:r>
              <a:rPr lang="tr-TR" b="1" dirty="0"/>
              <a:t>Not</a:t>
            </a:r>
            <a:r>
              <a:rPr lang="tr-TR" dirty="0"/>
              <a:t>: Soyut sınıfları farklı veriler alıp aynı işlemi yapacağımız durumlarda kullanmamız gerekmektedir. </a:t>
            </a:r>
          </a:p>
        </p:txBody>
      </p:sp>
    </p:spTree>
    <p:extLst>
      <p:ext uri="{BB962C8B-B14F-4D97-AF65-F5344CB8AC3E}">
        <p14:creationId xmlns:p14="http://schemas.microsoft.com/office/powerpoint/2010/main" val="349167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 SINIFLAR VE METODLARA GİRİŞ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Soyut sınıflarda amaç, nesne türetilirken şablon oluşturmaktır. Soyut sınıfta tanımlanan şablon, bu sınıfı miras alan alt sınıflarda </a:t>
            </a:r>
            <a:r>
              <a:rPr lang="tr-TR" dirty="0" err="1"/>
              <a:t>override</a:t>
            </a:r>
            <a:r>
              <a:rPr lang="tr-TR" dirty="0"/>
              <a:t> edilerek yeniden tanımlanır.</a:t>
            </a:r>
          </a:p>
          <a:p>
            <a:pPr lvl="1"/>
            <a:r>
              <a:rPr lang="tr-TR" dirty="0"/>
              <a:t>Örneğin, üçgen, yamuk ve daire; geometrik şekil olması ortak özellik ama alan hesaplamaları farklıdır. Bunlar için üst sınıf ve alt sınıf ortak olmayan </a:t>
            </a:r>
            <a:r>
              <a:rPr lang="tr-TR" dirty="0" err="1"/>
              <a:t>metod</a:t>
            </a:r>
            <a:r>
              <a:rPr lang="tr-TR" dirty="0"/>
              <a:t> </a:t>
            </a:r>
            <a:r>
              <a:rPr lang="tr-TR" dirty="0" err="1"/>
              <a:t>abstract</a:t>
            </a:r>
            <a:r>
              <a:rPr lang="tr-TR" dirty="0"/>
              <a:t>(soyut) tanımlanır ve alt sınıfta soyut sınıf </a:t>
            </a:r>
            <a:r>
              <a:rPr lang="tr-TR" dirty="0" err="1"/>
              <a:t>override</a:t>
            </a:r>
            <a:r>
              <a:rPr lang="tr-TR" dirty="0"/>
              <a:t> edilir.</a:t>
            </a:r>
          </a:p>
          <a:p>
            <a:pPr lvl="1"/>
            <a:r>
              <a:rPr lang="tr-TR" dirty="0"/>
              <a:t>Soyut sınıf tanımlandığında içerisinde mutlaka bir soyut </a:t>
            </a:r>
            <a:r>
              <a:rPr lang="tr-TR" dirty="0" err="1"/>
              <a:t>metod</a:t>
            </a:r>
            <a:r>
              <a:rPr lang="tr-TR" dirty="0"/>
              <a:t> bulundurulması gerekmektedir.</a:t>
            </a:r>
          </a:p>
          <a:p>
            <a:pPr lvl="1"/>
            <a:r>
              <a:rPr lang="tr-TR" dirty="0"/>
              <a:t>Bir sınıfı veya metodu soyut olarak tanımlamak için erişim belirleyicisinden sonra </a:t>
            </a:r>
            <a:r>
              <a:rPr lang="tr-TR" dirty="0" err="1">
                <a:solidFill>
                  <a:srgbClr val="FF0000"/>
                </a:solidFill>
              </a:rPr>
              <a:t>abstract</a:t>
            </a:r>
            <a:r>
              <a:rPr lang="tr-TR" dirty="0"/>
              <a:t> anahtar sözcüğünü kullanmamız gerekir.</a:t>
            </a:r>
          </a:p>
        </p:txBody>
      </p:sp>
    </p:spTree>
    <p:extLst>
      <p:ext uri="{BB962C8B-B14F-4D97-AF65-F5344CB8AC3E}">
        <p14:creationId xmlns:p14="http://schemas.microsoft.com/office/powerpoint/2010/main" val="26671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 SINIFLAR VE METODLARA GİRİŞ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Soyut </a:t>
            </a:r>
            <a:r>
              <a:rPr lang="tr-TR" dirty="0" err="1"/>
              <a:t>metodlar</a:t>
            </a:r>
            <a:r>
              <a:rPr lang="tr-TR" dirty="0"/>
              <a:t> kendi başlarına bir anlam ifade etmezler.</a:t>
            </a:r>
          </a:p>
          <a:p>
            <a:r>
              <a:rPr lang="tr-TR" b="1" dirty="0"/>
              <a:t>Not</a:t>
            </a:r>
            <a:r>
              <a:rPr lang="tr-TR" dirty="0"/>
              <a:t>: </a:t>
            </a:r>
            <a:r>
              <a:rPr lang="tr-TR" i="1" dirty="0"/>
              <a:t>Bir </a:t>
            </a:r>
            <a:r>
              <a:rPr lang="tr-TR" i="1" dirty="0" err="1"/>
              <a:t>metod</a:t>
            </a:r>
            <a:r>
              <a:rPr lang="tr-TR" i="1" dirty="0"/>
              <a:t> soyut olarak tanımlandıysa, o metodun olduğu sınıfta mutlaka soyut olarak tanımlanmalıdır.</a:t>
            </a:r>
          </a:p>
          <a:p>
            <a:r>
              <a:rPr lang="tr-TR" b="1" dirty="0"/>
              <a:t>Not</a:t>
            </a:r>
            <a:r>
              <a:rPr lang="tr-TR" dirty="0"/>
              <a:t>: </a:t>
            </a:r>
            <a:r>
              <a:rPr lang="tr-TR" i="1" dirty="0"/>
              <a:t>Soyut sınıflardaki soyut sınıf alt sınıflarda </a:t>
            </a:r>
            <a:r>
              <a:rPr lang="tr-TR" i="1" dirty="0" err="1"/>
              <a:t>override</a:t>
            </a:r>
            <a:r>
              <a:rPr lang="tr-TR" i="1" dirty="0"/>
              <a:t> edilmezse, derleme anında hata ile karşılaşırız.</a:t>
            </a:r>
          </a:p>
        </p:txBody>
      </p:sp>
    </p:spTree>
    <p:extLst>
      <p:ext uri="{BB962C8B-B14F-4D97-AF65-F5344CB8AC3E}">
        <p14:creationId xmlns:p14="http://schemas.microsoft.com/office/powerpoint/2010/main" val="34120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 SINIF VE KALITIM ARASINDAKİ İLİŞKİ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Kalıtımda olduğu gibi soyut sınıflarda bu sınıftan bir sınıf türetiliyor ve bazı gerekli </a:t>
            </a:r>
            <a:r>
              <a:rPr lang="tr-TR" dirty="0" err="1"/>
              <a:t>metodlar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ediliyor.</a:t>
            </a:r>
          </a:p>
          <a:p>
            <a:r>
              <a:rPr lang="tr-TR" dirty="0"/>
              <a:t>Kalıtım konusunda alt sınıftayken, üst sınıfta bulunan istediğimiz metodu </a:t>
            </a:r>
            <a:r>
              <a:rPr lang="tr-TR" dirty="0" err="1"/>
              <a:t>override</a:t>
            </a:r>
            <a:r>
              <a:rPr lang="tr-TR" dirty="0"/>
              <a:t> edebiliyorduk. Soyut sınıflarda soyut olarak tanımladığımız </a:t>
            </a:r>
            <a:r>
              <a:rPr lang="tr-TR" dirty="0" err="1"/>
              <a:t>metod</a:t>
            </a:r>
            <a:r>
              <a:rPr lang="tr-TR" dirty="0"/>
              <a:t>, </a:t>
            </a:r>
            <a:r>
              <a:rPr lang="tr-TR" dirty="0">
                <a:solidFill>
                  <a:srgbClr val="FF0000"/>
                </a:solidFill>
              </a:rPr>
              <a:t>alt sınıflarda mutlaka </a:t>
            </a:r>
            <a:r>
              <a:rPr lang="tr-TR" dirty="0" err="1">
                <a:solidFill>
                  <a:srgbClr val="FF0000"/>
                </a:solidFill>
              </a:rPr>
              <a:t>override</a:t>
            </a:r>
            <a:r>
              <a:rPr lang="tr-TR" dirty="0">
                <a:solidFill>
                  <a:srgbClr val="FF0000"/>
                </a:solidFill>
              </a:rPr>
              <a:t> edilmelidir</a:t>
            </a:r>
            <a:r>
              <a:rPr lang="tr-TR" dirty="0"/>
              <a:t>. Kalıtımdaki gibi isteğe bağlı bir durum yok.</a:t>
            </a:r>
          </a:p>
          <a:p>
            <a:r>
              <a:rPr lang="tr-TR" dirty="0"/>
              <a:t>Soyut sınıflardan, soyut alt sınıflar türetilebilir. Bu şekilde türetirsek bu alt soyut sınıf, üst soyut sınıfın soyut metodunu </a:t>
            </a:r>
            <a:r>
              <a:rPr lang="tr-TR" dirty="0" err="1"/>
              <a:t>override</a:t>
            </a:r>
            <a:r>
              <a:rPr lang="tr-TR" dirty="0"/>
              <a:t> etmek zorunda kalmaz.</a:t>
            </a:r>
          </a:p>
          <a:p>
            <a:r>
              <a:rPr lang="tr-TR" dirty="0"/>
              <a:t>Bir sınıfı soyut olarak tanımlayıp, içerisinde de soyut bir </a:t>
            </a:r>
            <a:r>
              <a:rPr lang="tr-TR" dirty="0" err="1"/>
              <a:t>metod</a:t>
            </a:r>
            <a:r>
              <a:rPr lang="tr-TR" dirty="0"/>
              <a:t> oluşturursak, bu metodun o üst sınıf için bir anlamı olmaz. Sadece soyut sınıftan türeyen sınıflar, bu metodu kullanarak kendileri için şekillendirir.</a:t>
            </a:r>
          </a:p>
          <a:p>
            <a:r>
              <a:rPr lang="tr-TR" dirty="0"/>
              <a:t>Soyut sınıfları kullanabilmemiz için kalıtım yapmamız gerekir.</a:t>
            </a:r>
          </a:p>
        </p:txBody>
      </p:sp>
    </p:spTree>
    <p:extLst>
      <p:ext uri="{BB962C8B-B14F-4D97-AF65-F5344CB8AC3E}">
        <p14:creationId xmlns:p14="http://schemas.microsoft.com/office/powerpoint/2010/main" val="125282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93" y="2315547"/>
            <a:ext cx="7501628" cy="359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629" y="1839685"/>
            <a:ext cx="7718741" cy="432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9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750" y="1690687"/>
            <a:ext cx="785098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7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70E0D8D-C046-4451-8246-A5B01E9C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59" y="1690687"/>
            <a:ext cx="62699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örneklerde soyut sınıfımızı miras aldık ve soyut sınıfımızda tanımladığımız soyut metodumuzu, bu sınıfların </a:t>
            </a:r>
            <a:r>
              <a:rPr lang="tr-TR" dirty="0" err="1"/>
              <a:t>herbirinde</a:t>
            </a:r>
            <a:r>
              <a:rPr lang="tr-TR" dirty="0"/>
              <a:t> </a:t>
            </a:r>
            <a:r>
              <a:rPr lang="tr-TR" dirty="0" err="1"/>
              <a:t>override</a:t>
            </a:r>
            <a:r>
              <a:rPr lang="tr-TR" dirty="0"/>
              <a:t> ettik. </a:t>
            </a:r>
          </a:p>
          <a:p>
            <a:pPr lvl="1"/>
            <a:r>
              <a:rPr lang="tr-TR" dirty="0"/>
              <a:t>Ana sınıfta soyut sınıftan bir nesne oluşturulmak istendiğinde hatayla karşılaşırız.</a:t>
            </a:r>
          </a:p>
          <a:p>
            <a:pPr lvl="1"/>
            <a:endParaRPr lang="tr-TR" dirty="0"/>
          </a:p>
          <a:p>
            <a:r>
              <a:rPr lang="tr-TR" b="1" dirty="0"/>
              <a:t>Not</a:t>
            </a:r>
            <a:r>
              <a:rPr lang="tr-TR" dirty="0"/>
              <a:t>: Soyut sınıflardan nesne üretilmez ama alt sınıflardan bu soyut sınıfa referans verilebilir. Ayrıca soyut sınıflar içerisinde yapıcılar tanımlanabilir.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81402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D9AC50F0B1DD94EA1C1962D79EF2F03" ma:contentTypeVersion="4" ma:contentTypeDescription="Yeni belge oluşturun." ma:contentTypeScope="" ma:versionID="86f4353ceeabc098a8bbdeef51e0ea75">
  <xsd:schema xmlns:xsd="http://www.w3.org/2001/XMLSchema" xmlns:xs="http://www.w3.org/2001/XMLSchema" xmlns:p="http://schemas.microsoft.com/office/2006/metadata/properties" xmlns:ns2="f5058889-0039-4d9f-afb9-621a9cc8b208" targetNamespace="http://schemas.microsoft.com/office/2006/metadata/properties" ma:root="true" ma:fieldsID="052f929a3313d3de5f4e52074541fe95" ns2:_="">
    <xsd:import namespace="f5058889-0039-4d9f-afb9-621a9cc8b2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058889-0039-4d9f-afb9-621a9cc8b2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5FE639-B4F3-4A06-8CA7-6B578C197443}"/>
</file>

<file path=customXml/itemProps2.xml><?xml version="1.0" encoding="utf-8"?>
<ds:datastoreItem xmlns:ds="http://schemas.openxmlformats.org/officeDocument/2006/customXml" ds:itemID="{AFB9BF46-9F1A-4448-A938-39EAC9CCACA8}"/>
</file>

<file path=customXml/itemProps3.xml><?xml version="1.0" encoding="utf-8"?>
<ds:datastoreItem xmlns:ds="http://schemas.openxmlformats.org/officeDocument/2006/customXml" ds:itemID="{A828C844-02CD-4B01-8096-18E3E3300A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382</Words>
  <Application>Microsoft Office PowerPoint</Application>
  <PresentationFormat>Geniş ekran</PresentationFormat>
  <Paragraphs>24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SOYUT(ABSTRACT) SINIFLAR METODLAR</vt:lpstr>
      <vt:lpstr>SOYUT SINIFLAR VE METODLARA GİRİŞ</vt:lpstr>
      <vt:lpstr>SOYUT SINIFLAR VE METODLARA GİRİŞ</vt:lpstr>
      <vt:lpstr>SOYUT SINIF VE KALITIM ARASINDAKİ İLİŞKİ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SOYUT(ABSTRACT) SINIFLAR METODLAR</dc:title>
  <dc:creator>aslanyürekk</dc:creator>
  <cp:lastModifiedBy>MURAT ASLANYÜREK</cp:lastModifiedBy>
  <cp:revision>20</cp:revision>
  <dcterms:created xsi:type="dcterms:W3CDTF">2016-03-08T08:49:35Z</dcterms:created>
  <dcterms:modified xsi:type="dcterms:W3CDTF">2021-11-30T10:57:48Z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0x0101009D9AC50F0B1DD94EA1C1962D79EF2F03</vt:lpwstr>
  </property>
</Properties>
</file>