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1BE9-F4B0-42D6-A51E-C8588A49208B}" v="5" dt="2021-05-30T23:52:24.793"/>
    <p1510:client id="{7E78CEC5-D94F-41D0-8AC1-405E62CC93A1}" v="8" dt="2021-05-06T19:02:41.067"/>
    <p1510:client id="{A5D612A6-7C2B-40D8-BF5A-3A0DE059473A}" v="1" dt="2021-05-04T20:21:1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ERDEM ERDÖNMEZ" userId="S::1206706040@ogr.klu.edu.tr::585391c1-aea9-48a4-b68c-abec9e19d581" providerId="AD" clId="Web-{A5D612A6-7C2B-40D8-BF5A-3A0DE059473A}"/>
    <pc:docChg chg="addSld">
      <pc:chgData name="YUSUF ERDEM ERDÖNMEZ" userId="S::1206706040@ogr.klu.edu.tr::585391c1-aea9-48a4-b68c-abec9e19d581" providerId="AD" clId="Web-{A5D612A6-7C2B-40D8-BF5A-3A0DE059473A}" dt="2021-05-04T20:21:17.732" v="0"/>
      <pc:docMkLst>
        <pc:docMk/>
      </pc:docMkLst>
      <pc:sldChg chg="new">
        <pc:chgData name="YUSUF ERDEM ERDÖNMEZ" userId="S::1206706040@ogr.klu.edu.tr::585391c1-aea9-48a4-b68c-abec9e19d581" providerId="AD" clId="Web-{A5D612A6-7C2B-40D8-BF5A-3A0DE059473A}" dt="2021-05-04T20:21:17.732" v="0"/>
        <pc:sldMkLst>
          <pc:docMk/>
          <pc:sldMk cId="4070240865" sldId="274"/>
        </pc:sldMkLst>
      </pc:sldChg>
    </pc:docChg>
  </pc:docChgLst>
  <pc:docChgLst>
    <pc:chgData name="RABİA ASLI TAŞÇİ" userId="S::1206706019@ogr.klu.edu.tr::e6f1cab8-6e5c-489e-b0a3-8e84b796c55a" providerId="AD" clId="Web-{7E78CEC5-D94F-41D0-8AC1-405E62CC93A1}"/>
    <pc:docChg chg="modSld">
      <pc:chgData name="RABİA ASLI TAŞÇİ" userId="S::1206706019@ogr.klu.edu.tr::e6f1cab8-6e5c-489e-b0a3-8e84b796c55a" providerId="AD" clId="Web-{7E78CEC5-D94F-41D0-8AC1-405E62CC93A1}" dt="2021-05-06T19:02:41.067" v="7" actId="1076"/>
      <pc:docMkLst>
        <pc:docMk/>
      </pc:docMkLst>
      <pc:sldChg chg="delSp modSp">
        <pc:chgData name="RABİA ASLI TAŞÇİ" userId="S::1206706019@ogr.klu.edu.tr::e6f1cab8-6e5c-489e-b0a3-8e84b796c55a" providerId="AD" clId="Web-{7E78CEC5-D94F-41D0-8AC1-405E62CC93A1}" dt="2021-05-06T19:02:41.067" v="7" actId="1076"/>
        <pc:sldMkLst>
          <pc:docMk/>
          <pc:sldMk cId="2710370720" sldId="259"/>
        </pc:sldMkLst>
        <pc:spChg chg="del">
          <ac:chgData name="RABİA ASLI TAŞÇİ" userId="S::1206706019@ogr.klu.edu.tr::e6f1cab8-6e5c-489e-b0a3-8e84b796c55a" providerId="AD" clId="Web-{7E78CEC5-D94F-41D0-8AC1-405E62CC93A1}" dt="2021-05-06T19:02:39.192" v="5"/>
          <ac:spMkLst>
            <pc:docMk/>
            <pc:sldMk cId="2710370720" sldId="259"/>
            <ac:spMk id="3" creationId="{00000000-0000-0000-0000-000000000000}"/>
          </ac:spMkLst>
        </pc:spChg>
        <pc:picChg chg="mod">
          <ac:chgData name="RABİA ASLI TAŞÇİ" userId="S::1206706019@ogr.klu.edu.tr::e6f1cab8-6e5c-489e-b0a3-8e84b796c55a" providerId="AD" clId="Web-{7E78CEC5-D94F-41D0-8AC1-405E62CC93A1}" dt="2021-05-06T19:02:41.067" v="7" actId="1076"/>
          <ac:picMkLst>
            <pc:docMk/>
            <pc:sldMk cId="2710370720" sldId="259"/>
            <ac:picMk id="3074" creationId="{00000000-0000-0000-0000-000000000000}"/>
          </ac:picMkLst>
        </pc:picChg>
      </pc:sldChg>
    </pc:docChg>
  </pc:docChgLst>
  <pc:docChgLst>
    <pc:chgData name="FURKAN KARA" userId="S::1206706009@ogr.klu.edu.tr::7df31bb4-24be-4381-b500-df5f3e0718c1" providerId="AD" clId="Web-{1B5F1BE9-F4B0-42D6-A51E-C8588A49208B}"/>
    <pc:docChg chg="modSld">
      <pc:chgData name="FURKAN KARA" userId="S::1206706009@ogr.klu.edu.tr::7df31bb4-24be-4381-b500-df5f3e0718c1" providerId="AD" clId="Web-{1B5F1BE9-F4B0-42D6-A51E-C8588A49208B}" dt="2021-05-30T23:52:24.793" v="4" actId="1076"/>
      <pc:docMkLst>
        <pc:docMk/>
      </pc:docMkLst>
      <pc:sldChg chg="modSp">
        <pc:chgData name="FURKAN KARA" userId="S::1206706009@ogr.klu.edu.tr::7df31bb4-24be-4381-b500-df5f3e0718c1" providerId="AD" clId="Web-{1B5F1BE9-F4B0-42D6-A51E-C8588A49208B}" dt="2021-05-30T23:52:15.605" v="3" actId="1076"/>
        <pc:sldMkLst>
          <pc:docMk/>
          <pc:sldMk cId="2710370720" sldId="259"/>
        </pc:sldMkLst>
        <pc:picChg chg="mod">
          <ac:chgData name="FURKAN KARA" userId="S::1206706009@ogr.klu.edu.tr::7df31bb4-24be-4381-b500-df5f3e0718c1" providerId="AD" clId="Web-{1B5F1BE9-F4B0-42D6-A51E-C8588A49208B}" dt="2021-05-30T23:52:15.605" v="3" actId="1076"/>
          <ac:picMkLst>
            <pc:docMk/>
            <pc:sldMk cId="2710370720" sldId="259"/>
            <ac:picMk id="3074" creationId="{00000000-0000-0000-0000-000000000000}"/>
          </ac:picMkLst>
        </pc:picChg>
      </pc:sldChg>
      <pc:sldChg chg="modSp">
        <pc:chgData name="FURKAN KARA" userId="S::1206706009@ogr.klu.edu.tr::7df31bb4-24be-4381-b500-df5f3e0718c1" providerId="AD" clId="Web-{1B5F1BE9-F4B0-42D6-A51E-C8588A49208B}" dt="2021-05-30T23:52:24.793" v="4" actId="1076"/>
        <pc:sldMkLst>
          <pc:docMk/>
          <pc:sldMk cId="999898344" sldId="263"/>
        </pc:sldMkLst>
        <pc:picChg chg="mod">
          <ac:chgData name="FURKAN KARA" userId="S::1206706009@ogr.klu.edu.tr::7df31bb4-24be-4381-b500-df5f3e0718c1" providerId="AD" clId="Web-{1B5F1BE9-F4B0-42D6-A51E-C8588A49208B}" dt="2021-05-30T23:52:24.793" v="4" actId="1076"/>
          <ac:picMkLst>
            <pc:docMk/>
            <pc:sldMk cId="999898344" sldId="263"/>
            <ac:picMk id="51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CE3A1-C80A-4B45-A57B-CCE2AD11AAF7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20932-A12A-4309-BA82-42611AEFF7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3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20932-A12A-4309-BA82-42611AEFF7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18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2FAF-1040-4F9A-8702-756DC46F24AA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44B-E972-49E4-89B1-BAE5B2006027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C052-2134-4F2E-9474-7BE081D435E5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1645-2410-4A97-8253-28C7538A8223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D32D-81A6-4B8F-AC1B-82D2A0DDB0A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757B-ED18-4483-B08F-3277DA92C9D8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3458-DD72-4189-82E5-441784B2FC04}" type="datetime1">
              <a:rPr lang="tr-TR" smtClean="0"/>
              <a:t>30.05.2021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CFEF-62FA-4F74-AA24-9FD0E7927C0A}" type="datetime1">
              <a:rPr lang="tr-TR" smtClean="0"/>
              <a:t>30.05.2021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733-E05D-4F43-8767-065635FA07E5}" type="datetime1">
              <a:rPr lang="tr-TR" smtClean="0"/>
              <a:t>30.05.2021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22B1-2C38-4F03-8CED-A49BFC653E5D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D9F-2EAE-4EB5-8D22-EBE395A5C0C0}" type="datetime1">
              <a:rPr lang="tr-TR" smtClean="0"/>
              <a:t>30.05.2021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8D307B-9531-44CA-911C-020FE252FC7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tr-TR"/>
              <a:t>S.M.İZMİRLİ AYAN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51023D-F087-4467-834D-1A21687A0C5C}" type="datetime1">
              <a:rPr lang="tr-TR" smtClean="0"/>
              <a:t>30.05.2021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TABLO BİRLEŞTİRME İŞLEMLERİ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VERİ TABANI II DERSİ – 2. HAFTA</a:t>
            </a:r>
          </a:p>
        </p:txBody>
      </p:sp>
    </p:spTree>
    <p:extLst>
      <p:ext uri="{BB962C8B-B14F-4D97-AF65-F5344CB8AC3E}">
        <p14:creationId xmlns:p14="http://schemas.microsoft.com/office/powerpoint/2010/main" val="409523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OUTER JOIN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tr-TR" dirty="0" err="1"/>
              <a:t>İnner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işlemi tablolardaki ilişkili satırları gösterirken ilişkisi olmayan satırları göstermemekteydi. Bu seçenekle gösterilir ve ilişkilendirdiği tablolarda karşılığı olamayan satırlar </a:t>
            </a:r>
            <a:r>
              <a:rPr lang="tr-TR" dirty="0" err="1"/>
              <a:t>null</a:t>
            </a:r>
            <a:r>
              <a:rPr lang="tr-TR" dirty="0"/>
              <a:t> değeri içerecektir.</a:t>
            </a:r>
          </a:p>
          <a:p>
            <a:pPr marL="64008" indent="0">
              <a:buNone/>
            </a:pPr>
            <a:r>
              <a:rPr lang="tr-TR" dirty="0"/>
              <a:t>3 tipi vardır.</a:t>
            </a:r>
          </a:p>
          <a:p>
            <a:pPr marL="64008" indent="0">
              <a:buNone/>
            </a:pPr>
            <a:r>
              <a:rPr lang="tr-TR" dirty="0"/>
              <a:t>1. LEFT OUTER JOIN</a:t>
            </a:r>
          </a:p>
          <a:p>
            <a:pPr marL="64008" indent="0">
              <a:buNone/>
            </a:pPr>
            <a:r>
              <a:rPr lang="tr-TR" dirty="0"/>
              <a:t>2. RIGHT OUTER JOIN</a:t>
            </a:r>
          </a:p>
          <a:p>
            <a:pPr marL="64008" indent="0">
              <a:buNone/>
            </a:pPr>
            <a:r>
              <a:rPr lang="tr-TR" dirty="0"/>
              <a:t>3. FULL OUTER JOIN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1637-4CF9-47C8-BD70-5773364C6B6E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9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E829-9C84-4EC0-8CA3-ECE9CFBDDC3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11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650"/>
            <a:ext cx="6168350" cy="38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49324"/>
            <a:ext cx="5922840" cy="42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09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2AEB-F5FA-4B9E-94BD-696C28111543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12</a:t>
            </a:fld>
            <a:endParaRPr lang="tr-T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0" y="188640"/>
            <a:ext cx="5172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21" y="2132856"/>
            <a:ext cx="61976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0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" y="-11329"/>
            <a:ext cx="5172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CBF-1F8C-4F15-B1D3-83CCD05E3A7A}" type="datetime1">
              <a:rPr lang="tr-TR" smtClean="0"/>
              <a:t>30.05.2021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13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56" y="1484784"/>
            <a:ext cx="504214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6262"/>
            <a:ext cx="5508104" cy="40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30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tr-TR" dirty="0"/>
              <a:t>CROSS JOIN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412776"/>
            <a:ext cx="4186808" cy="4572000"/>
          </a:xfrm>
        </p:spPr>
        <p:txBody>
          <a:bodyPr/>
          <a:lstStyle/>
          <a:p>
            <a:r>
              <a:rPr lang="tr-TR" dirty="0"/>
              <a:t>Birleştirilen tablolardaki tüm satırların listelenmesini sağlar. İlk tablonun her satırı ikinci tablonun satır sayısı kadar tekrar edecektir.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611F-CDBC-41BC-A130-BDFF721A1449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14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24" y="260648"/>
            <a:ext cx="4500364" cy="593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54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NATURAL JOIN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tr-TR" dirty="0"/>
              <a:t>Koşul ifadesi yazmaya gerek yoktur sadece birleştirilecek tablo isimlerini yazmak yeterlidir.</a:t>
            </a:r>
          </a:p>
          <a:p>
            <a:pPr marL="64008" indent="0">
              <a:buNone/>
            </a:pPr>
            <a:r>
              <a:rPr lang="tr-TR" dirty="0"/>
              <a:t>Kullanımı </a:t>
            </a:r>
            <a:r>
              <a:rPr lang="tr-TR" dirty="0" err="1"/>
              <a:t>MySql</a:t>
            </a:r>
            <a:r>
              <a:rPr lang="tr-TR" dirty="0"/>
              <a:t> ve </a:t>
            </a:r>
            <a:r>
              <a:rPr lang="tr-TR" dirty="0" err="1"/>
              <a:t>Oracle</a:t>
            </a:r>
            <a:r>
              <a:rPr lang="tr-TR" dirty="0"/>
              <a:t> da mevcuttur.</a:t>
            </a:r>
          </a:p>
          <a:p>
            <a:pPr marL="64008" indent="0">
              <a:buNone/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69C8-2241-41C2-B8AE-B5BDF397DF55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69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TABLOLARI KÜMELEME İFADELERİ İLE BİRLEŞTİRME</a:t>
            </a:r>
            <a:br>
              <a:rPr lang="tr-TR" dirty="0"/>
            </a:br>
            <a:r>
              <a:rPr lang="tr-TR" dirty="0"/>
              <a:t>İKİ SORGUNUN KESİŞİMİ </a:t>
            </a:r>
            <a:br>
              <a:rPr lang="tr-TR" dirty="0"/>
            </a:br>
            <a:r>
              <a:rPr lang="tr-TR" dirty="0"/>
              <a:t>(INTERSECT)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4572000"/>
          </a:xfrm>
        </p:spPr>
        <p:txBody>
          <a:bodyPr/>
          <a:lstStyle/>
          <a:p>
            <a:r>
              <a:rPr lang="tr-TR" dirty="0"/>
              <a:t>Aynı sütunlara sahip iki tablonun </a:t>
            </a:r>
            <a:r>
              <a:rPr lang="tr-TR" dirty="0" err="1"/>
              <a:t>kesişimini</a:t>
            </a:r>
            <a:r>
              <a:rPr lang="tr-TR" dirty="0"/>
              <a:t> almak için kullanılır. Sadece birbirinin aynı olan sütunları gösterir.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7747-562E-4155-9842-B7B396D02B06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81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EXCEPT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sütun isimlerine sahip iki sorgudan dönen değerlerin farkını almak için kullanılır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0AC9-28F4-4124-A0C8-B16D9FDAB24B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4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sütun isimlerine sahip her iki sorgudan dönen değerlerin birleşimini almak için kullanılır.</a:t>
            </a:r>
          </a:p>
          <a:p>
            <a:r>
              <a:rPr lang="tr-TR" dirty="0"/>
              <a:t>ORTAK OLAN SATIRLARDAN SADECE BİR TANESİ LİSTELENİR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5A4F-7DBF-464C-ADE7-244437B2EEF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28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UNION ALL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sütun isimlerine sahip her iki sorgudan dönen </a:t>
            </a:r>
            <a:r>
              <a:rPr lang="tr-TR" dirty="0" err="1"/>
              <a:t>değererin</a:t>
            </a:r>
            <a:r>
              <a:rPr lang="tr-TR" dirty="0"/>
              <a:t> birleşimini almak için kullanılır</a:t>
            </a:r>
          </a:p>
          <a:p>
            <a:r>
              <a:rPr lang="tr-TR" dirty="0"/>
              <a:t>ORTAK OLAN SATIRLARIN TAMAMI LİSTELENİR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AA6A-AB1F-42BC-B3AB-05D8E17EAD8A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7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69D2-B021-441A-AA23-FDBC11F57109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2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5964860" cy="489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5832648" cy="324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4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E24-B45B-4797-AA50-71CEE576FAE4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3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692"/>
            <a:ext cx="6120680" cy="522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6332"/>
            <a:ext cx="5876920" cy="366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2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A52C-A609-4404-988E-39DB57F73C4C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4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8" y="1427998"/>
            <a:ext cx="8161614" cy="454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37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3FEB-3455-4961-87F0-D7F6F4AB9E0F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5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51" y="836712"/>
            <a:ext cx="5904656" cy="554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66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Birleştirme İşlemi Özellikleri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Birleştirme işlemleri için kullanılan tabloların yazılma sırası normal </a:t>
            </a:r>
            <a:r>
              <a:rPr lang="tr-TR" dirty="0" err="1"/>
              <a:t>join</a:t>
            </a:r>
            <a:r>
              <a:rPr lang="tr-TR" dirty="0"/>
              <a:t> işlemlerinde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ve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olarak ayrılacaktır ve yazılma sırası önemlidir.</a:t>
            </a:r>
          </a:p>
          <a:p>
            <a:r>
              <a:rPr lang="tr-TR" dirty="0"/>
              <a:t>Birleştirme işlemi </a:t>
            </a:r>
            <a:r>
              <a:rPr lang="tr-TR" dirty="0" err="1"/>
              <a:t>join</a:t>
            </a:r>
            <a:r>
              <a:rPr lang="tr-TR" dirty="0"/>
              <a:t> ifadeleri kullanılabileceği gibi ‘</a:t>
            </a:r>
            <a:r>
              <a:rPr lang="tr-TR" dirty="0" err="1"/>
              <a:t>where</a:t>
            </a:r>
            <a:r>
              <a:rPr lang="tr-TR" dirty="0"/>
              <a:t>’ ifadesi de kullanılabilir</a:t>
            </a:r>
          </a:p>
          <a:p>
            <a:r>
              <a:rPr lang="tr-TR" dirty="0"/>
              <a:t>Sorguların daha hızlı çalışması için </a:t>
            </a:r>
            <a:r>
              <a:rPr lang="tr-TR" dirty="0" err="1"/>
              <a:t>index</a:t>
            </a:r>
            <a:r>
              <a:rPr lang="tr-TR" dirty="0"/>
              <a:t> kullanılabilir.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B0E8-32B3-4DB5-A3B1-FEB26350E3C0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83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Birleştirilen sütunların veri tipi uyumlu olmalıdır. </a:t>
            </a:r>
          </a:p>
          <a:p>
            <a:r>
              <a:rPr lang="tr-TR" dirty="0"/>
              <a:t>Birleştirilen sütunların ille de aynı isme sahip olmaları gerekmez.</a:t>
            </a:r>
          </a:p>
          <a:p>
            <a:pPr marL="64008" indent="0">
              <a:buNone/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BB6-EF7B-455B-A189-FEAE62C15B7D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53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72000"/>
          </a:xfrm>
        </p:spPr>
        <p:txBody>
          <a:bodyPr/>
          <a:lstStyle/>
          <a:p>
            <a:r>
              <a:rPr lang="tr-TR" dirty="0"/>
              <a:t>İki veya daha fazla tablonun ortak sütunlarının içerdiği verileri kontrol ederek birleştirme işlemini yapar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013D-355D-4DFC-8D4F-0EAC06DB83B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8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4" y="2671411"/>
            <a:ext cx="7429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8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C2661-C89A-4742-91B4-1A3747C3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6557B1-8DA5-47C8-B8AF-057618E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8A2749-9DBF-475F-9E84-81A2AA54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1645-2410-4A97-8253-28C7538A8223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49C5B4-0735-4805-B4AD-F86723A1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S.M.İZMİRLİ AYAN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E90D93-2639-419A-82BD-40B96B1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307B-9531-44CA-911C-020FE252FC7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24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tişiklik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i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tişiklik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BF75610CC694A824BF4EA57301F06" ma:contentTypeVersion="2" ma:contentTypeDescription="Create a new document." ma:contentTypeScope="" ma:versionID="5225a9240074451ec11fe9a5ffa54740">
  <xsd:schema xmlns:xsd="http://www.w3.org/2001/XMLSchema" xmlns:xs="http://www.w3.org/2001/XMLSchema" xmlns:p="http://schemas.microsoft.com/office/2006/metadata/properties" xmlns:ns2="12f52366-666b-487e-b94d-34d9a8618b3b" targetNamespace="http://schemas.microsoft.com/office/2006/metadata/properties" ma:root="true" ma:fieldsID="53916b6b1c22efe3f888ab7bfa1f5f64" ns2:_="">
    <xsd:import namespace="12f52366-666b-487e-b94d-34d9a861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52366-666b-487e-b94d-34d9a8618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211C6-70C8-46A5-94A4-47C4138BE6BF}"/>
</file>

<file path=customXml/itemProps2.xml><?xml version="1.0" encoding="utf-8"?>
<ds:datastoreItem xmlns:ds="http://schemas.openxmlformats.org/officeDocument/2006/customXml" ds:itemID="{319AA8B2-CB56-4275-AAA1-57A59BC50C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8C3505-89FF-4BDA-8012-3889571F42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</TotalTime>
  <Words>331</Words>
  <Application>Microsoft Office PowerPoint</Application>
  <PresentationFormat>Ekran Gösterisi (4:3)</PresentationFormat>
  <Paragraphs>83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Bitişiklik</vt:lpstr>
      <vt:lpstr>TABLO BİRLEŞTİRME İŞLEMLERİ</vt:lpstr>
      <vt:lpstr>PowerPoint Sunusu</vt:lpstr>
      <vt:lpstr>PowerPoint Sunusu</vt:lpstr>
      <vt:lpstr>PowerPoint Sunusu</vt:lpstr>
      <vt:lpstr>PowerPoint Sunusu</vt:lpstr>
      <vt:lpstr>Birleştirme İşlemi Özellikleri</vt:lpstr>
      <vt:lpstr>PowerPoint Sunusu</vt:lpstr>
      <vt:lpstr>INNER JOIN</vt:lpstr>
      <vt:lpstr>PowerPoint Sunusu</vt:lpstr>
      <vt:lpstr>OUTER JOIN</vt:lpstr>
      <vt:lpstr>PowerPoint Sunusu</vt:lpstr>
      <vt:lpstr>PowerPoint Sunusu</vt:lpstr>
      <vt:lpstr>PowerPoint Sunusu</vt:lpstr>
      <vt:lpstr>CROSS JOIN</vt:lpstr>
      <vt:lpstr>NATURAL JOIN</vt:lpstr>
      <vt:lpstr>TABLOLARI KÜMELEME İFADELERİ İLE BİRLEŞTİRME İKİ SORGUNUN KESİŞİMİ  (INTERSECT)</vt:lpstr>
      <vt:lpstr>EXCEPT</vt:lpstr>
      <vt:lpstr>union</vt:lpstr>
      <vt:lpstr>UNION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SMehtap</cp:lastModifiedBy>
  <cp:revision>25</cp:revision>
  <dcterms:created xsi:type="dcterms:W3CDTF">2011-12-13T21:53:22Z</dcterms:created>
  <dcterms:modified xsi:type="dcterms:W3CDTF">2021-05-30T23:52:28Z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0x010100AECBF75610CC694A824BF4EA57301F06</vt:lpwstr>
  </property>
</Properties>
</file>