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gr1UsYlai1F0LpQHtkYbyQPc5k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96BF41-E147-4033-8038-03960496055D}">
  <a:tblStyle styleId="{8096BF41-E147-4033-8038-03960496055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Good Morning I am Ifrah Asif Hasan performing an implementation of A single Backlit Image </a:t>
            </a:r>
            <a:r>
              <a:rPr lang="en-IN"/>
              <a:t>Enhancement</a:t>
            </a:r>
            <a:r>
              <a:rPr lang="en-IN"/>
              <a:t> for for improvement of visibility of dark part .</a:t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The motive behind proposing this method is that this is a fast and simple method of image enhancement where other methods have high chance of producing artifacts or give relatively poor enhancement . We compare our method to other methods using NIQE score and LOE .</a:t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We can broadly divide the entire process into 3 parts , Gamma correction and Histogram Equalization , Alpha Blending and Artifact Suppression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Using a value of gamma as 2 we use improved images as basis for alpha blending with 0.2 parts of histogram equalized image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Next we generate a weight map ( binary image) using Otsu’s method by maximizing class variance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Now we generate a weight map using </a:t>
            </a:r>
            <a:r>
              <a:rPr lang="en-IN"/>
              <a:t>guided</a:t>
            </a:r>
            <a:r>
              <a:rPr lang="en-IN"/>
              <a:t> filter with guide as original image .Using the filtered </a:t>
            </a:r>
            <a:r>
              <a:rPr lang="en-IN"/>
              <a:t>weight</a:t>
            </a:r>
            <a:r>
              <a:rPr lang="en-IN"/>
              <a:t> map we again blend the original and alpha blended image to get the final image .</a:t>
            </a:r>
            <a:endParaRPr/>
          </a:p>
        </p:txBody>
      </p:sp>
      <p:sp>
        <p:nvSpPr>
          <p:cNvPr id="94" name="Google Shape;9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We find the </a:t>
            </a:r>
            <a:r>
              <a:rPr lang="en-IN"/>
              <a:t>Naturalness</a:t>
            </a:r>
            <a:r>
              <a:rPr lang="en-IN"/>
              <a:t> Image quality evaluation score and lightness order error of the images and compare it to other methods which is provided in the report .</a:t>
            </a:r>
            <a:endParaRPr/>
          </a:p>
        </p:txBody>
      </p:sp>
      <p:sp>
        <p:nvSpPr>
          <p:cNvPr id="100" name="Google Shape;10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70900" y="1122375"/>
            <a:ext cx="11237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Calibri"/>
              <a:buNone/>
            </a:pPr>
            <a:r>
              <a:rPr b="1" lang="en-IN" sz="5580"/>
              <a:t>A Single Backlit Image Enhancement for Improvement of visibility of Dark Part </a:t>
            </a:r>
            <a:endParaRPr sz="45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2118803" y="4079875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                                                                             </a:t>
            </a:r>
            <a:r>
              <a:rPr b="1" lang="en-IN"/>
              <a:t>Ifrah Asif Hasan (19EE38028)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IN" sz="4800"/>
              <a:t>Introduction 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52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We have proposed a simple and fast method for improvement of visibility of the dark part of an image 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917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We compare the Naturalness Image Quality Evaluator score and Lightness order error to compare it to other methods 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917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We propose this method as other methods do not have good enhancement or have high chance of producing artifacts 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IN" sz="4800"/>
              <a:t>Methodology</a:t>
            </a:r>
            <a:endParaRPr b="1" sz="4800"/>
          </a:p>
        </p:txBody>
      </p:sp>
      <p:sp>
        <p:nvSpPr>
          <p:cNvPr id="97" name="Google Shape;9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We can divide the process into 3 steps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Gamma correction and Histogram equalization 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Alpha Blending 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Artifact Suppression using a weight map using guided filter.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Using a gamma value of 2 and alpha value of 0.2, we blend the image and then use a guided filter to filter the weight map with guide as the original image to suppress the artifacts 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IN" sz="4800"/>
              <a:t>Results:</a:t>
            </a:r>
            <a:endParaRPr/>
          </a:p>
        </p:txBody>
      </p:sp>
      <p:graphicFrame>
        <p:nvGraphicFramePr>
          <p:cNvPr id="103" name="Google Shape;103;p12"/>
          <p:cNvGraphicFramePr/>
          <p:nvPr/>
        </p:nvGraphicFramePr>
        <p:xfrm>
          <a:off x="705762" y="1917641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{8096BF41-E147-4033-8038-03960496055D}</a:tableStyleId>
              </a:tblPr>
              <a:tblGrid>
                <a:gridCol w="1162825"/>
                <a:gridCol w="1449725"/>
                <a:gridCol w="1349200"/>
                <a:gridCol w="1338600"/>
              </a:tblGrid>
              <a:tr h="71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Image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Image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Image 2</a:t>
                      </a:r>
                      <a:r>
                        <a:rPr lang="en-IN" sz="2000" u="none" cap="none" strike="noStrike"/>
                        <a:t>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Image 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64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NIQE Score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2.47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3.8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2.57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64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LOE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76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378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104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pic>
        <p:nvPicPr>
          <p:cNvPr id="104" name="Google Shape;10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9762" y="1917638"/>
            <a:ext cx="2638425" cy="40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1837" y="2289113"/>
            <a:ext cx="262890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2022-11-25T16:21:29Z</dcterms:created>
  <dc:creator>SAMRUDDHI MESHRAM</dc:creator>
</cp:coreProperties>
</file>