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1"/>
  </p:notesMasterIdLst>
  <p:handoutMasterIdLst>
    <p:handoutMasterId r:id="rId12"/>
  </p:handoutMasterIdLst>
  <p:sldIdLst>
    <p:sldId id="289" r:id="rId2"/>
    <p:sldId id="299" r:id="rId3"/>
    <p:sldId id="303" r:id="rId4"/>
    <p:sldId id="258" r:id="rId5"/>
    <p:sldId id="307" r:id="rId6"/>
    <p:sldId id="305" r:id="rId7"/>
    <p:sldId id="304" r:id="rId8"/>
    <p:sldId id="294" r:id="rId9"/>
    <p:sldId id="306" r:id="rId10"/>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161"/>
    <a:srgbClr val="007FAC"/>
    <a:srgbClr val="009FDA"/>
    <a:srgbClr val="ECECEB"/>
    <a:srgbClr val="61913D"/>
    <a:srgbClr val="009BDF"/>
    <a:srgbClr val="00599C"/>
    <a:srgbClr val="B31942"/>
    <a:srgbClr val="E7E6E6"/>
    <a:srgbClr val="8F2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726" autoAdjust="0"/>
  </p:normalViewPr>
  <p:slideViewPr>
    <p:cSldViewPr snapToGrid="0" snapToObjects="1">
      <p:cViewPr varScale="1">
        <p:scale>
          <a:sx n="69" d="100"/>
          <a:sy n="69" d="100"/>
        </p:scale>
        <p:origin x="1886" y="62"/>
      </p:cViewPr>
      <p:guideLst>
        <p:guide orient="horz"/>
        <p:guide/>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1" d="100"/>
          <a:sy n="111" d="100"/>
        </p:scale>
        <p:origin x="5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621E8-6508-44B0-A582-459B9CED57E9}"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BAD58971-64B9-4A3B-93B6-5C905BEA45AF}" type="pres">
      <dgm:prSet presAssocID="{DA7621E8-6508-44B0-A582-459B9CED57E9}" presName="Name0" presStyleCnt="0">
        <dgm:presLayoutVars>
          <dgm:dir/>
          <dgm:animLvl val="lvl"/>
          <dgm:resizeHandles val="exact"/>
        </dgm:presLayoutVars>
      </dgm:prSet>
      <dgm:spPr/>
    </dgm:pt>
  </dgm:ptLst>
  <dgm:cxnLst>
    <dgm:cxn modelId="{F8FCC0E2-C12F-4406-979C-3C666276D3A0}" type="presOf" srcId="{DA7621E8-6508-44B0-A582-459B9CED57E9}" destId="{BAD58971-64B9-4A3B-93B6-5C905BEA45AF}"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629A9-836B-4EDA-88C4-8722F245F36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E08672A-481D-495C-925F-67090DFF2D00}">
      <dgm:prSet phldrT="[Text]"/>
      <dgm:spPr/>
      <dgm:t>
        <a:bodyPr/>
        <a:lstStyle/>
        <a:p>
          <a:r>
            <a:rPr lang="en-US" dirty="0"/>
            <a:t>EXTRACT</a:t>
          </a:r>
        </a:p>
      </dgm:t>
    </dgm:pt>
    <dgm:pt modelId="{D2EC6ABE-B429-4B00-AD48-09F5ED3CF2F5}" type="parTrans" cxnId="{BEECD03C-758E-461C-B342-0354DA735ED9}">
      <dgm:prSet/>
      <dgm:spPr/>
      <dgm:t>
        <a:bodyPr/>
        <a:lstStyle/>
        <a:p>
          <a:endParaRPr lang="en-US"/>
        </a:p>
      </dgm:t>
    </dgm:pt>
    <dgm:pt modelId="{8977222E-3E66-4491-98E6-059393AF3F12}" type="sibTrans" cxnId="{BEECD03C-758E-461C-B342-0354DA735ED9}">
      <dgm:prSet/>
      <dgm:spPr/>
      <dgm:t>
        <a:bodyPr/>
        <a:lstStyle/>
        <a:p>
          <a:endParaRPr lang="en-US"/>
        </a:p>
      </dgm:t>
    </dgm:pt>
    <dgm:pt modelId="{0E35FB90-E6EC-44C4-8AB8-D640C20ACFEB}">
      <dgm:prSet phldrT="[Text]"/>
      <dgm:spPr/>
      <dgm:t>
        <a:bodyPr/>
        <a:lstStyle/>
        <a:p>
          <a:pPr>
            <a:buFont typeface="Arial" panose="020B0604020202020204" pitchFamily="34" charset="0"/>
            <a:buChar char="•"/>
          </a:pPr>
          <a:r>
            <a:rPr lang="en-US" b="1" u="none" dirty="0">
              <a:highlight>
                <a:srgbClr val="FFFF00"/>
              </a:highlight>
            </a:rPr>
            <a:t>Extract</a:t>
          </a:r>
          <a:r>
            <a:rPr lang="en-US" dirty="0"/>
            <a:t> files from [REDACTED] server to the EdgeNode using scp.</a:t>
          </a:r>
        </a:p>
      </dgm:t>
    </dgm:pt>
    <dgm:pt modelId="{FAFD68DC-8C0B-4180-BBFB-153431302282}" type="parTrans" cxnId="{95C8638D-BA73-48E7-B1FB-CA04C5CC63ED}">
      <dgm:prSet/>
      <dgm:spPr/>
      <dgm:t>
        <a:bodyPr/>
        <a:lstStyle/>
        <a:p>
          <a:endParaRPr lang="en-US"/>
        </a:p>
      </dgm:t>
    </dgm:pt>
    <dgm:pt modelId="{71040B74-7863-47F8-AA17-45D1CD6D63D8}" type="sibTrans" cxnId="{95C8638D-BA73-48E7-B1FB-CA04C5CC63ED}">
      <dgm:prSet/>
      <dgm:spPr/>
      <dgm:t>
        <a:bodyPr/>
        <a:lstStyle/>
        <a:p>
          <a:endParaRPr lang="en-US"/>
        </a:p>
      </dgm:t>
    </dgm:pt>
    <dgm:pt modelId="{5FD2B123-4AD4-419F-81BF-EDE1DBFCAF4F}">
      <dgm:prSet phldrT="[Text]"/>
      <dgm:spPr/>
      <dgm:t>
        <a:bodyPr/>
        <a:lstStyle/>
        <a:p>
          <a:pPr>
            <a:buFont typeface="Arial" panose="020B0604020202020204" pitchFamily="34" charset="0"/>
            <a:buChar char="•"/>
          </a:pPr>
          <a:r>
            <a:rPr lang="en-US" dirty="0"/>
            <a:t>Ingest files from HDFS to SparkR by specifying the file format and path in HDFS. </a:t>
          </a:r>
        </a:p>
      </dgm:t>
    </dgm:pt>
    <dgm:pt modelId="{19B5F8C3-041B-405E-9D41-5C37DB568ED6}" type="parTrans" cxnId="{615C3654-F49B-4C81-B1AD-CE5B0532352D}">
      <dgm:prSet/>
      <dgm:spPr/>
      <dgm:t>
        <a:bodyPr/>
        <a:lstStyle/>
        <a:p>
          <a:endParaRPr lang="en-US"/>
        </a:p>
      </dgm:t>
    </dgm:pt>
    <dgm:pt modelId="{9BFFA751-E2B2-4DC2-8390-2BE2B6F0E9B5}" type="sibTrans" cxnId="{615C3654-F49B-4C81-B1AD-CE5B0532352D}">
      <dgm:prSet/>
      <dgm:spPr/>
      <dgm:t>
        <a:bodyPr/>
        <a:lstStyle/>
        <a:p>
          <a:endParaRPr lang="en-US"/>
        </a:p>
      </dgm:t>
    </dgm:pt>
    <dgm:pt modelId="{B26488B9-AC13-487E-A644-8306276F9862}">
      <dgm:prSet phldrT="[Text]"/>
      <dgm:spPr/>
      <dgm:t>
        <a:bodyPr/>
        <a:lstStyle/>
        <a:p>
          <a:r>
            <a:rPr lang="en-US" dirty="0"/>
            <a:t>TRANSFORM</a:t>
          </a:r>
        </a:p>
      </dgm:t>
    </dgm:pt>
    <dgm:pt modelId="{DB62A648-91D7-4897-8D9F-3BCD47C16847}" type="parTrans" cxnId="{9BC0BB09-A644-4BEC-A27F-2CF32EDBFB6D}">
      <dgm:prSet/>
      <dgm:spPr/>
      <dgm:t>
        <a:bodyPr/>
        <a:lstStyle/>
        <a:p>
          <a:endParaRPr lang="en-US"/>
        </a:p>
      </dgm:t>
    </dgm:pt>
    <dgm:pt modelId="{CFB1A066-8D6B-4773-9053-8323F14DECAF}" type="sibTrans" cxnId="{9BC0BB09-A644-4BEC-A27F-2CF32EDBFB6D}">
      <dgm:prSet/>
      <dgm:spPr/>
      <dgm:t>
        <a:bodyPr/>
        <a:lstStyle/>
        <a:p>
          <a:endParaRPr lang="en-US"/>
        </a:p>
      </dgm:t>
    </dgm:pt>
    <dgm:pt modelId="{644FD7E6-FFB3-4660-8C27-AC200DDF97EE}">
      <dgm:prSet phldrT="[Text]"/>
      <dgm:spPr/>
      <dgm:t>
        <a:bodyPr/>
        <a:lstStyle/>
        <a:p>
          <a:r>
            <a:rPr lang="en-US" dirty="0"/>
            <a:t>After files have been ingest, </a:t>
          </a:r>
          <a:r>
            <a:rPr lang="en-US" b="1" dirty="0">
              <a:highlight>
                <a:srgbClr val="FFFF00"/>
              </a:highlight>
            </a:rPr>
            <a:t>transform</a:t>
          </a:r>
          <a:r>
            <a:rPr lang="en-US" b="1" dirty="0"/>
            <a:t> </a:t>
          </a:r>
          <a:r>
            <a:rPr lang="en-US" b="0" dirty="0"/>
            <a:t>the dataset into a structure relevant to the analysis. </a:t>
          </a:r>
        </a:p>
      </dgm:t>
    </dgm:pt>
    <dgm:pt modelId="{4B143B83-EB90-44D7-9B3E-25E785EDFA15}" type="parTrans" cxnId="{B270F0D4-1F0D-42EF-AF76-5A703EA84E8F}">
      <dgm:prSet/>
      <dgm:spPr/>
      <dgm:t>
        <a:bodyPr/>
        <a:lstStyle/>
        <a:p>
          <a:endParaRPr lang="en-US"/>
        </a:p>
      </dgm:t>
    </dgm:pt>
    <dgm:pt modelId="{3DDF431C-7F30-4C6C-A361-04574B82ED22}" type="sibTrans" cxnId="{B270F0D4-1F0D-42EF-AF76-5A703EA84E8F}">
      <dgm:prSet/>
      <dgm:spPr/>
      <dgm:t>
        <a:bodyPr/>
        <a:lstStyle/>
        <a:p>
          <a:endParaRPr lang="en-US"/>
        </a:p>
      </dgm:t>
    </dgm:pt>
    <dgm:pt modelId="{BFEA7A96-02D2-4CF2-AEFC-0F000E3C7F64}">
      <dgm:prSet phldrT="[Text]"/>
      <dgm:spPr/>
      <dgm:t>
        <a:bodyPr/>
        <a:lstStyle/>
        <a:p>
          <a:r>
            <a:rPr lang="en-US" dirty="0"/>
            <a:t>Examples of transformation functions in SparkR include unionAll, groupBy, join, and filter.</a:t>
          </a:r>
        </a:p>
      </dgm:t>
    </dgm:pt>
    <dgm:pt modelId="{611D06CD-5488-49A9-A0C6-EB4BF43C2714}" type="parTrans" cxnId="{4CB906B9-72F9-49B9-B2D6-30E82E93A144}">
      <dgm:prSet/>
      <dgm:spPr/>
      <dgm:t>
        <a:bodyPr/>
        <a:lstStyle/>
        <a:p>
          <a:endParaRPr lang="en-US"/>
        </a:p>
      </dgm:t>
    </dgm:pt>
    <dgm:pt modelId="{1F3B1DA7-22E9-42F5-B93A-9718473E848A}" type="sibTrans" cxnId="{4CB906B9-72F9-49B9-B2D6-30E82E93A144}">
      <dgm:prSet/>
      <dgm:spPr/>
      <dgm:t>
        <a:bodyPr/>
        <a:lstStyle/>
        <a:p>
          <a:endParaRPr lang="en-US"/>
        </a:p>
      </dgm:t>
    </dgm:pt>
    <dgm:pt modelId="{9AC5BEF6-FC55-431E-9287-AF1AE65A3C78}">
      <dgm:prSet phldrT="[Text]"/>
      <dgm:spPr/>
      <dgm:t>
        <a:bodyPr/>
        <a:lstStyle/>
        <a:p>
          <a:r>
            <a:rPr lang="en-US" dirty="0"/>
            <a:t>LOAD</a:t>
          </a:r>
        </a:p>
      </dgm:t>
    </dgm:pt>
    <dgm:pt modelId="{7FA0CD0A-E441-4770-9506-827B3870B475}" type="parTrans" cxnId="{671CD550-7CD3-4BD3-AD0C-161CC9EB526D}">
      <dgm:prSet/>
      <dgm:spPr/>
      <dgm:t>
        <a:bodyPr/>
        <a:lstStyle/>
        <a:p>
          <a:endParaRPr lang="en-US"/>
        </a:p>
      </dgm:t>
    </dgm:pt>
    <dgm:pt modelId="{129A8220-5DB0-46A6-BDB1-FB2A139DEEEB}" type="sibTrans" cxnId="{671CD550-7CD3-4BD3-AD0C-161CC9EB526D}">
      <dgm:prSet/>
      <dgm:spPr/>
      <dgm:t>
        <a:bodyPr/>
        <a:lstStyle/>
        <a:p>
          <a:endParaRPr lang="en-US"/>
        </a:p>
      </dgm:t>
    </dgm:pt>
    <dgm:pt modelId="{82282781-4824-488A-89D4-ECA8AB792667}">
      <dgm:prSet phldrT="[Text]"/>
      <dgm:spPr/>
      <dgm:t>
        <a:bodyPr/>
        <a:lstStyle/>
        <a:p>
          <a:r>
            <a:rPr lang="en-US" dirty="0"/>
            <a:t>Finally, after the analysis has been performed, </a:t>
          </a:r>
          <a:r>
            <a:rPr lang="en-US" b="1" dirty="0">
              <a:highlight>
                <a:srgbClr val="FFFF00"/>
              </a:highlight>
            </a:rPr>
            <a:t>load</a:t>
          </a:r>
          <a:r>
            <a:rPr lang="en-US" b="1" dirty="0"/>
            <a:t> </a:t>
          </a:r>
          <a:r>
            <a:rPr lang="en-US" b="0" dirty="0"/>
            <a:t>the data into the target directory using write.df</a:t>
          </a:r>
        </a:p>
      </dgm:t>
    </dgm:pt>
    <dgm:pt modelId="{C8A0EC2A-AE32-4CB2-A435-21A925F8EB36}" type="parTrans" cxnId="{C02D8A17-60FF-4253-888D-F97F0839B9C7}">
      <dgm:prSet/>
      <dgm:spPr/>
      <dgm:t>
        <a:bodyPr/>
        <a:lstStyle/>
        <a:p>
          <a:endParaRPr lang="en-US"/>
        </a:p>
      </dgm:t>
    </dgm:pt>
    <dgm:pt modelId="{895CFE1B-4B87-4572-AB81-D8EBBAA1ECF3}" type="sibTrans" cxnId="{C02D8A17-60FF-4253-888D-F97F0839B9C7}">
      <dgm:prSet/>
      <dgm:spPr/>
      <dgm:t>
        <a:bodyPr/>
        <a:lstStyle/>
        <a:p>
          <a:endParaRPr lang="en-US"/>
        </a:p>
      </dgm:t>
    </dgm:pt>
    <dgm:pt modelId="{F58CC1D8-C85D-467C-B32F-D2209305B30D}">
      <dgm:prSet phldrT="[Text]"/>
      <dgm:spPr/>
      <dgm:t>
        <a:bodyPr/>
        <a:lstStyle/>
        <a:p>
          <a:pPr>
            <a:buFont typeface="Arial" panose="020B0604020202020204" pitchFamily="34" charset="0"/>
            <a:buChar char="•"/>
          </a:pPr>
          <a:r>
            <a:rPr lang="en-US" dirty="0"/>
            <a:t>Move files from the EdgeNode to HDFS using copyFromLocal.</a:t>
          </a:r>
        </a:p>
      </dgm:t>
    </dgm:pt>
    <dgm:pt modelId="{FF797BE4-8186-45EB-A149-DB836031EDC4}" type="parTrans" cxnId="{233D6799-D004-4277-95F8-23D8C3566ED8}">
      <dgm:prSet/>
      <dgm:spPr/>
      <dgm:t>
        <a:bodyPr/>
        <a:lstStyle/>
        <a:p>
          <a:endParaRPr lang="en-US"/>
        </a:p>
      </dgm:t>
    </dgm:pt>
    <dgm:pt modelId="{C0A0353F-C263-4D98-9080-BA3BD60D3A46}" type="sibTrans" cxnId="{233D6799-D004-4277-95F8-23D8C3566ED8}">
      <dgm:prSet/>
      <dgm:spPr/>
      <dgm:t>
        <a:bodyPr/>
        <a:lstStyle/>
        <a:p>
          <a:endParaRPr lang="en-US"/>
        </a:p>
      </dgm:t>
    </dgm:pt>
    <dgm:pt modelId="{1C0ADA05-4ADF-4FEF-97A8-C2EF86B1F60E}" type="pres">
      <dgm:prSet presAssocID="{858629A9-836B-4EDA-88C4-8722F245F367}" presName="linearFlow" presStyleCnt="0">
        <dgm:presLayoutVars>
          <dgm:dir/>
          <dgm:animLvl val="lvl"/>
          <dgm:resizeHandles val="exact"/>
        </dgm:presLayoutVars>
      </dgm:prSet>
      <dgm:spPr/>
    </dgm:pt>
    <dgm:pt modelId="{0BC2E79C-CF6C-4EDB-8C70-E4CD3BC37DD3}" type="pres">
      <dgm:prSet presAssocID="{4E08672A-481D-495C-925F-67090DFF2D00}" presName="composite" presStyleCnt="0"/>
      <dgm:spPr/>
    </dgm:pt>
    <dgm:pt modelId="{91F46145-9261-4CF8-81A7-E428A6D02229}" type="pres">
      <dgm:prSet presAssocID="{4E08672A-481D-495C-925F-67090DFF2D00}" presName="parentText" presStyleLbl="alignNode1" presStyleIdx="0" presStyleCnt="3">
        <dgm:presLayoutVars>
          <dgm:chMax val="1"/>
          <dgm:bulletEnabled val="1"/>
        </dgm:presLayoutVars>
      </dgm:prSet>
      <dgm:spPr/>
    </dgm:pt>
    <dgm:pt modelId="{78ED21AE-16EF-4E19-B908-CA8DC39C378A}" type="pres">
      <dgm:prSet presAssocID="{4E08672A-481D-495C-925F-67090DFF2D00}" presName="descendantText" presStyleLbl="alignAcc1" presStyleIdx="0" presStyleCnt="3">
        <dgm:presLayoutVars>
          <dgm:bulletEnabled val="1"/>
        </dgm:presLayoutVars>
      </dgm:prSet>
      <dgm:spPr/>
    </dgm:pt>
    <dgm:pt modelId="{1BAB15F0-3E93-45CB-AE9B-440DEB180AAE}" type="pres">
      <dgm:prSet presAssocID="{8977222E-3E66-4491-98E6-059393AF3F12}" presName="sp" presStyleCnt="0"/>
      <dgm:spPr/>
    </dgm:pt>
    <dgm:pt modelId="{652C3BC2-7568-4AEE-B65F-9633B300067D}" type="pres">
      <dgm:prSet presAssocID="{B26488B9-AC13-487E-A644-8306276F9862}" presName="composite" presStyleCnt="0"/>
      <dgm:spPr/>
    </dgm:pt>
    <dgm:pt modelId="{85357AF3-8930-4D93-BEFB-E27CAFD16B64}" type="pres">
      <dgm:prSet presAssocID="{B26488B9-AC13-487E-A644-8306276F9862}" presName="parentText" presStyleLbl="alignNode1" presStyleIdx="1" presStyleCnt="3">
        <dgm:presLayoutVars>
          <dgm:chMax val="1"/>
          <dgm:bulletEnabled val="1"/>
        </dgm:presLayoutVars>
      </dgm:prSet>
      <dgm:spPr/>
    </dgm:pt>
    <dgm:pt modelId="{51C2612E-0BFD-4FEC-AAA0-FA330711BE0A}" type="pres">
      <dgm:prSet presAssocID="{B26488B9-AC13-487E-A644-8306276F9862}" presName="descendantText" presStyleLbl="alignAcc1" presStyleIdx="1" presStyleCnt="3">
        <dgm:presLayoutVars>
          <dgm:bulletEnabled val="1"/>
        </dgm:presLayoutVars>
      </dgm:prSet>
      <dgm:spPr/>
    </dgm:pt>
    <dgm:pt modelId="{E0C750F1-D38A-4B28-852C-B2ECCF9A12B7}" type="pres">
      <dgm:prSet presAssocID="{CFB1A066-8D6B-4773-9053-8323F14DECAF}" presName="sp" presStyleCnt="0"/>
      <dgm:spPr/>
    </dgm:pt>
    <dgm:pt modelId="{5F41AB3A-9DE1-47F0-8A2E-5C9489BC538F}" type="pres">
      <dgm:prSet presAssocID="{9AC5BEF6-FC55-431E-9287-AF1AE65A3C78}" presName="composite" presStyleCnt="0"/>
      <dgm:spPr/>
    </dgm:pt>
    <dgm:pt modelId="{D5E32E86-BA4A-4B64-9414-D4F33A5821DD}" type="pres">
      <dgm:prSet presAssocID="{9AC5BEF6-FC55-431E-9287-AF1AE65A3C78}" presName="parentText" presStyleLbl="alignNode1" presStyleIdx="2" presStyleCnt="3">
        <dgm:presLayoutVars>
          <dgm:chMax val="1"/>
          <dgm:bulletEnabled val="1"/>
        </dgm:presLayoutVars>
      </dgm:prSet>
      <dgm:spPr/>
    </dgm:pt>
    <dgm:pt modelId="{B10719BA-B308-4144-AE02-A50D17E39384}" type="pres">
      <dgm:prSet presAssocID="{9AC5BEF6-FC55-431E-9287-AF1AE65A3C78}" presName="descendantText" presStyleLbl="alignAcc1" presStyleIdx="2" presStyleCnt="3">
        <dgm:presLayoutVars>
          <dgm:bulletEnabled val="1"/>
        </dgm:presLayoutVars>
      </dgm:prSet>
      <dgm:spPr/>
    </dgm:pt>
  </dgm:ptLst>
  <dgm:cxnLst>
    <dgm:cxn modelId="{9BC0BB09-A644-4BEC-A27F-2CF32EDBFB6D}" srcId="{858629A9-836B-4EDA-88C4-8722F245F367}" destId="{B26488B9-AC13-487E-A644-8306276F9862}" srcOrd="1" destOrd="0" parTransId="{DB62A648-91D7-4897-8D9F-3BCD47C16847}" sibTransId="{CFB1A066-8D6B-4773-9053-8323F14DECAF}"/>
    <dgm:cxn modelId="{EB747F14-6C36-4E60-8CFF-B893CA068B8A}" type="presOf" srcId="{F58CC1D8-C85D-467C-B32F-D2209305B30D}" destId="{78ED21AE-16EF-4E19-B908-CA8DC39C378A}" srcOrd="0" destOrd="1" presId="urn:microsoft.com/office/officeart/2005/8/layout/chevron2"/>
    <dgm:cxn modelId="{C02D8A17-60FF-4253-888D-F97F0839B9C7}" srcId="{9AC5BEF6-FC55-431E-9287-AF1AE65A3C78}" destId="{82282781-4824-488A-89D4-ECA8AB792667}" srcOrd="0" destOrd="0" parTransId="{C8A0EC2A-AE32-4CB2-A435-21A925F8EB36}" sibTransId="{895CFE1B-4B87-4572-AB81-D8EBBAA1ECF3}"/>
    <dgm:cxn modelId="{BEECD03C-758E-461C-B342-0354DA735ED9}" srcId="{858629A9-836B-4EDA-88C4-8722F245F367}" destId="{4E08672A-481D-495C-925F-67090DFF2D00}" srcOrd="0" destOrd="0" parTransId="{D2EC6ABE-B429-4B00-AD48-09F5ED3CF2F5}" sibTransId="{8977222E-3E66-4491-98E6-059393AF3F12}"/>
    <dgm:cxn modelId="{5E838F5F-6488-4EC8-9241-055B557D3BAC}" type="presOf" srcId="{BFEA7A96-02D2-4CF2-AEFC-0F000E3C7F64}" destId="{51C2612E-0BFD-4FEC-AAA0-FA330711BE0A}" srcOrd="0" destOrd="1" presId="urn:microsoft.com/office/officeart/2005/8/layout/chevron2"/>
    <dgm:cxn modelId="{671CD550-7CD3-4BD3-AD0C-161CC9EB526D}" srcId="{858629A9-836B-4EDA-88C4-8722F245F367}" destId="{9AC5BEF6-FC55-431E-9287-AF1AE65A3C78}" srcOrd="2" destOrd="0" parTransId="{7FA0CD0A-E441-4770-9506-827B3870B475}" sibTransId="{129A8220-5DB0-46A6-BDB1-FB2A139DEEEB}"/>
    <dgm:cxn modelId="{615C3654-F49B-4C81-B1AD-CE5B0532352D}" srcId="{4E08672A-481D-495C-925F-67090DFF2D00}" destId="{5FD2B123-4AD4-419F-81BF-EDE1DBFCAF4F}" srcOrd="2" destOrd="0" parTransId="{19B5F8C3-041B-405E-9D41-5C37DB568ED6}" sibTransId="{9BFFA751-E2B2-4DC2-8390-2BE2B6F0E9B5}"/>
    <dgm:cxn modelId="{70EBA975-A51C-49AC-9A70-86A2B3CB7B50}" type="presOf" srcId="{5FD2B123-4AD4-419F-81BF-EDE1DBFCAF4F}" destId="{78ED21AE-16EF-4E19-B908-CA8DC39C378A}" srcOrd="0" destOrd="2" presId="urn:microsoft.com/office/officeart/2005/8/layout/chevron2"/>
    <dgm:cxn modelId="{36392C88-A5C0-401A-A052-F9A7F8063000}" type="presOf" srcId="{4E08672A-481D-495C-925F-67090DFF2D00}" destId="{91F46145-9261-4CF8-81A7-E428A6D02229}" srcOrd="0" destOrd="0" presId="urn:microsoft.com/office/officeart/2005/8/layout/chevron2"/>
    <dgm:cxn modelId="{ED14238D-FA7A-416B-A80C-5656467DED01}" type="presOf" srcId="{82282781-4824-488A-89D4-ECA8AB792667}" destId="{B10719BA-B308-4144-AE02-A50D17E39384}" srcOrd="0" destOrd="0" presId="urn:microsoft.com/office/officeart/2005/8/layout/chevron2"/>
    <dgm:cxn modelId="{95C8638D-BA73-48E7-B1FB-CA04C5CC63ED}" srcId="{4E08672A-481D-495C-925F-67090DFF2D00}" destId="{0E35FB90-E6EC-44C4-8AB8-D640C20ACFEB}" srcOrd="0" destOrd="0" parTransId="{FAFD68DC-8C0B-4180-BBFB-153431302282}" sibTransId="{71040B74-7863-47F8-AA17-45D1CD6D63D8}"/>
    <dgm:cxn modelId="{6C1A5C95-21A6-4D98-9E36-1DAC2CC9AA8D}" type="presOf" srcId="{0E35FB90-E6EC-44C4-8AB8-D640C20ACFEB}" destId="{78ED21AE-16EF-4E19-B908-CA8DC39C378A}" srcOrd="0" destOrd="0" presId="urn:microsoft.com/office/officeart/2005/8/layout/chevron2"/>
    <dgm:cxn modelId="{233D6799-D004-4277-95F8-23D8C3566ED8}" srcId="{4E08672A-481D-495C-925F-67090DFF2D00}" destId="{F58CC1D8-C85D-467C-B32F-D2209305B30D}" srcOrd="1" destOrd="0" parTransId="{FF797BE4-8186-45EB-A149-DB836031EDC4}" sibTransId="{C0A0353F-C263-4D98-9080-BA3BD60D3A46}"/>
    <dgm:cxn modelId="{359899B8-D553-47EF-90CD-A525CAE9ACC7}" type="presOf" srcId="{858629A9-836B-4EDA-88C4-8722F245F367}" destId="{1C0ADA05-4ADF-4FEF-97A8-C2EF86B1F60E}" srcOrd="0" destOrd="0" presId="urn:microsoft.com/office/officeart/2005/8/layout/chevron2"/>
    <dgm:cxn modelId="{4CB906B9-72F9-49B9-B2D6-30E82E93A144}" srcId="{B26488B9-AC13-487E-A644-8306276F9862}" destId="{BFEA7A96-02D2-4CF2-AEFC-0F000E3C7F64}" srcOrd="1" destOrd="0" parTransId="{611D06CD-5488-49A9-A0C6-EB4BF43C2714}" sibTransId="{1F3B1DA7-22E9-42F5-B93A-9718473E848A}"/>
    <dgm:cxn modelId="{B270F0D4-1F0D-42EF-AF76-5A703EA84E8F}" srcId="{B26488B9-AC13-487E-A644-8306276F9862}" destId="{644FD7E6-FFB3-4660-8C27-AC200DDF97EE}" srcOrd="0" destOrd="0" parTransId="{4B143B83-EB90-44D7-9B3E-25E785EDFA15}" sibTransId="{3DDF431C-7F30-4C6C-A361-04574B82ED22}"/>
    <dgm:cxn modelId="{77F3D9DD-A7F7-496A-A8B0-4EF31338721C}" type="presOf" srcId="{B26488B9-AC13-487E-A644-8306276F9862}" destId="{85357AF3-8930-4D93-BEFB-E27CAFD16B64}" srcOrd="0" destOrd="0" presId="urn:microsoft.com/office/officeart/2005/8/layout/chevron2"/>
    <dgm:cxn modelId="{C3CCC5EA-79C0-46B1-B58D-CF10D1132B35}" type="presOf" srcId="{644FD7E6-FFB3-4660-8C27-AC200DDF97EE}" destId="{51C2612E-0BFD-4FEC-AAA0-FA330711BE0A}" srcOrd="0" destOrd="0" presId="urn:microsoft.com/office/officeart/2005/8/layout/chevron2"/>
    <dgm:cxn modelId="{AF2135F1-D31D-472D-8663-E5205EB3199B}" type="presOf" srcId="{9AC5BEF6-FC55-431E-9287-AF1AE65A3C78}" destId="{D5E32E86-BA4A-4B64-9414-D4F33A5821DD}" srcOrd="0" destOrd="0" presId="urn:microsoft.com/office/officeart/2005/8/layout/chevron2"/>
    <dgm:cxn modelId="{DB1AD64F-EFDA-42F9-8312-3D18E9F02C84}" type="presParOf" srcId="{1C0ADA05-4ADF-4FEF-97A8-C2EF86B1F60E}" destId="{0BC2E79C-CF6C-4EDB-8C70-E4CD3BC37DD3}" srcOrd="0" destOrd="0" presId="urn:microsoft.com/office/officeart/2005/8/layout/chevron2"/>
    <dgm:cxn modelId="{D5DB4825-9C66-490E-BEED-A377FF6CD03C}" type="presParOf" srcId="{0BC2E79C-CF6C-4EDB-8C70-E4CD3BC37DD3}" destId="{91F46145-9261-4CF8-81A7-E428A6D02229}" srcOrd="0" destOrd="0" presId="urn:microsoft.com/office/officeart/2005/8/layout/chevron2"/>
    <dgm:cxn modelId="{D83A23C7-77CC-4274-834E-7D1765558799}" type="presParOf" srcId="{0BC2E79C-CF6C-4EDB-8C70-E4CD3BC37DD3}" destId="{78ED21AE-16EF-4E19-B908-CA8DC39C378A}" srcOrd="1" destOrd="0" presId="urn:microsoft.com/office/officeart/2005/8/layout/chevron2"/>
    <dgm:cxn modelId="{4883C290-8A0E-4F31-ADA1-AF9DE4085D18}" type="presParOf" srcId="{1C0ADA05-4ADF-4FEF-97A8-C2EF86B1F60E}" destId="{1BAB15F0-3E93-45CB-AE9B-440DEB180AAE}" srcOrd="1" destOrd="0" presId="urn:microsoft.com/office/officeart/2005/8/layout/chevron2"/>
    <dgm:cxn modelId="{B7950303-9C20-4CB9-93C8-18209BE8308B}" type="presParOf" srcId="{1C0ADA05-4ADF-4FEF-97A8-C2EF86B1F60E}" destId="{652C3BC2-7568-4AEE-B65F-9633B300067D}" srcOrd="2" destOrd="0" presId="urn:microsoft.com/office/officeart/2005/8/layout/chevron2"/>
    <dgm:cxn modelId="{9B98EEFE-4D18-4267-A5AF-4ACC7A0CB806}" type="presParOf" srcId="{652C3BC2-7568-4AEE-B65F-9633B300067D}" destId="{85357AF3-8930-4D93-BEFB-E27CAFD16B64}" srcOrd="0" destOrd="0" presId="urn:microsoft.com/office/officeart/2005/8/layout/chevron2"/>
    <dgm:cxn modelId="{5A2B05DC-75A0-4255-9872-8490442F9528}" type="presParOf" srcId="{652C3BC2-7568-4AEE-B65F-9633B300067D}" destId="{51C2612E-0BFD-4FEC-AAA0-FA330711BE0A}" srcOrd="1" destOrd="0" presId="urn:microsoft.com/office/officeart/2005/8/layout/chevron2"/>
    <dgm:cxn modelId="{B4666716-A122-4A2B-82F0-8175F240799E}" type="presParOf" srcId="{1C0ADA05-4ADF-4FEF-97A8-C2EF86B1F60E}" destId="{E0C750F1-D38A-4B28-852C-B2ECCF9A12B7}" srcOrd="3" destOrd="0" presId="urn:microsoft.com/office/officeart/2005/8/layout/chevron2"/>
    <dgm:cxn modelId="{0CAF2D46-47B9-42AA-A9C6-DF1D77E7B65C}" type="presParOf" srcId="{1C0ADA05-4ADF-4FEF-97A8-C2EF86B1F60E}" destId="{5F41AB3A-9DE1-47F0-8A2E-5C9489BC538F}" srcOrd="4" destOrd="0" presId="urn:microsoft.com/office/officeart/2005/8/layout/chevron2"/>
    <dgm:cxn modelId="{A45D026B-D99C-40E1-B28E-701B3C8878D4}" type="presParOf" srcId="{5F41AB3A-9DE1-47F0-8A2E-5C9489BC538F}" destId="{D5E32E86-BA4A-4B64-9414-D4F33A5821DD}" srcOrd="0" destOrd="0" presId="urn:microsoft.com/office/officeart/2005/8/layout/chevron2"/>
    <dgm:cxn modelId="{6F2643C4-54D1-436B-9297-1A0575140618}" type="presParOf" srcId="{5F41AB3A-9DE1-47F0-8A2E-5C9489BC538F}" destId="{B10719BA-B308-4144-AE02-A50D17E3938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46145-9261-4CF8-81A7-E428A6D02229}">
      <dsp:nvSpPr>
        <dsp:cNvPr id="0" name=""/>
        <dsp:cNvSpPr/>
      </dsp:nvSpPr>
      <dsp:spPr>
        <a:xfrm rot="5400000">
          <a:off x="-282615" y="283609"/>
          <a:ext cx="1884100" cy="13188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EXTRACT</a:t>
          </a:r>
        </a:p>
      </dsp:txBody>
      <dsp:txXfrm rot="-5400000">
        <a:off x="0" y="660429"/>
        <a:ext cx="1318870" cy="565230"/>
      </dsp:txXfrm>
    </dsp:sp>
    <dsp:sp modelId="{78ED21AE-16EF-4E19-B908-CA8DC39C378A}">
      <dsp:nvSpPr>
        <dsp:cNvPr id="0" name=""/>
        <dsp:cNvSpPr/>
      </dsp:nvSpPr>
      <dsp:spPr>
        <a:xfrm rot="5400000">
          <a:off x="4485993" y="-3166128"/>
          <a:ext cx="1224665" cy="75589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u="none" kern="1200" dirty="0">
              <a:highlight>
                <a:srgbClr val="FFFF00"/>
              </a:highlight>
            </a:rPr>
            <a:t>Extract</a:t>
          </a:r>
          <a:r>
            <a:rPr lang="en-US" sz="1800" kern="1200" dirty="0"/>
            <a:t> files from [REDACTED] server to the EdgeNode using scp.</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Move files from the EdgeNode to HDFS using copyFromLocal.</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Ingest files from HDFS to SparkR by specifying the file format and path in HDFS. </a:t>
          </a:r>
        </a:p>
      </dsp:txBody>
      <dsp:txXfrm rot="-5400000">
        <a:off x="1318871" y="60777"/>
        <a:ext cx="7499128" cy="1105099"/>
      </dsp:txXfrm>
    </dsp:sp>
    <dsp:sp modelId="{85357AF3-8930-4D93-BEFB-E27CAFD16B64}">
      <dsp:nvSpPr>
        <dsp:cNvPr id="0" name=""/>
        <dsp:cNvSpPr/>
      </dsp:nvSpPr>
      <dsp:spPr>
        <a:xfrm rot="5400000">
          <a:off x="-282615" y="1976246"/>
          <a:ext cx="1884100" cy="13188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TRANSFORM</a:t>
          </a:r>
        </a:p>
      </dsp:txBody>
      <dsp:txXfrm rot="-5400000">
        <a:off x="0" y="2353066"/>
        <a:ext cx="1318870" cy="565230"/>
      </dsp:txXfrm>
    </dsp:sp>
    <dsp:sp modelId="{51C2612E-0BFD-4FEC-AAA0-FA330711BE0A}">
      <dsp:nvSpPr>
        <dsp:cNvPr id="0" name=""/>
        <dsp:cNvSpPr/>
      </dsp:nvSpPr>
      <dsp:spPr>
        <a:xfrm rot="5400000">
          <a:off x="4485993" y="-1473491"/>
          <a:ext cx="1224665" cy="75589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After files have been ingest, </a:t>
          </a:r>
          <a:r>
            <a:rPr lang="en-US" sz="1800" b="1" kern="1200" dirty="0">
              <a:highlight>
                <a:srgbClr val="FFFF00"/>
              </a:highlight>
            </a:rPr>
            <a:t>transform</a:t>
          </a:r>
          <a:r>
            <a:rPr lang="en-US" sz="1800" b="1" kern="1200" dirty="0"/>
            <a:t> </a:t>
          </a:r>
          <a:r>
            <a:rPr lang="en-US" sz="1800" b="0" kern="1200" dirty="0"/>
            <a:t>the dataset into a structure relevant to the analysis. </a:t>
          </a:r>
        </a:p>
        <a:p>
          <a:pPr marL="171450" lvl="1" indent="-171450" algn="l" defTabSz="800100">
            <a:lnSpc>
              <a:spcPct val="90000"/>
            </a:lnSpc>
            <a:spcBef>
              <a:spcPct val="0"/>
            </a:spcBef>
            <a:spcAft>
              <a:spcPct val="15000"/>
            </a:spcAft>
            <a:buChar char="•"/>
          </a:pPr>
          <a:r>
            <a:rPr lang="en-US" sz="1800" kern="1200" dirty="0"/>
            <a:t>Examples of transformation functions in SparkR include unionAll, groupBy, join, and filter.</a:t>
          </a:r>
        </a:p>
      </dsp:txBody>
      <dsp:txXfrm rot="-5400000">
        <a:off x="1318871" y="1753414"/>
        <a:ext cx="7499128" cy="1105099"/>
      </dsp:txXfrm>
    </dsp:sp>
    <dsp:sp modelId="{D5E32E86-BA4A-4B64-9414-D4F33A5821DD}">
      <dsp:nvSpPr>
        <dsp:cNvPr id="0" name=""/>
        <dsp:cNvSpPr/>
      </dsp:nvSpPr>
      <dsp:spPr>
        <a:xfrm rot="5400000">
          <a:off x="-282615" y="3668883"/>
          <a:ext cx="1884100" cy="13188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LOAD</a:t>
          </a:r>
        </a:p>
      </dsp:txBody>
      <dsp:txXfrm rot="-5400000">
        <a:off x="0" y="4045703"/>
        <a:ext cx="1318870" cy="565230"/>
      </dsp:txXfrm>
    </dsp:sp>
    <dsp:sp modelId="{B10719BA-B308-4144-AE02-A50D17E39384}">
      <dsp:nvSpPr>
        <dsp:cNvPr id="0" name=""/>
        <dsp:cNvSpPr/>
      </dsp:nvSpPr>
      <dsp:spPr>
        <a:xfrm rot="5400000">
          <a:off x="4485993" y="219144"/>
          <a:ext cx="1224665" cy="75589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Finally, after the analysis has been performed, </a:t>
          </a:r>
          <a:r>
            <a:rPr lang="en-US" sz="1800" b="1" kern="1200" dirty="0">
              <a:highlight>
                <a:srgbClr val="FFFF00"/>
              </a:highlight>
            </a:rPr>
            <a:t>load</a:t>
          </a:r>
          <a:r>
            <a:rPr lang="en-US" sz="1800" b="1" kern="1200" dirty="0"/>
            <a:t> </a:t>
          </a:r>
          <a:r>
            <a:rPr lang="en-US" sz="1800" b="0" kern="1200" dirty="0"/>
            <a:t>the data into the target directory using write.df</a:t>
          </a:r>
        </a:p>
      </dsp:txBody>
      <dsp:txXfrm rot="-5400000">
        <a:off x="1318871" y="3446050"/>
        <a:ext cx="7499128" cy="11050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FF3734-841F-424C-B18C-44186F4BCBF1}" type="datetimeFigureOut">
              <a:rPr lang="en-US" smtClean="0"/>
              <a:t>10/29/2023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150A5-5F0E-3742-8500-A40C98495B92}" type="slidenum">
              <a:rPr lang="en-US" smtClean="0"/>
              <a:t>‹#›</a:t>
            </a:fld>
            <a:endParaRPr lang="en-US" dirty="0"/>
          </a:p>
        </p:txBody>
      </p:sp>
    </p:spTree>
    <p:extLst>
      <p:ext uri="{BB962C8B-B14F-4D97-AF65-F5344CB8AC3E}">
        <p14:creationId xmlns:p14="http://schemas.microsoft.com/office/powerpoint/2010/main" val="2124171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F9CF1-8D23-A44D-BA94-00A0F831414A}" type="datetimeFigureOut">
              <a:rPr lang="en-US" smtClean="0"/>
              <a:t>10/29/2023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621C9-9A53-B447-BED6-8A1239BBCD0B}" type="slidenum">
              <a:rPr lang="en-US" smtClean="0"/>
              <a:t>‹#›</a:t>
            </a:fld>
            <a:endParaRPr lang="en-US" dirty="0"/>
          </a:p>
        </p:txBody>
      </p:sp>
    </p:spTree>
    <p:extLst>
      <p:ext uri="{BB962C8B-B14F-4D97-AF65-F5344CB8AC3E}">
        <p14:creationId xmlns:p14="http://schemas.microsoft.com/office/powerpoint/2010/main" val="181269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Slide </a:t>
            </a:r>
            <a:r>
              <a:rPr lang="en-US" baseline="0" dirty="0"/>
              <a:t>should include a brief title, subtitle, and presenter information. There is placeholder copy set to the IRS design standards. To update the content simply click on the text or within a box and start typing or right click to paste copy from another source. If there is an area you do not wish to print, either leave the placeholder copy or click within the box and hit the space bar to remove it.  </a:t>
            </a:r>
          </a:p>
          <a:p>
            <a:endParaRPr lang="en-US" baseline="0" dirty="0"/>
          </a:p>
          <a:p>
            <a:r>
              <a:rPr lang="en-US" baseline="0" dirty="0"/>
              <a:t>The </a:t>
            </a:r>
            <a:r>
              <a:rPr lang="en-US" b="1" baseline="0" dirty="0"/>
              <a:t>Product ID </a:t>
            </a:r>
            <a:r>
              <a:rPr lang="en-US" baseline="0" dirty="0"/>
              <a:t>line in the footer of the title slide can be deleted if not needed.</a:t>
            </a:r>
          </a:p>
          <a:p>
            <a:endParaRPr lang="en-US" baseline="0" dirty="0"/>
          </a:p>
          <a:p>
            <a:endParaRPr lang="en-US" dirty="0"/>
          </a:p>
        </p:txBody>
      </p:sp>
      <p:sp>
        <p:nvSpPr>
          <p:cNvPr id="4" name="Slide Number Placeholder 3"/>
          <p:cNvSpPr>
            <a:spLocks noGrp="1"/>
          </p:cNvSpPr>
          <p:nvPr>
            <p:ph type="sldNum" sz="quarter" idx="5"/>
          </p:nvPr>
        </p:nvSpPr>
        <p:spPr/>
        <p:txBody>
          <a:bodyPr/>
          <a:lstStyle/>
          <a:p>
            <a:fld id="{B5A621C9-9A53-B447-BED6-8A1239BBCD0B}" type="slidenum">
              <a:rPr lang="en-US" smtClean="0"/>
              <a:t>1</a:t>
            </a:fld>
            <a:endParaRPr lang="en-US" dirty="0"/>
          </a:p>
        </p:txBody>
      </p:sp>
    </p:spTree>
    <p:extLst>
      <p:ext uri="{BB962C8B-B14F-4D97-AF65-F5344CB8AC3E}">
        <p14:creationId xmlns:p14="http://schemas.microsoft.com/office/powerpoint/2010/main" val="43159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big is big?</a:t>
            </a:r>
          </a:p>
          <a:p>
            <a:r>
              <a:rPr lang="en-US" dirty="0"/>
              <a:t>How many records in EHIST table</a:t>
            </a:r>
          </a:p>
          <a:p>
            <a:r>
              <a:rPr lang="en-US" dirty="0"/>
              <a:t>How many records trying to add each cycle</a:t>
            </a:r>
          </a:p>
          <a:p>
            <a:r>
              <a:rPr lang="en-US" dirty="0"/>
              <a:t>Gives a better idea of what we’re doing</a:t>
            </a:r>
          </a:p>
        </p:txBody>
      </p:sp>
      <p:sp>
        <p:nvSpPr>
          <p:cNvPr id="4" name="Slide Number Placeholder 3"/>
          <p:cNvSpPr>
            <a:spLocks noGrp="1"/>
          </p:cNvSpPr>
          <p:nvPr>
            <p:ph type="sldNum" sz="quarter" idx="5"/>
          </p:nvPr>
        </p:nvSpPr>
        <p:spPr/>
        <p:txBody>
          <a:bodyPr/>
          <a:lstStyle/>
          <a:p>
            <a:fld id="{B5A621C9-9A53-B447-BED6-8A1239BBCD0B}" type="slidenum">
              <a:rPr lang="en-US" smtClean="0"/>
              <a:t>2</a:t>
            </a:fld>
            <a:endParaRPr lang="en-US" dirty="0"/>
          </a:p>
        </p:txBody>
      </p:sp>
    </p:spTree>
    <p:extLst>
      <p:ext uri="{BB962C8B-B14F-4D97-AF65-F5344CB8AC3E}">
        <p14:creationId xmlns:p14="http://schemas.microsoft.com/office/powerpoint/2010/main" val="317265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know what spouse TINs are. </a:t>
            </a:r>
          </a:p>
          <a:p>
            <a:r>
              <a:rPr lang="en-US" dirty="0"/>
              <a:t>Ehist and mhist information contains data from when PDC program started, appended each cycle </a:t>
            </a:r>
          </a:p>
          <a:p>
            <a:r>
              <a:rPr lang="en-US" dirty="0"/>
              <a:t>Talk about why ehist and mhist tables are so big – we aren’t deleting anything – amount of gb</a:t>
            </a:r>
          </a:p>
          <a:p>
            <a:r>
              <a:rPr lang="en-US" dirty="0"/>
              <a:t>Where data is located – mercury, transfer from [REDACTED]to Hadoop</a:t>
            </a:r>
          </a:p>
          <a:p>
            <a:r>
              <a:rPr lang="en-US" dirty="0"/>
              <a:t>Append weekly files into big ehist table</a:t>
            </a:r>
          </a:p>
        </p:txBody>
      </p:sp>
      <p:sp>
        <p:nvSpPr>
          <p:cNvPr id="4" name="Slide Number Placeholder 3"/>
          <p:cNvSpPr>
            <a:spLocks noGrp="1"/>
          </p:cNvSpPr>
          <p:nvPr>
            <p:ph type="sldNum" sz="quarter" idx="5"/>
          </p:nvPr>
        </p:nvSpPr>
        <p:spPr/>
        <p:txBody>
          <a:bodyPr/>
          <a:lstStyle/>
          <a:p>
            <a:fld id="{B5A621C9-9A53-B447-BED6-8A1239BBCD0B}" type="slidenum">
              <a:rPr lang="en-US" smtClean="0"/>
              <a:t>4</a:t>
            </a:fld>
            <a:endParaRPr lang="en-US" dirty="0"/>
          </a:p>
        </p:txBody>
      </p:sp>
    </p:spTree>
    <p:extLst>
      <p:ext uri="{BB962C8B-B14F-4D97-AF65-F5344CB8AC3E}">
        <p14:creationId xmlns:p14="http://schemas.microsoft.com/office/powerpoint/2010/main" val="286444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A621C9-9A53-B447-BED6-8A1239BBCD0B}" type="slidenum">
              <a:rPr lang="en-US" smtClean="0"/>
              <a:t>8</a:t>
            </a:fld>
            <a:endParaRPr lang="en-US" dirty="0"/>
          </a:p>
        </p:txBody>
      </p:sp>
    </p:spTree>
    <p:extLst>
      <p:ext uri="{BB962C8B-B14F-4D97-AF65-F5344CB8AC3E}">
        <p14:creationId xmlns:p14="http://schemas.microsoft.com/office/powerpoint/2010/main" val="3476068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7C6502-6EA7-C145-BDC0-BCA06BC3EEBE}"/>
              </a:ext>
            </a:extLst>
          </p:cNvPr>
          <p:cNvSpPr>
            <a:spLocks noGrp="1"/>
          </p:cNvSpPr>
          <p:nvPr>
            <p:ph type="ctrTitle" hasCustomPrompt="1"/>
          </p:nvPr>
        </p:nvSpPr>
        <p:spPr>
          <a:xfrm>
            <a:off x="1022777" y="1830790"/>
            <a:ext cx="6998208" cy="1213573"/>
          </a:xfrm>
          <a:prstGeom prst="rect">
            <a:avLst/>
          </a:prstGeom>
        </p:spPr>
        <p:txBody>
          <a:bodyPr anchor="b">
            <a:noAutofit/>
          </a:bodyPr>
          <a:lstStyle>
            <a:lvl1pPr algn="l">
              <a:defRPr sz="4000" b="0">
                <a:solidFill>
                  <a:srgbClr val="0A3161"/>
                </a:solidFill>
              </a:defRPr>
            </a:lvl1pPr>
          </a:lstStyle>
          <a:p>
            <a:r>
              <a:rPr lang="en-US" dirty="0"/>
              <a:t>IRS Presentation Title</a:t>
            </a:r>
            <a:br>
              <a:rPr lang="en-US" dirty="0"/>
            </a:br>
            <a:r>
              <a:rPr lang="en-US" dirty="0"/>
              <a:t>Up to Two Lines of Text</a:t>
            </a:r>
          </a:p>
        </p:txBody>
      </p:sp>
      <p:sp>
        <p:nvSpPr>
          <p:cNvPr id="8" name="Subtitle 2">
            <a:extLst>
              <a:ext uri="{FF2B5EF4-FFF2-40B4-BE49-F238E27FC236}">
                <a16:creationId xmlns:a16="http://schemas.microsoft.com/office/drawing/2014/main" id="{80ECF47D-B992-804B-BE32-1324F78E3320}"/>
              </a:ext>
            </a:extLst>
          </p:cNvPr>
          <p:cNvSpPr>
            <a:spLocks noGrp="1"/>
          </p:cNvSpPr>
          <p:nvPr>
            <p:ph type="subTitle" idx="1" hasCustomPrompt="1"/>
          </p:nvPr>
        </p:nvSpPr>
        <p:spPr>
          <a:xfrm>
            <a:off x="1022776" y="3168307"/>
            <a:ext cx="6998207" cy="828475"/>
          </a:xfrm>
        </p:spPr>
        <p:txBody>
          <a:bodyPr>
            <a:noAutofit/>
          </a:bodyPr>
          <a:lstStyle>
            <a:lvl1pPr marL="0" indent="0" algn="l">
              <a:lnSpc>
                <a:spcPts val="2900"/>
              </a:lnSpc>
              <a:spcBef>
                <a:spcPts val="0"/>
              </a:spcBef>
              <a:spcAft>
                <a:spcPts val="0"/>
              </a:spcAft>
              <a:buNone/>
              <a:defRPr sz="2600" b="0">
                <a:solidFill>
                  <a:srgbClr val="B319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br>
              <a:rPr lang="en-US" dirty="0"/>
            </a:br>
            <a:r>
              <a:rPr lang="en-US" dirty="0"/>
              <a:t>Up to Two Lines of Text</a:t>
            </a:r>
          </a:p>
        </p:txBody>
      </p:sp>
      <p:sp>
        <p:nvSpPr>
          <p:cNvPr id="9" name="Text Placeholder 4">
            <a:extLst>
              <a:ext uri="{FF2B5EF4-FFF2-40B4-BE49-F238E27FC236}">
                <a16:creationId xmlns:a16="http://schemas.microsoft.com/office/drawing/2014/main" id="{E988FE72-FD98-F94E-A039-B2AC1B3C2678}"/>
              </a:ext>
            </a:extLst>
          </p:cNvPr>
          <p:cNvSpPr>
            <a:spLocks noGrp="1"/>
          </p:cNvSpPr>
          <p:nvPr>
            <p:ph type="body" sz="quarter" idx="12" hasCustomPrompt="1"/>
          </p:nvPr>
        </p:nvSpPr>
        <p:spPr>
          <a:xfrm>
            <a:off x="965200" y="4321847"/>
            <a:ext cx="6418580" cy="936625"/>
          </a:xfrm>
        </p:spPr>
        <p:txBody>
          <a:bodyPr/>
          <a:lstStyle>
            <a:lvl1pPr>
              <a:defRPr sz="1800" b="0" i="1">
                <a:solidFill>
                  <a:srgbClr val="0A3161"/>
                </a:solidFill>
              </a:defRPr>
            </a:lvl1pPr>
          </a:lstStyle>
          <a:p>
            <a:pPr lvl="0"/>
            <a:r>
              <a:rPr lang="en-US" dirty="0"/>
              <a:t>Tagline or Other Information</a:t>
            </a:r>
          </a:p>
        </p:txBody>
      </p:sp>
      <p:sp>
        <p:nvSpPr>
          <p:cNvPr id="10" name="Text Placeholder 5">
            <a:extLst>
              <a:ext uri="{FF2B5EF4-FFF2-40B4-BE49-F238E27FC236}">
                <a16:creationId xmlns:a16="http://schemas.microsoft.com/office/drawing/2014/main" id="{643CE2F1-DFD5-754C-9E3F-12ACCAC23C78}"/>
              </a:ext>
            </a:extLst>
          </p:cNvPr>
          <p:cNvSpPr>
            <a:spLocks noGrp="1"/>
          </p:cNvSpPr>
          <p:nvPr>
            <p:ph type="body" sz="quarter" idx="13" hasCustomPrompt="1"/>
          </p:nvPr>
        </p:nvSpPr>
        <p:spPr>
          <a:xfrm>
            <a:off x="1022776" y="1505725"/>
            <a:ext cx="2446338" cy="377507"/>
          </a:xfrm>
        </p:spPr>
        <p:txBody>
          <a:bodyPr/>
          <a:lstStyle>
            <a:lvl1pPr>
              <a:defRPr sz="1800" b="0"/>
            </a:lvl1pPr>
          </a:lstStyle>
          <a:p>
            <a:pPr lvl="0"/>
            <a:r>
              <a:rPr lang="en-US" dirty="0"/>
              <a:t>Date</a:t>
            </a:r>
          </a:p>
        </p:txBody>
      </p:sp>
    </p:spTree>
    <p:extLst>
      <p:ext uri="{BB962C8B-B14F-4D97-AF65-F5344CB8AC3E}">
        <p14:creationId xmlns:p14="http://schemas.microsoft.com/office/powerpoint/2010/main" val="106790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9 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8229600" cy="457200"/>
          </a:xfrm>
          <a:prstGeom prst="rect">
            <a:avLst/>
          </a:prstGeom>
        </p:spPr>
        <p:txBody>
          <a:bodyPr/>
          <a:lstStyle>
            <a:lvl1pPr>
              <a:defRPr>
                <a:solidFill>
                  <a:srgbClr val="0A3161"/>
                </a:solidFill>
              </a:defRPr>
            </a:lvl1pPr>
          </a:lstStyle>
          <a:p>
            <a:r>
              <a:rPr lang="en-US" dirty="0"/>
              <a:t>Click to add content</a:t>
            </a:r>
          </a:p>
        </p:txBody>
      </p:sp>
      <p:sp>
        <p:nvSpPr>
          <p:cNvPr id="3" name="Text Placeholder 2"/>
          <p:cNvSpPr>
            <a:spLocks noGrp="1"/>
          </p:cNvSpPr>
          <p:nvPr>
            <p:ph type="body" idx="1"/>
          </p:nvPr>
        </p:nvSpPr>
        <p:spPr>
          <a:xfrm>
            <a:off x="457200" y="1681163"/>
            <a:ext cx="3931920"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05075"/>
            <a:ext cx="3931920" cy="3474720"/>
          </a:xfrm>
        </p:spPr>
        <p:txBody>
          <a:bodyPr/>
          <a:lstStyle>
            <a:lvl1pPr>
              <a:defRPr>
                <a:solidFill>
                  <a:srgbClr val="0A316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81163"/>
            <a:ext cx="3931920"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1" y="2505075"/>
            <a:ext cx="3931920" cy="3474720"/>
          </a:xfrm>
        </p:spPr>
        <p:txBody>
          <a:bodyPr/>
          <a:lstStyle>
            <a:lvl1pPr>
              <a:defRPr>
                <a:solidFill>
                  <a:srgbClr val="0A316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689598" y="6263640"/>
            <a:ext cx="1997202" cy="365125"/>
          </a:xfrm>
          <a:prstGeom prst="rect">
            <a:avLst/>
          </a:prstGeom>
        </p:spPr>
        <p:txBody>
          <a:bodyPr/>
          <a:lstStyle/>
          <a:p>
            <a:endParaRPr lang="en-US" dirty="0"/>
          </a:p>
        </p:txBody>
      </p:sp>
      <p:sp>
        <p:nvSpPr>
          <p:cNvPr id="8" name="Footer Placeholder 7"/>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9" name="Slide Number Placeholder 8"/>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cxnSp>
        <p:nvCxnSpPr>
          <p:cNvPr id="10" name="Straight Connector 9" descr="A vertical divider line seperating content on the left of the slide from content on the right" title="Vertical Divider"/>
          <p:cNvCxnSpPr>
            <a:cxnSpLocks/>
          </p:cNvCxnSpPr>
          <p:nvPr userDrawn="1"/>
        </p:nvCxnSpPr>
        <p:spPr>
          <a:xfrm>
            <a:off x="4573478" y="1681163"/>
            <a:ext cx="0" cy="42976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0 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2" name="Title 1"/>
          <p:cNvSpPr>
            <a:spLocks noGrp="1"/>
          </p:cNvSpPr>
          <p:nvPr>
            <p:ph type="title" hasCustomPrompt="1"/>
          </p:nvPr>
        </p:nvSpPr>
        <p:spPr>
          <a:xfrm>
            <a:off x="914400" y="197300"/>
            <a:ext cx="5486400" cy="667465"/>
          </a:xfrm>
          <a:prstGeom prst="rect">
            <a:avLst/>
          </a:prstGeom>
        </p:spPr>
        <p:txBody>
          <a:bodyPr/>
          <a:lstStyle>
            <a:lvl1pPr>
              <a:defRPr/>
            </a:lvl1pPr>
          </a:lstStyle>
          <a:p>
            <a:r>
              <a:rPr lang="en-US" dirty="0"/>
              <a:t>Click to add content</a:t>
            </a:r>
          </a:p>
        </p:txBody>
      </p:sp>
      <p:sp>
        <p:nvSpPr>
          <p:cNvPr id="3" name="Date Placeholder 2"/>
          <p:cNvSpPr>
            <a:spLocks noGrp="1"/>
          </p:cNvSpPr>
          <p:nvPr>
            <p:ph type="dt" sz="half" idx="10"/>
          </p:nvPr>
        </p:nvSpPr>
        <p:spPr>
          <a:xfrm>
            <a:off x="6689598" y="6263640"/>
            <a:ext cx="1997202"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graphicFrame>
        <p:nvGraphicFramePr>
          <p:cNvPr id="6" name="Table Placeholder 6" descr="Example of IRS blue banded table style" title="Table Example">
            <a:extLst>
              <a:ext uri="{FF2B5EF4-FFF2-40B4-BE49-F238E27FC236}">
                <a16:creationId xmlns:a16="http://schemas.microsoft.com/office/drawing/2014/main" id="{E9289FBF-0737-D34C-B300-4DCC89B1DCD1}"/>
              </a:ext>
            </a:extLst>
          </p:cNvPr>
          <p:cNvGraphicFramePr>
            <a:graphicFrameLocks/>
          </p:cNvGraphicFramePr>
          <p:nvPr userDrawn="1">
            <p:extLst>
              <p:ext uri="{D42A27DB-BD31-4B8C-83A1-F6EECF244321}">
                <p14:modId xmlns:p14="http://schemas.microsoft.com/office/powerpoint/2010/main" val="185959859"/>
              </p:ext>
            </p:extLst>
          </p:nvPr>
        </p:nvGraphicFramePr>
        <p:xfrm>
          <a:off x="457200" y="1371600"/>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rgbClr val="0A316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1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89598" y="6263640"/>
            <a:ext cx="1997202" cy="365125"/>
          </a:xfrm>
          <a:prstGeom prst="rect">
            <a:avLst/>
          </a:prstGeom>
        </p:spPr>
        <p:txBody>
          <a:bodyPr/>
          <a:lstStyle/>
          <a:p>
            <a:endParaRPr lang="en-US" dirty="0"/>
          </a:p>
        </p:txBody>
      </p:sp>
      <p:sp>
        <p:nvSpPr>
          <p:cNvPr id="3" name="Footer Placeholder 2"/>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4" name="Slide Number Placeholder 3"/>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graphicFrame>
        <p:nvGraphicFramePr>
          <p:cNvPr id="5" name="Table Placeholder 6" descr="Example of IRS blue banded table style" title="Table Example">
            <a:extLst>
              <a:ext uri="{FF2B5EF4-FFF2-40B4-BE49-F238E27FC236}">
                <a16:creationId xmlns:a16="http://schemas.microsoft.com/office/drawing/2014/main" id="{4772459D-4A38-3C43-A316-CB6F5E9710E8}"/>
              </a:ext>
            </a:extLst>
          </p:cNvPr>
          <p:cNvGraphicFramePr>
            <a:graphicFrameLocks/>
          </p:cNvGraphicFramePr>
          <p:nvPr userDrawn="1">
            <p:extLst>
              <p:ext uri="{D42A27DB-BD31-4B8C-83A1-F6EECF244321}">
                <p14:modId xmlns:p14="http://schemas.microsoft.com/office/powerpoint/2010/main" val="2821935623"/>
              </p:ext>
            </p:extLst>
          </p:nvPr>
        </p:nvGraphicFramePr>
        <p:xfrm>
          <a:off x="578738" y="1290918"/>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chemeClr val="bg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3108960" cy="1554480"/>
          </a:xfrm>
          <a:prstGeom prst="rect">
            <a:avLst/>
          </a:prstGeom>
        </p:spPr>
        <p:txBody>
          <a:bodyPr anchor="b"/>
          <a:lstStyle>
            <a:lvl1pPr>
              <a:defRPr sz="2800">
                <a:solidFill>
                  <a:srgbClr val="0A3161"/>
                </a:solidFill>
              </a:defRPr>
            </a:lvl1pPr>
          </a:lstStyle>
          <a:p>
            <a:r>
              <a:rPr lang="en-US" dirty="0"/>
              <a:t>Click to add content</a:t>
            </a:r>
          </a:p>
        </p:txBody>
      </p:sp>
      <p:sp>
        <p:nvSpPr>
          <p:cNvPr id="3" name="Content Placeholder 2"/>
          <p:cNvSpPr>
            <a:spLocks noGrp="1"/>
          </p:cNvSpPr>
          <p:nvPr>
            <p:ph idx="1"/>
          </p:nvPr>
        </p:nvSpPr>
        <p:spPr>
          <a:xfrm>
            <a:off x="3840480" y="1188720"/>
            <a:ext cx="4846320" cy="4846320"/>
          </a:xfrm>
        </p:spPr>
        <p:txBody>
          <a:bodyPr/>
          <a:lstStyle>
            <a:lvl1pPr>
              <a:defRPr sz="2800"/>
            </a:lvl1pPr>
            <a:lvl2pPr>
              <a:defRPr sz="2000"/>
            </a:lvl2pPr>
            <a:lvl3pPr>
              <a:defRPr sz="20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2926080"/>
            <a:ext cx="3108960" cy="3108960"/>
          </a:xfrm>
        </p:spPr>
        <p:txBody>
          <a:bodyPr/>
          <a:lstStyle>
            <a:lvl1pPr marL="0" indent="0">
              <a:buNone/>
              <a:defRPr sz="2000" b="0">
                <a:solidFill>
                  <a:srgbClr val="0A316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3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3108960" cy="1554480"/>
          </a:xfrm>
          <a:prstGeom prst="rect">
            <a:avLst/>
          </a:prstGeom>
        </p:spPr>
        <p:txBody>
          <a:bodyPr anchor="b"/>
          <a:lstStyle>
            <a:lvl1pPr>
              <a:defRPr sz="2400">
                <a:solidFill>
                  <a:srgbClr val="B31942"/>
                </a:solidFill>
              </a:defRPr>
            </a:lvl1pPr>
          </a:lstStyle>
          <a:p>
            <a:r>
              <a:rPr lang="en-US" dirty="0"/>
              <a:t>Click to add content</a:t>
            </a:r>
          </a:p>
        </p:txBody>
      </p:sp>
      <p:sp>
        <p:nvSpPr>
          <p:cNvPr id="3" name="Picture Placeholder 2"/>
          <p:cNvSpPr>
            <a:spLocks noGrp="1"/>
          </p:cNvSpPr>
          <p:nvPr>
            <p:ph type="pic" idx="1"/>
          </p:nvPr>
        </p:nvSpPr>
        <p:spPr>
          <a:xfrm>
            <a:off x="3840480" y="1188720"/>
            <a:ext cx="4846320" cy="4846320"/>
          </a:xfrm>
          <a:ln w="6350">
            <a:noFill/>
          </a:ln>
          <a:effectLst>
            <a:outerShdw blurRad="127000" dist="127000" dir="2700000" algn="tl" rotWithShape="0">
              <a:prstClr val="black">
                <a:alpha val="30000"/>
              </a:prstClr>
            </a:outerShdw>
          </a:effectLst>
        </p:spPr>
        <p:txBody>
          <a:bodyPr anchor="t"/>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926080"/>
            <a:ext cx="3108960" cy="3108960"/>
          </a:xfrm>
        </p:spPr>
        <p:txBody>
          <a:bodyPr/>
          <a:lstStyle>
            <a:lvl1pPr marL="0" indent="0">
              <a:buNone/>
              <a:defRPr sz="2000" b="0">
                <a:solidFill>
                  <a:srgbClr val="0A316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8" name="Date Placeholder 3">
            <a:extLst>
              <a:ext uri="{FF2B5EF4-FFF2-40B4-BE49-F238E27FC236}">
                <a16:creationId xmlns:a16="http://schemas.microsoft.com/office/drawing/2014/main" id="{14D8E201-5475-CA4D-A245-DFE23D3F807A}"/>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3 Alt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1523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183341"/>
            <a:ext cx="4940621" cy="870243"/>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37192"/>
            <a:ext cx="3687172" cy="377507"/>
          </a:xfrm>
        </p:spPr>
        <p:txBody>
          <a:bodyPr/>
          <a:lstStyle>
            <a:lvl1pPr>
              <a:defRPr sz="1800" b="0">
                <a:solidFill>
                  <a:srgbClr val="B31942"/>
                </a:solidFill>
              </a:defRPr>
            </a:lvl1pPr>
          </a:lstStyle>
          <a:p>
            <a:pPr lvl="0"/>
            <a:r>
              <a:rPr lang="en-US" dirty="0"/>
              <a:t>Date</a:t>
            </a:r>
          </a:p>
        </p:txBody>
      </p:sp>
      <p:sp>
        <p:nvSpPr>
          <p:cNvPr id="13" name="Footer Placeholder 5">
            <a:extLst>
              <a:ext uri="{FF2B5EF4-FFF2-40B4-BE49-F238E27FC236}">
                <a16:creationId xmlns:a16="http://schemas.microsoft.com/office/drawing/2014/main" id="{FE242F70-9E8F-491A-9ED2-AC99F022F748}"/>
              </a:ext>
            </a:extLst>
          </p:cNvPr>
          <p:cNvSpPr>
            <a:spLocks noGrp="1"/>
          </p:cNvSpPr>
          <p:nvPr>
            <p:ph type="ftr" sz="quarter" idx="21"/>
          </p:nvPr>
        </p:nvSpPr>
        <p:spPr>
          <a:xfrm>
            <a:off x="1495006" y="6453588"/>
            <a:ext cx="6053745" cy="365125"/>
          </a:xfrm>
        </p:spPr>
        <p:txBody>
          <a:bodyPr/>
          <a:lstStyle>
            <a:lvl1pPr>
              <a:defRPr sz="800">
                <a:solidFill>
                  <a:schemeClr val="bg1"/>
                </a:solidFill>
              </a:defRPr>
            </a:lvl1pPr>
          </a:lstStyle>
          <a:p>
            <a:r>
              <a:rPr lang="en-US" dirty="0"/>
              <a:t>The Washington Center | University of Houston </a:t>
            </a:r>
          </a:p>
        </p:txBody>
      </p:sp>
    </p:spTree>
    <p:extLst>
      <p:ext uri="{BB962C8B-B14F-4D97-AF65-F5344CB8AC3E}">
        <p14:creationId xmlns:p14="http://schemas.microsoft.com/office/powerpoint/2010/main" val="1690765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4 Alt Title Slide no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3316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228165"/>
            <a:ext cx="4940621" cy="843349"/>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62246"/>
            <a:ext cx="3687172" cy="377507"/>
          </a:xfrm>
        </p:spPr>
        <p:txBody>
          <a:bodyPr/>
          <a:lstStyle>
            <a:lvl1pPr>
              <a:defRPr sz="1800" b="0">
                <a:solidFill>
                  <a:srgbClr val="B31942"/>
                </a:solidFill>
              </a:defRPr>
            </a:lvl1pPr>
          </a:lstStyle>
          <a:p>
            <a:pPr lvl="0"/>
            <a:r>
              <a:rPr lang="en-US" dirty="0"/>
              <a:t>Date</a:t>
            </a:r>
          </a:p>
        </p:txBody>
      </p:sp>
      <p:sp>
        <p:nvSpPr>
          <p:cNvPr id="7" name="Text Placeholder 5">
            <a:extLst>
              <a:ext uri="{FF2B5EF4-FFF2-40B4-BE49-F238E27FC236}">
                <a16:creationId xmlns:a16="http://schemas.microsoft.com/office/drawing/2014/main" id="{FFAD8265-CDBD-304D-A45F-4264530D547F}"/>
              </a:ext>
            </a:extLst>
          </p:cNvPr>
          <p:cNvSpPr>
            <a:spLocks noGrp="1"/>
          </p:cNvSpPr>
          <p:nvPr>
            <p:ph type="body" sz="quarter" idx="19" hasCustomPrompt="1"/>
          </p:nvPr>
        </p:nvSpPr>
        <p:spPr>
          <a:xfrm>
            <a:off x="3899667" y="473594"/>
            <a:ext cx="4821238" cy="685800"/>
          </a:xfrm>
        </p:spPr>
        <p:txBody>
          <a:bodyPr anchor="ctr">
            <a:normAutofit/>
          </a:bodyPr>
          <a:lstStyle>
            <a:lvl1pPr algn="r">
              <a:defRPr sz="1700" b="1" i="0" baseline="0">
                <a:solidFill>
                  <a:srgbClr val="0A3161"/>
                </a:solidFill>
                <a:latin typeface="Arial Black" charset="0"/>
                <a:ea typeface="Arial Black" charset="0"/>
                <a:cs typeface="Arial Black" charset="0"/>
              </a:defRPr>
            </a:lvl1pPr>
          </a:lstStyle>
          <a:p>
            <a:pPr lvl="0"/>
            <a:r>
              <a:rPr lang="en-US" dirty="0"/>
              <a:t>Click to add text</a:t>
            </a:r>
          </a:p>
        </p:txBody>
      </p:sp>
      <p:sp>
        <p:nvSpPr>
          <p:cNvPr id="9" name="Footer Placeholder 5">
            <a:extLst>
              <a:ext uri="{FF2B5EF4-FFF2-40B4-BE49-F238E27FC236}">
                <a16:creationId xmlns:a16="http://schemas.microsoft.com/office/drawing/2014/main" id="{F74644D4-8CD7-4A96-B046-F8DB87F39679}"/>
              </a:ext>
            </a:extLst>
          </p:cNvPr>
          <p:cNvSpPr>
            <a:spLocks noGrp="1"/>
          </p:cNvSpPr>
          <p:nvPr>
            <p:ph type="ftr" sz="quarter" idx="21"/>
          </p:nvPr>
        </p:nvSpPr>
        <p:spPr>
          <a:xfrm>
            <a:off x="1495006" y="6453588"/>
            <a:ext cx="6053745" cy="365125"/>
          </a:xfrm>
        </p:spPr>
        <p:txBody>
          <a:bodyPr/>
          <a:lstStyle>
            <a:lvl1pPr>
              <a:defRPr sz="800">
                <a:solidFill>
                  <a:schemeClr val="bg1"/>
                </a:solidFill>
              </a:defRPr>
            </a:lvl1pPr>
          </a:lstStyle>
          <a:p>
            <a:r>
              <a:rPr lang="en-US" dirty="0"/>
              <a:t>The Washington Center | University of Houston </a:t>
            </a:r>
          </a:p>
        </p:txBody>
      </p:sp>
    </p:spTree>
    <p:extLst>
      <p:ext uri="{BB962C8B-B14F-4D97-AF65-F5344CB8AC3E}">
        <p14:creationId xmlns:p14="http://schemas.microsoft.com/office/powerpoint/2010/main" val="2884008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5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190769"/>
            <a:ext cx="5486400" cy="685800"/>
          </a:xfrm>
          <a:prstGeom prst="rect">
            <a:avLst/>
          </a:prstGeom>
        </p:spPr>
        <p:txBody>
          <a:bodyPr/>
          <a:lstStyle>
            <a:lvl1pPr>
              <a:defRPr/>
            </a:lvl1pPr>
          </a:lstStyle>
          <a:p>
            <a:r>
              <a:rPr lang="en-US" dirty="0"/>
              <a:t>Click to add content</a:t>
            </a:r>
          </a:p>
        </p:txBody>
      </p:sp>
      <p:sp>
        <p:nvSpPr>
          <p:cNvPr id="3" name="Content Placeholder 2"/>
          <p:cNvSpPr>
            <a:spLocks noGrp="1"/>
          </p:cNvSpPr>
          <p:nvPr>
            <p:ph idx="1" hasCustomPrompt="1"/>
          </p:nvPr>
        </p:nvSpPr>
        <p:spPr>
          <a:xfrm>
            <a:off x="457200" y="1188720"/>
            <a:ext cx="8229600" cy="4846320"/>
          </a:xfrm>
        </p:spPr>
        <p:txBody>
          <a:bodyPr>
            <a:noAutofit/>
          </a:bodyPr>
          <a:lstStyle>
            <a:lvl4pPr>
              <a:defRPr>
                <a:solidFill>
                  <a:schemeClr val="accent2"/>
                </a:solidFill>
              </a:defRPr>
            </a:lvl4pPr>
            <a:lvl5pPr>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7" name="Date Placeholder 3">
            <a:extLst>
              <a:ext uri="{FF2B5EF4-FFF2-40B4-BE49-F238E27FC236}">
                <a16:creationId xmlns:a16="http://schemas.microsoft.com/office/drawing/2014/main" id="{64F503E4-B178-2543-9E7A-6410A16C659A}"/>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2270012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
        <p:nvSpPr>
          <p:cNvPr id="3" name="Content Placeholder 2"/>
          <p:cNvSpPr>
            <a:spLocks noGrp="1"/>
          </p:cNvSpPr>
          <p:nvPr>
            <p:ph sz="half" idx="1"/>
          </p:nvPr>
        </p:nvSpPr>
        <p:spPr>
          <a:xfrm>
            <a:off x="457200" y="1862050"/>
            <a:ext cx="3931920" cy="4081549"/>
          </a:xfrm>
        </p:spPr>
        <p:txBody>
          <a:bodyPr/>
          <a:lstStyle>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1EFD2239-BDA9-4108-B130-FF5BB9681006}"/>
              </a:ext>
            </a:extLst>
          </p:cNvPr>
          <p:cNvPicPr>
            <a:picLocks noChangeAspect="1"/>
          </p:cNvPicPr>
          <p:nvPr userDrawn="1"/>
        </p:nvPicPr>
        <p:blipFill>
          <a:blip r:embed="rId2"/>
          <a:stretch>
            <a:fillRect/>
          </a:stretch>
        </p:blipFill>
        <p:spPr>
          <a:xfrm>
            <a:off x="4994217" y="2283472"/>
            <a:ext cx="3791452" cy="1290464"/>
          </a:xfrm>
          <a:prstGeom prst="rect">
            <a:avLst/>
          </a:prstGeom>
        </p:spPr>
      </p:pic>
      <p:sp>
        <p:nvSpPr>
          <p:cNvPr id="4" name="Content Placeholder 3"/>
          <p:cNvSpPr>
            <a:spLocks noGrp="1"/>
          </p:cNvSpPr>
          <p:nvPr>
            <p:ph sz="half" idx="2"/>
          </p:nvPr>
        </p:nvSpPr>
        <p:spPr>
          <a:xfrm>
            <a:off x="4811336" y="2496442"/>
            <a:ext cx="3931920" cy="864524"/>
          </a:xfrm>
        </p:spPr>
        <p:txBody>
          <a:bodyPr/>
          <a:lstStyle>
            <a:lvl1pPr algn="ctr">
              <a:defRPr sz="2400">
                <a:solidFill>
                  <a:srgbClr val="0A3161"/>
                </a:solidFill>
              </a:defRPr>
            </a:lvl1pPr>
            <a:lvl5pPr>
              <a:defRPr sz="2000"/>
            </a:lvl5pPr>
          </a:lstStyle>
          <a:p>
            <a:pPr lvl="0"/>
            <a:r>
              <a:rPr lang="en-US"/>
              <a:t>Click to edit Master text styles</a:t>
            </a:r>
          </a:p>
        </p:txBody>
      </p:sp>
      <p:cxnSp>
        <p:nvCxnSpPr>
          <p:cNvPr id="9" name="Straight Connector 8" descr="A vertical divider line seperating content on the left of the slide from content on the right" title="Vertical Divider">
            <a:extLst>
              <a:ext uri="{FF2B5EF4-FFF2-40B4-BE49-F238E27FC236}">
                <a16:creationId xmlns:a16="http://schemas.microsoft.com/office/drawing/2014/main" id="{8740D3E5-AA71-C94F-B115-C3A81D53A843}"/>
              </a:ext>
            </a:extLst>
          </p:cNvPr>
          <p:cNvCxnSpPr>
            <a:cxnSpLocks/>
          </p:cNvCxnSpPr>
          <p:nvPr userDrawn="1"/>
        </p:nvCxnSpPr>
        <p:spPr>
          <a:xfrm>
            <a:off x="4572000" y="1188720"/>
            <a:ext cx="0" cy="47548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1915634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
        <p:nvSpPr>
          <p:cNvPr id="8" name="Text Placeholder 7">
            <a:extLst>
              <a:ext uri="{FF2B5EF4-FFF2-40B4-BE49-F238E27FC236}">
                <a16:creationId xmlns:a16="http://schemas.microsoft.com/office/drawing/2014/main" id="{9ECCFB73-8AD4-4874-9FF3-DFF8915D2001}"/>
              </a:ext>
            </a:extLst>
          </p:cNvPr>
          <p:cNvSpPr>
            <a:spLocks noGrp="1"/>
          </p:cNvSpPr>
          <p:nvPr>
            <p:ph type="body" sz="quarter" idx="13"/>
          </p:nvPr>
        </p:nvSpPr>
        <p:spPr>
          <a:xfrm>
            <a:off x="457200" y="1188720"/>
            <a:ext cx="3833813" cy="4654868"/>
          </a:xfrm>
        </p:spPr>
        <p:txBody>
          <a:bodyPr/>
          <a:lstStyle>
            <a:lvl1pPr>
              <a:defRPr sz="1200" b="0">
                <a:solidFill>
                  <a:srgbClr val="0A3161"/>
                </a:solidFill>
              </a:defRPr>
            </a:lvl1pPr>
          </a:lstStyle>
          <a:p>
            <a:pPr lvl="0"/>
            <a:r>
              <a:rPr lang="en-US"/>
              <a:t>Click to edit Master text styles</a:t>
            </a:r>
          </a:p>
        </p:txBody>
      </p:sp>
      <p:sp>
        <p:nvSpPr>
          <p:cNvPr id="18" name="Text Placeholder 17">
            <a:extLst>
              <a:ext uri="{FF2B5EF4-FFF2-40B4-BE49-F238E27FC236}">
                <a16:creationId xmlns:a16="http://schemas.microsoft.com/office/drawing/2014/main" id="{D6815CEE-B1CB-489D-92D4-E5A92BD179C7}"/>
              </a:ext>
            </a:extLst>
          </p:cNvPr>
          <p:cNvSpPr>
            <a:spLocks noGrp="1"/>
          </p:cNvSpPr>
          <p:nvPr>
            <p:ph type="body" sz="quarter" idx="14"/>
          </p:nvPr>
        </p:nvSpPr>
        <p:spPr>
          <a:xfrm>
            <a:off x="-1221415" y="1188720"/>
            <a:ext cx="989012" cy="1479550"/>
          </a:xfrm>
        </p:spPr>
        <p:txBody>
          <a:bodyPr/>
          <a:lstStyle>
            <a:lvl1pPr>
              <a:defRPr sz="500">
                <a:solidFill>
                  <a:schemeClr val="bg1"/>
                </a:solidFill>
              </a:defRPr>
            </a:lvl1pPr>
          </a:lstStyle>
          <a:p>
            <a:pPr lvl="0"/>
            <a:r>
              <a:rPr lang="en-US"/>
              <a:t>Click to edit Master text styles</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46584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 Title Slide no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022777" y="1803896"/>
            <a:ext cx="6998208" cy="1213573"/>
          </a:xfrm>
          <a:prstGeom prst="rect">
            <a:avLst/>
          </a:prstGeom>
        </p:spPr>
        <p:txBody>
          <a:bodyPr anchor="b">
            <a:noAutofit/>
          </a:bodyPr>
          <a:lstStyle>
            <a:lvl1pPr algn="l">
              <a:defRPr sz="4000" b="0">
                <a:solidFill>
                  <a:srgbClr val="0A3161"/>
                </a:solidFill>
              </a:defRPr>
            </a:lvl1pPr>
          </a:lstStyle>
          <a:p>
            <a:r>
              <a:rPr lang="en-US" dirty="0"/>
              <a:t>IRS Presentation Title</a:t>
            </a:r>
            <a:br>
              <a:rPr lang="en-US" dirty="0"/>
            </a:br>
            <a:r>
              <a:rPr lang="en-US" dirty="0"/>
              <a:t>Up to Two Lines of Text</a:t>
            </a:r>
          </a:p>
        </p:txBody>
      </p:sp>
      <p:sp>
        <p:nvSpPr>
          <p:cNvPr id="3" name="Subtitle 2">
            <a:extLst>
              <a:ext uri="{FF2B5EF4-FFF2-40B4-BE49-F238E27FC236}">
                <a16:creationId xmlns:a16="http://schemas.microsoft.com/office/drawing/2014/main" id="{AACFD644-06DC-3D45-9CE4-FABCE294459F}"/>
              </a:ext>
            </a:extLst>
          </p:cNvPr>
          <p:cNvSpPr>
            <a:spLocks noGrp="1"/>
          </p:cNvSpPr>
          <p:nvPr>
            <p:ph type="subTitle" idx="1" hasCustomPrompt="1"/>
          </p:nvPr>
        </p:nvSpPr>
        <p:spPr>
          <a:xfrm>
            <a:off x="1022776" y="3141413"/>
            <a:ext cx="6998207" cy="828475"/>
          </a:xfrm>
        </p:spPr>
        <p:txBody>
          <a:bodyPr>
            <a:noAutofit/>
          </a:bodyPr>
          <a:lstStyle>
            <a:lvl1pPr marL="0" indent="0" algn="l">
              <a:lnSpc>
                <a:spcPts val="2900"/>
              </a:lnSpc>
              <a:spcBef>
                <a:spcPts val="0"/>
              </a:spcBef>
              <a:spcAft>
                <a:spcPts val="0"/>
              </a:spcAft>
              <a:buNone/>
              <a:defRPr sz="2600" b="0">
                <a:solidFill>
                  <a:srgbClr val="B319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br>
              <a:rPr lang="en-US" dirty="0"/>
            </a:br>
            <a:r>
              <a:rPr lang="en-US" dirty="0"/>
              <a:t>Up to Two Lines of Text</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965200" y="4294953"/>
            <a:ext cx="6418580" cy="936625"/>
          </a:xfrm>
        </p:spPr>
        <p:txBody>
          <a:bodyPr/>
          <a:lstStyle>
            <a:lvl1pPr>
              <a:defRPr sz="1800" b="0" i="1">
                <a:solidFill>
                  <a:srgbClr val="0A3161"/>
                </a:solidFill>
              </a:defRPr>
            </a:lvl1pPr>
          </a:lstStyle>
          <a:p>
            <a:pPr lvl="0"/>
            <a:r>
              <a:rPr lang="en-US" dirty="0"/>
              <a:t>Tagline or Other Information</a:t>
            </a:r>
          </a:p>
        </p:txBody>
      </p:sp>
      <p:sp>
        <p:nvSpPr>
          <p:cNvPr id="7" name="Text Placeholder 5">
            <a:extLst>
              <a:ext uri="{FF2B5EF4-FFF2-40B4-BE49-F238E27FC236}">
                <a16:creationId xmlns:a16="http://schemas.microsoft.com/office/drawing/2014/main" id="{5C9CB3C0-A269-B449-B2B6-55A49E7F1144}"/>
              </a:ext>
            </a:extLst>
          </p:cNvPr>
          <p:cNvSpPr>
            <a:spLocks noGrp="1"/>
          </p:cNvSpPr>
          <p:nvPr>
            <p:ph type="body" sz="quarter" idx="13" hasCustomPrompt="1"/>
          </p:nvPr>
        </p:nvSpPr>
        <p:spPr>
          <a:xfrm>
            <a:off x="1022776" y="1478831"/>
            <a:ext cx="2446338" cy="377507"/>
          </a:xfrm>
        </p:spPr>
        <p:txBody>
          <a:bodyPr/>
          <a:lstStyle>
            <a:lvl1pPr>
              <a:defRPr sz="1800" b="0"/>
            </a:lvl1pPr>
          </a:lstStyle>
          <a:p>
            <a:pPr lvl="0"/>
            <a:r>
              <a:rPr lang="en-US" dirty="0"/>
              <a:t>Date</a:t>
            </a:r>
          </a:p>
        </p:txBody>
      </p:sp>
      <p:sp>
        <p:nvSpPr>
          <p:cNvPr id="8" name="Text Placeholder 5">
            <a:extLst>
              <a:ext uri="{FF2B5EF4-FFF2-40B4-BE49-F238E27FC236}">
                <a16:creationId xmlns:a16="http://schemas.microsoft.com/office/drawing/2014/main" id="{E0B3BCA8-A564-A04C-8A7D-F05B20B5D944}"/>
              </a:ext>
            </a:extLst>
          </p:cNvPr>
          <p:cNvSpPr>
            <a:spLocks noGrp="1"/>
          </p:cNvSpPr>
          <p:nvPr>
            <p:ph type="body" sz="quarter" idx="19" hasCustomPrompt="1"/>
          </p:nvPr>
        </p:nvSpPr>
        <p:spPr>
          <a:xfrm>
            <a:off x="3199745" y="484524"/>
            <a:ext cx="4821238" cy="685800"/>
          </a:xfrm>
        </p:spPr>
        <p:txBody>
          <a:bodyPr anchor="ctr">
            <a:normAutofit/>
          </a:bodyPr>
          <a:lstStyle>
            <a:lvl1pPr algn="r">
              <a:defRPr sz="1700" b="1" i="0" baseline="0">
                <a:solidFill>
                  <a:srgbClr val="0A3161"/>
                </a:solidFill>
                <a:latin typeface="Arial Black" charset="0"/>
                <a:ea typeface="Arial Black" charset="0"/>
                <a:cs typeface="Arial Black" charset="0"/>
              </a:defRPr>
            </a:lvl1pPr>
          </a:lstStyle>
          <a:p>
            <a:pPr lvl="0"/>
            <a:r>
              <a:rPr lang="en-US" dirty="0"/>
              <a:t>Click to add text</a:t>
            </a:r>
          </a:p>
        </p:txBody>
      </p:sp>
    </p:spTree>
    <p:extLst>
      <p:ext uri="{BB962C8B-B14F-4D97-AF65-F5344CB8AC3E}">
        <p14:creationId xmlns:p14="http://schemas.microsoft.com/office/powerpoint/2010/main" val="1420893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6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00147"/>
            <a:ext cx="5486400" cy="685800"/>
          </a:xfrm>
          <a:prstGeom prst="rect">
            <a:avLst/>
          </a:prstGeom>
        </p:spPr>
        <p:txBody>
          <a:bodyPr/>
          <a:lstStyle>
            <a:lvl1pPr>
              <a:defRPr/>
            </a:lvl1pPr>
          </a:lstStyle>
          <a:p>
            <a:r>
              <a:rPr lang="en-US" dirty="0"/>
              <a:t>Click to add content</a:t>
            </a:r>
          </a:p>
        </p:txBody>
      </p:sp>
      <p:sp>
        <p:nvSpPr>
          <p:cNvPr id="4" name="Text Placeholder 3">
            <a:extLst>
              <a:ext uri="{FF2B5EF4-FFF2-40B4-BE49-F238E27FC236}">
                <a16:creationId xmlns:a16="http://schemas.microsoft.com/office/drawing/2014/main" id="{D8BC0031-99D6-47FE-8E3C-6A948DBA5081}"/>
              </a:ext>
            </a:extLst>
          </p:cNvPr>
          <p:cNvSpPr>
            <a:spLocks noGrp="1"/>
          </p:cNvSpPr>
          <p:nvPr>
            <p:ph type="body" sz="quarter" idx="13"/>
          </p:nvPr>
        </p:nvSpPr>
        <p:spPr>
          <a:xfrm>
            <a:off x="-1055688" y="1371600"/>
            <a:ext cx="914400" cy="1155700"/>
          </a:xfrm>
        </p:spPr>
        <p:txBody>
          <a:bodyPr/>
          <a:lstStyle>
            <a:lvl1pPr>
              <a:defRPr sz="500">
                <a:solidFill>
                  <a:schemeClr val="bg1"/>
                </a:solidFill>
              </a:defRPr>
            </a:lvl1pPr>
          </a:lstStyle>
          <a:p>
            <a:pPr lvl="0"/>
            <a:r>
              <a:rPr lang="en-US"/>
              <a:t>Click to edit Master text styles</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8" name="Date Placeholder 3">
            <a:extLst>
              <a:ext uri="{FF2B5EF4-FFF2-40B4-BE49-F238E27FC236}">
                <a16:creationId xmlns:a16="http://schemas.microsoft.com/office/drawing/2014/main" id="{0C1A172A-9B59-EB43-AADD-6A1D82F805EC}"/>
              </a:ext>
            </a:extLst>
          </p:cNvPr>
          <p:cNvSpPr>
            <a:spLocks noGrp="1"/>
          </p:cNvSpPr>
          <p:nvPr>
            <p:ph type="dt" sz="half" idx="10"/>
          </p:nvPr>
        </p:nvSpPr>
        <p:spPr>
          <a:xfrm>
            <a:off x="6689598" y="6263640"/>
            <a:ext cx="1997202" cy="365125"/>
          </a:xfrm>
          <a:prstGeom prst="rect">
            <a:avLst/>
          </a:prstGeom>
        </p:spPr>
        <p:txBody>
          <a:bodyPr/>
          <a:lstStyle/>
          <a:p>
            <a:endParaRPr lang="en-US" dirty="0"/>
          </a:p>
        </p:txBody>
      </p:sp>
      <p:graphicFrame>
        <p:nvGraphicFramePr>
          <p:cNvPr id="7" name="Table Placeholder 6" descr="Example of IRS blue banded table style" title="Table Example">
            <a:extLst>
              <a:ext uri="{FF2B5EF4-FFF2-40B4-BE49-F238E27FC236}">
                <a16:creationId xmlns:a16="http://schemas.microsoft.com/office/drawing/2014/main" id="{98BAE579-D3A1-7547-B25F-48CA2D4BC095}"/>
              </a:ext>
            </a:extLst>
          </p:cNvPr>
          <p:cNvGraphicFramePr>
            <a:graphicFrameLocks/>
          </p:cNvGraphicFramePr>
          <p:nvPr userDrawn="1">
            <p:extLst>
              <p:ext uri="{D42A27DB-BD31-4B8C-83A1-F6EECF244321}">
                <p14:modId xmlns:p14="http://schemas.microsoft.com/office/powerpoint/2010/main" val="2475043646"/>
              </p:ext>
            </p:extLst>
          </p:nvPr>
        </p:nvGraphicFramePr>
        <p:xfrm>
          <a:off x="457200" y="1371600"/>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rgbClr val="0A316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83266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6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00147"/>
            <a:ext cx="5486400" cy="685800"/>
          </a:xfrm>
          <a:prstGeom prst="rect">
            <a:avLst/>
          </a:prstGeom>
        </p:spPr>
        <p:txBody>
          <a:bodyPr/>
          <a:lstStyle>
            <a:lvl1pPr>
              <a:defRPr/>
            </a:lvl1pPr>
          </a:lstStyle>
          <a:p>
            <a:r>
              <a:rPr lang="en-US" dirty="0"/>
              <a:t>Click to add content</a:t>
            </a:r>
          </a:p>
        </p:txBody>
      </p:sp>
      <p:sp>
        <p:nvSpPr>
          <p:cNvPr id="4" name="Text Placeholder 3">
            <a:extLst>
              <a:ext uri="{FF2B5EF4-FFF2-40B4-BE49-F238E27FC236}">
                <a16:creationId xmlns:a16="http://schemas.microsoft.com/office/drawing/2014/main" id="{D8BC0031-99D6-47FE-8E3C-6A948DBA5081}"/>
              </a:ext>
            </a:extLst>
          </p:cNvPr>
          <p:cNvSpPr>
            <a:spLocks noGrp="1"/>
          </p:cNvSpPr>
          <p:nvPr>
            <p:ph type="body" sz="quarter" idx="13"/>
          </p:nvPr>
        </p:nvSpPr>
        <p:spPr>
          <a:xfrm>
            <a:off x="-1055688" y="1371600"/>
            <a:ext cx="914400" cy="1155700"/>
          </a:xfrm>
        </p:spPr>
        <p:txBody>
          <a:bodyPr/>
          <a:lstStyle>
            <a:lvl1pPr>
              <a:defRPr sz="500">
                <a:solidFill>
                  <a:schemeClr val="bg1"/>
                </a:solidFill>
              </a:defRPr>
            </a:lvl1pPr>
          </a:lstStyle>
          <a:p>
            <a:pPr lvl="0"/>
            <a:r>
              <a:rPr lang="en-US"/>
              <a:t>Click to edit Master text styles</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8" name="Date Placeholder 3">
            <a:extLst>
              <a:ext uri="{FF2B5EF4-FFF2-40B4-BE49-F238E27FC236}">
                <a16:creationId xmlns:a16="http://schemas.microsoft.com/office/drawing/2014/main" id="{0C1A172A-9B59-EB43-AADD-6A1D82F805EC}"/>
              </a:ext>
            </a:extLst>
          </p:cNvPr>
          <p:cNvSpPr>
            <a:spLocks noGrp="1"/>
          </p:cNvSpPr>
          <p:nvPr>
            <p:ph type="dt" sz="half" idx="10"/>
          </p:nvPr>
        </p:nvSpPr>
        <p:spPr>
          <a:xfrm>
            <a:off x="6689598" y="6263640"/>
            <a:ext cx="1997202" cy="365125"/>
          </a:xfrm>
          <a:prstGeom prst="rect">
            <a:avLst/>
          </a:prstGeom>
        </p:spPr>
        <p:txBody>
          <a:bodyPr/>
          <a:lstStyle/>
          <a:p>
            <a:endParaRPr lang="en-US" dirty="0"/>
          </a:p>
        </p:txBody>
      </p:sp>
      <p:graphicFrame>
        <p:nvGraphicFramePr>
          <p:cNvPr id="7" name="Table Placeholder 6" descr="Example of IRS blue banded table style" title="Table Example">
            <a:extLst>
              <a:ext uri="{FF2B5EF4-FFF2-40B4-BE49-F238E27FC236}">
                <a16:creationId xmlns:a16="http://schemas.microsoft.com/office/drawing/2014/main" id="{E4F95E75-66A5-B645-B35A-F85961725ED7}"/>
              </a:ext>
            </a:extLst>
          </p:cNvPr>
          <p:cNvGraphicFramePr>
            <a:graphicFrameLocks/>
          </p:cNvGraphicFramePr>
          <p:nvPr userDrawn="1">
            <p:extLst>
              <p:ext uri="{D42A27DB-BD31-4B8C-83A1-F6EECF244321}">
                <p14:modId xmlns:p14="http://schemas.microsoft.com/office/powerpoint/2010/main" val="2613444250"/>
              </p:ext>
            </p:extLst>
          </p:nvPr>
        </p:nvGraphicFramePr>
        <p:xfrm>
          <a:off x="578738" y="1290918"/>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chemeClr val="bg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37493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
        <p:nvSpPr>
          <p:cNvPr id="8" name="Text Placeholder 7">
            <a:extLst>
              <a:ext uri="{FF2B5EF4-FFF2-40B4-BE49-F238E27FC236}">
                <a16:creationId xmlns:a16="http://schemas.microsoft.com/office/drawing/2014/main" id="{9ECCFB73-8AD4-4874-9FF3-DFF8915D2001}"/>
              </a:ext>
            </a:extLst>
          </p:cNvPr>
          <p:cNvSpPr>
            <a:spLocks noGrp="1"/>
          </p:cNvSpPr>
          <p:nvPr>
            <p:ph type="body" sz="quarter" idx="13"/>
          </p:nvPr>
        </p:nvSpPr>
        <p:spPr>
          <a:xfrm>
            <a:off x="457200" y="1188720"/>
            <a:ext cx="3833813" cy="4654868"/>
          </a:xfrm>
        </p:spPr>
        <p:txBody>
          <a:bodyPr/>
          <a:lstStyle>
            <a:lvl1pPr>
              <a:defRPr sz="1200" b="0">
                <a:solidFill>
                  <a:srgbClr val="0A3161"/>
                </a:solidFill>
              </a:defRPr>
            </a:lvl1pPr>
          </a:lstStyle>
          <a:p>
            <a:pPr lvl="0"/>
            <a:r>
              <a:rPr lang="en-US"/>
              <a:t>Click to edit Master text styles</a:t>
            </a:r>
          </a:p>
        </p:txBody>
      </p:sp>
      <p:sp>
        <p:nvSpPr>
          <p:cNvPr id="18" name="Text Placeholder 17">
            <a:extLst>
              <a:ext uri="{FF2B5EF4-FFF2-40B4-BE49-F238E27FC236}">
                <a16:creationId xmlns:a16="http://schemas.microsoft.com/office/drawing/2014/main" id="{D6815CEE-B1CB-489D-92D4-E5A92BD179C7}"/>
              </a:ext>
            </a:extLst>
          </p:cNvPr>
          <p:cNvSpPr>
            <a:spLocks noGrp="1"/>
          </p:cNvSpPr>
          <p:nvPr>
            <p:ph type="body" sz="quarter" idx="14"/>
          </p:nvPr>
        </p:nvSpPr>
        <p:spPr>
          <a:xfrm>
            <a:off x="-1221415" y="1188720"/>
            <a:ext cx="989012" cy="1479550"/>
          </a:xfrm>
        </p:spPr>
        <p:txBody>
          <a:bodyPr/>
          <a:lstStyle>
            <a:lvl1pPr>
              <a:defRPr sz="500">
                <a:solidFill>
                  <a:schemeClr val="bg1"/>
                </a:solidFill>
              </a:defRPr>
            </a:lvl1pPr>
          </a:lstStyle>
          <a:p>
            <a:pPr lvl="0"/>
            <a:r>
              <a:rPr lang="en-US"/>
              <a:t>Click to edit Master text styles</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3508550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cxnSp>
        <p:nvCxnSpPr>
          <p:cNvPr id="9" name="Straight Connector 8" descr="A vertical divider line seperating content on the left of the slide from content on the right" title="Vertical Divider">
            <a:extLst>
              <a:ext uri="{FF2B5EF4-FFF2-40B4-BE49-F238E27FC236}">
                <a16:creationId xmlns:a16="http://schemas.microsoft.com/office/drawing/2014/main" id="{8740D3E5-AA71-C94F-B115-C3A81D53A843}"/>
              </a:ext>
            </a:extLst>
          </p:cNvPr>
          <p:cNvCxnSpPr>
            <a:cxnSpLocks/>
          </p:cNvCxnSpPr>
          <p:nvPr userDrawn="1"/>
        </p:nvCxnSpPr>
        <p:spPr>
          <a:xfrm>
            <a:off x="4572000" y="1188720"/>
            <a:ext cx="0" cy="47548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ECCFB73-8AD4-4874-9FF3-DFF8915D2001}"/>
              </a:ext>
            </a:extLst>
          </p:cNvPr>
          <p:cNvSpPr>
            <a:spLocks noGrp="1"/>
          </p:cNvSpPr>
          <p:nvPr>
            <p:ph type="body" sz="quarter" idx="13"/>
          </p:nvPr>
        </p:nvSpPr>
        <p:spPr>
          <a:xfrm>
            <a:off x="457200" y="1188720"/>
            <a:ext cx="3833813" cy="4654868"/>
          </a:xfrm>
        </p:spPr>
        <p:txBody>
          <a:bodyPr/>
          <a:lstStyle>
            <a:lvl1pPr>
              <a:defRPr sz="1200" b="0">
                <a:solidFill>
                  <a:srgbClr val="0A3161"/>
                </a:solidFill>
              </a:defRPr>
            </a:lvl1pPr>
          </a:lstStyle>
          <a:p>
            <a:pPr lvl="0"/>
            <a:r>
              <a:rPr lang="en-US"/>
              <a:t>Click to edit Master text styles</a:t>
            </a:r>
          </a:p>
        </p:txBody>
      </p:sp>
      <p:sp>
        <p:nvSpPr>
          <p:cNvPr id="3" name="Text Placeholder 2">
            <a:extLst>
              <a:ext uri="{FF2B5EF4-FFF2-40B4-BE49-F238E27FC236}">
                <a16:creationId xmlns:a16="http://schemas.microsoft.com/office/drawing/2014/main" id="{96B2FFF1-74AE-46B9-B269-5F039EED1EA5}"/>
              </a:ext>
            </a:extLst>
          </p:cNvPr>
          <p:cNvSpPr>
            <a:spLocks noGrp="1"/>
          </p:cNvSpPr>
          <p:nvPr>
            <p:ph type="body" sz="quarter" idx="14"/>
          </p:nvPr>
        </p:nvSpPr>
        <p:spPr>
          <a:xfrm>
            <a:off x="4852988" y="1188720"/>
            <a:ext cx="4098925" cy="1105275"/>
          </a:xfrm>
        </p:spPr>
        <p:txBody>
          <a:bodyPr/>
          <a:lstStyle>
            <a:lvl1pPr>
              <a:defRPr sz="1400">
                <a:solidFill>
                  <a:srgbClr val="007FAC"/>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58BD3814-AB38-490E-B0CD-BD446093796B}"/>
              </a:ext>
            </a:extLst>
          </p:cNvPr>
          <p:cNvSpPr>
            <a:spLocks noGrp="1"/>
          </p:cNvSpPr>
          <p:nvPr>
            <p:ph type="body" sz="quarter" idx="15"/>
          </p:nvPr>
        </p:nvSpPr>
        <p:spPr>
          <a:xfrm>
            <a:off x="-1089025" y="1188720"/>
            <a:ext cx="914400" cy="1455738"/>
          </a:xfrm>
        </p:spPr>
        <p:txBody>
          <a:bodyPr/>
          <a:lstStyle>
            <a:lvl1pPr>
              <a:defRPr sz="500">
                <a:solidFill>
                  <a:schemeClr val="bg1"/>
                </a:solidFill>
              </a:defRPr>
            </a:lvl1pPr>
          </a:lstStyle>
          <a:p>
            <a:pPr lvl="0"/>
            <a:r>
              <a:rPr lang="en-US"/>
              <a:t>Click to edit Master text styles</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5443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 Alt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1523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183341"/>
            <a:ext cx="4940621" cy="870243"/>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37192"/>
            <a:ext cx="3687172" cy="377507"/>
          </a:xfrm>
        </p:spPr>
        <p:txBody>
          <a:bodyPr/>
          <a:lstStyle>
            <a:lvl1pPr>
              <a:defRPr sz="1800" b="0">
                <a:solidFill>
                  <a:srgbClr val="B31942"/>
                </a:solidFill>
              </a:defRPr>
            </a:lvl1pPr>
          </a:lstStyle>
          <a:p>
            <a:pPr lvl="0"/>
            <a:r>
              <a:rPr lang="en-US" dirty="0"/>
              <a:t>Date</a:t>
            </a:r>
          </a:p>
        </p:txBody>
      </p:sp>
    </p:spTree>
    <p:extLst>
      <p:ext uri="{BB962C8B-B14F-4D97-AF65-F5344CB8AC3E}">
        <p14:creationId xmlns:p14="http://schemas.microsoft.com/office/powerpoint/2010/main" val="145925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 Alt Title Slide no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3316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228165"/>
            <a:ext cx="4940621" cy="843349"/>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62246"/>
            <a:ext cx="3687172" cy="377507"/>
          </a:xfrm>
        </p:spPr>
        <p:txBody>
          <a:bodyPr/>
          <a:lstStyle>
            <a:lvl1pPr>
              <a:defRPr sz="1800" b="0">
                <a:solidFill>
                  <a:srgbClr val="B31942"/>
                </a:solidFill>
              </a:defRPr>
            </a:lvl1pPr>
          </a:lstStyle>
          <a:p>
            <a:pPr lvl="0"/>
            <a:r>
              <a:rPr lang="en-US" dirty="0"/>
              <a:t>Date</a:t>
            </a:r>
          </a:p>
        </p:txBody>
      </p:sp>
      <p:sp>
        <p:nvSpPr>
          <p:cNvPr id="7" name="Text Placeholder 5">
            <a:extLst>
              <a:ext uri="{FF2B5EF4-FFF2-40B4-BE49-F238E27FC236}">
                <a16:creationId xmlns:a16="http://schemas.microsoft.com/office/drawing/2014/main" id="{FFAD8265-CDBD-304D-A45F-4264530D547F}"/>
              </a:ext>
            </a:extLst>
          </p:cNvPr>
          <p:cNvSpPr>
            <a:spLocks noGrp="1"/>
          </p:cNvSpPr>
          <p:nvPr>
            <p:ph type="body" sz="quarter" idx="19" hasCustomPrompt="1"/>
          </p:nvPr>
        </p:nvSpPr>
        <p:spPr>
          <a:xfrm>
            <a:off x="1049279" y="473594"/>
            <a:ext cx="4821238" cy="685800"/>
          </a:xfrm>
        </p:spPr>
        <p:txBody>
          <a:bodyPr anchor="ctr">
            <a:normAutofit/>
          </a:bodyPr>
          <a:lstStyle>
            <a:lvl1pPr>
              <a:defRPr sz="1700" b="1" i="0" baseline="0">
                <a:solidFill>
                  <a:srgbClr val="0A3161"/>
                </a:solidFill>
                <a:latin typeface="Arial Black" charset="0"/>
                <a:ea typeface="Arial Black" charset="0"/>
                <a:cs typeface="Arial Black" charset="0"/>
              </a:defRPr>
            </a:lvl1pPr>
          </a:lstStyle>
          <a:p>
            <a:pPr lvl="0"/>
            <a:r>
              <a:rPr lang="en-US" dirty="0"/>
              <a:t>IRS Business Unit Name</a:t>
            </a:r>
          </a:p>
        </p:txBody>
      </p:sp>
    </p:spTree>
    <p:extLst>
      <p:ext uri="{BB962C8B-B14F-4D97-AF65-F5344CB8AC3E}">
        <p14:creationId xmlns:p14="http://schemas.microsoft.com/office/powerpoint/2010/main" val="116660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4 Alt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6539C152-2AE3-AF45-A579-1C0E0FA5FAF5}"/>
              </a:ext>
            </a:extLst>
          </p:cNvPr>
          <p:cNvSpPr>
            <a:spLocks noGrp="1"/>
          </p:cNvSpPr>
          <p:nvPr>
            <p:ph type="pic" sz="quarter" idx="14"/>
          </p:nvPr>
        </p:nvSpPr>
        <p:spPr>
          <a:xfrm>
            <a:off x="0" y="914400"/>
            <a:ext cx="9144000" cy="5943600"/>
          </a:xfrm>
          <a:solidFill>
            <a:srgbClr val="0A3161"/>
          </a:solidFill>
          <a:ln>
            <a:noFill/>
          </a:ln>
          <a:effectLst>
            <a:innerShdw blurRad="177800" dist="88900" dir="16200000">
              <a:prstClr val="black">
                <a:alpha val="30000"/>
              </a:prstClr>
            </a:innerShdw>
          </a:effectLst>
        </p:spPr>
        <p:txBody>
          <a:bodyPr tIns="2286000" anchor="t"/>
          <a:lstStyle>
            <a:lvl1pPr algn="ctr">
              <a:defRPr sz="2400">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 y="4868980"/>
            <a:ext cx="6400800" cy="640080"/>
          </a:xfrm>
          <a:prstGeom prst="rect">
            <a:avLst/>
          </a:prstGeom>
          <a:solidFill>
            <a:schemeClr val="bg1"/>
          </a:solidFill>
        </p:spPr>
        <p:txBody>
          <a:bodyPr lIns="914400" tIns="182880" rIns="0" anchor="t">
            <a:noAutofit/>
          </a:bodyPr>
          <a:lstStyle>
            <a:lvl1pPr algn="l">
              <a:defRPr sz="2800" b="1" cap="none" baseline="0">
                <a:solidFill>
                  <a:srgbClr val="0A3161"/>
                </a:solidFill>
              </a:defRPr>
            </a:lvl1pPr>
          </a:lstStyle>
          <a:p>
            <a:r>
              <a:rPr lang="en-US" dirty="0"/>
              <a:t>Presentation Title</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 y="5484314"/>
            <a:ext cx="6400800" cy="731520"/>
          </a:xfrm>
          <a:solidFill>
            <a:schemeClr val="bg1"/>
          </a:solidFill>
        </p:spPr>
        <p:txBody>
          <a:bodyPr lIns="914400" anchor="t" anchorCtr="0"/>
          <a:lstStyle>
            <a:lvl1pPr>
              <a:lnSpc>
                <a:spcPct val="100000"/>
              </a:lnSpc>
              <a:spcBef>
                <a:spcPts val="0"/>
              </a:spcBef>
              <a:spcAft>
                <a:spcPts val="0"/>
              </a:spcAft>
              <a:defRPr sz="1800" b="0" i="0">
                <a:solidFill>
                  <a:srgbClr val="0A3161"/>
                </a:solidFill>
              </a:defRPr>
            </a:lvl1pPr>
          </a:lstStyle>
          <a:p>
            <a:pPr lvl="0"/>
            <a:r>
              <a:rPr lang="en-US" dirty="0"/>
              <a:t>Tagline or Other Information</a:t>
            </a:r>
          </a:p>
        </p:txBody>
      </p:sp>
    </p:spTree>
    <p:extLst>
      <p:ext uri="{BB962C8B-B14F-4D97-AF65-F5344CB8AC3E}">
        <p14:creationId xmlns:p14="http://schemas.microsoft.com/office/powerpoint/2010/main" val="189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190769"/>
            <a:ext cx="5486400" cy="685800"/>
          </a:xfrm>
          <a:prstGeom prst="rect">
            <a:avLst/>
          </a:prstGeom>
        </p:spPr>
        <p:txBody>
          <a:bodyPr/>
          <a:lstStyle>
            <a:lvl1pPr>
              <a:defRPr/>
            </a:lvl1pPr>
          </a:lstStyle>
          <a:p>
            <a:r>
              <a:rPr lang="en-US" dirty="0"/>
              <a:t>Click to add content</a:t>
            </a:r>
          </a:p>
        </p:txBody>
      </p:sp>
      <p:sp>
        <p:nvSpPr>
          <p:cNvPr id="3" name="Content Placeholder 2"/>
          <p:cNvSpPr>
            <a:spLocks noGrp="1"/>
          </p:cNvSpPr>
          <p:nvPr>
            <p:ph idx="1" hasCustomPrompt="1"/>
          </p:nvPr>
        </p:nvSpPr>
        <p:spPr>
          <a:xfrm>
            <a:off x="457200" y="1188720"/>
            <a:ext cx="8229600" cy="4846320"/>
          </a:xfrm>
        </p:spPr>
        <p:txBody>
          <a:bodyPr>
            <a:noAutofit/>
          </a:bodyPr>
          <a:lstStyle>
            <a:lvl4pPr>
              <a:defRPr>
                <a:solidFill>
                  <a:schemeClr val="accent2"/>
                </a:solidFill>
              </a:defRPr>
            </a:lvl4pPr>
            <a:lvl5pPr>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7" name="Date Placeholder 3">
            <a:extLst>
              <a:ext uri="{FF2B5EF4-FFF2-40B4-BE49-F238E27FC236}">
                <a16:creationId xmlns:a16="http://schemas.microsoft.com/office/drawing/2014/main" id="{64F503E4-B178-2543-9E7A-6410A16C659A}"/>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00147"/>
            <a:ext cx="5486400" cy="685800"/>
          </a:xfrm>
          <a:prstGeom prst="rect">
            <a:avLst/>
          </a:prstGeom>
        </p:spPr>
        <p:txBody>
          <a:bodyPr/>
          <a:lstStyle>
            <a:lvl1pPr>
              <a:defRPr/>
            </a:lvl1pPr>
          </a:lstStyle>
          <a:p>
            <a:r>
              <a:rPr lang="en-US" dirty="0"/>
              <a:t>Click to add content</a:t>
            </a:r>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10" name="Table Placeholder 9"/>
          <p:cNvSpPr>
            <a:spLocks noGrp="1"/>
          </p:cNvSpPr>
          <p:nvPr>
            <p:ph type="tbl" sz="quarter" idx="13"/>
          </p:nvPr>
        </p:nvSpPr>
        <p:spPr>
          <a:xfrm>
            <a:off x="914400" y="1371600"/>
            <a:ext cx="8229600" cy="4846320"/>
          </a:xfrm>
        </p:spPr>
        <p:txBody>
          <a:bodyPr/>
          <a:lstStyle/>
          <a:p>
            <a:r>
              <a:rPr lang="en-US" dirty="0"/>
              <a:t>Click icon to add table</a:t>
            </a:r>
          </a:p>
        </p:txBody>
      </p:sp>
      <p:sp>
        <p:nvSpPr>
          <p:cNvPr id="8" name="Date Placeholder 3">
            <a:extLst>
              <a:ext uri="{FF2B5EF4-FFF2-40B4-BE49-F238E27FC236}">
                <a16:creationId xmlns:a16="http://schemas.microsoft.com/office/drawing/2014/main" id="{0C1A172A-9B59-EB43-AADD-6A1D82F805EC}"/>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7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8229600" cy="3248026"/>
          </a:xfrm>
          <a:prstGeom prst="rect">
            <a:avLst/>
          </a:prstGeom>
        </p:spPr>
        <p:txBody>
          <a:bodyPr anchor="b"/>
          <a:lstStyle>
            <a:lvl1pPr>
              <a:defRPr sz="6000">
                <a:solidFill>
                  <a:srgbClr val="0A3161"/>
                </a:solidFill>
              </a:defRPr>
            </a:lvl1pPr>
          </a:lstStyle>
          <a:p>
            <a:r>
              <a:rPr lang="en-US" dirty="0"/>
              <a:t>Click to add content</a:t>
            </a:r>
          </a:p>
        </p:txBody>
      </p:sp>
      <p:sp>
        <p:nvSpPr>
          <p:cNvPr id="3" name="Text Placeholder 2"/>
          <p:cNvSpPr>
            <a:spLocks noGrp="1"/>
          </p:cNvSpPr>
          <p:nvPr>
            <p:ph type="body" idx="1"/>
          </p:nvPr>
        </p:nvSpPr>
        <p:spPr>
          <a:xfrm>
            <a:off x="457200" y="4572000"/>
            <a:ext cx="8229600" cy="1463040"/>
          </a:xfrm>
        </p:spPr>
        <p:txBody>
          <a:bodyPr/>
          <a:lstStyle>
            <a:lvl1pPr marL="0" indent="0">
              <a:buNone/>
              <a:defRPr sz="2400">
                <a:solidFill>
                  <a:srgbClr val="B3194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8" name="Date Placeholder 4">
            <a:extLst>
              <a:ext uri="{FF2B5EF4-FFF2-40B4-BE49-F238E27FC236}">
                <a16:creationId xmlns:a16="http://schemas.microsoft.com/office/drawing/2014/main" id="{755D1286-6D1D-0F4F-8444-0698CAF8CA31}"/>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Divide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88720"/>
            <a:ext cx="3931920" cy="4754880"/>
          </a:xfrm>
        </p:spPr>
        <p:txBody>
          <a:bodyPr/>
          <a:lstStyle>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1188720"/>
            <a:ext cx="3931920" cy="4754880"/>
          </a:xfrm>
        </p:spPr>
        <p:txBody>
          <a:bodyPr/>
          <a:lstStyle>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cxnSp>
        <p:nvCxnSpPr>
          <p:cNvPr id="9" name="Straight Connector 8" descr="A vertical divider line seperating content on the left of the slide from content on the right" title="Vertical Divider">
            <a:extLst>
              <a:ext uri="{FF2B5EF4-FFF2-40B4-BE49-F238E27FC236}">
                <a16:creationId xmlns:a16="http://schemas.microsoft.com/office/drawing/2014/main" id="{8740D3E5-AA71-C94F-B115-C3A81D53A843}"/>
              </a:ext>
            </a:extLst>
          </p:cNvPr>
          <p:cNvCxnSpPr>
            <a:cxnSpLocks/>
          </p:cNvCxnSpPr>
          <p:nvPr userDrawn="1"/>
        </p:nvCxnSpPr>
        <p:spPr>
          <a:xfrm>
            <a:off x="4572000" y="1188720"/>
            <a:ext cx="0" cy="47548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00400" y="128016"/>
            <a:ext cx="5486400" cy="685800"/>
          </a:xfrm>
          <a:prstGeom prst="rect">
            <a:avLst/>
          </a:prstGeom>
        </p:spPr>
        <p:txBody>
          <a:bodyPr vert="horz" lIns="91440" tIns="45720" rIns="91440" bIns="45720" rtlCol="0" anchor="ctr" anchorCtr="0">
            <a:noAutofit/>
          </a:bodyPr>
          <a:lstStyle/>
          <a:p>
            <a:r>
              <a:rPr lang="en-US" dirty="0"/>
              <a:t>Click to add content</a:t>
            </a:r>
          </a:p>
        </p:txBody>
      </p:sp>
      <p:sp>
        <p:nvSpPr>
          <p:cNvPr id="3" name="Text Placeholder 2"/>
          <p:cNvSpPr>
            <a:spLocks noGrp="1"/>
          </p:cNvSpPr>
          <p:nvPr>
            <p:ph type="body" idx="1"/>
          </p:nvPr>
        </p:nvSpPr>
        <p:spPr>
          <a:xfrm>
            <a:off x="457200" y="1188720"/>
            <a:ext cx="8229600" cy="4846320"/>
          </a:xfrm>
          <a:prstGeom prst="rect">
            <a:avLst/>
          </a:prstGeom>
        </p:spPr>
        <p:txBody>
          <a:bodyPr vert="horz" wrap="square" lIns="91440" tIns="45720" rIns="91440" bIns="45720" rtlCol="0">
            <a:noAutofit/>
          </a:bodyPr>
          <a:lstStyle/>
          <a:p>
            <a:pPr lvl="0"/>
            <a:r>
              <a:rPr lang="en-US" dirty="0"/>
              <a:t>Text</a:t>
            </a:r>
          </a:p>
          <a:p>
            <a:pPr lvl="1"/>
            <a:r>
              <a:rPr lang="en-US" dirty="0"/>
              <a:t>Text</a:t>
            </a:r>
          </a:p>
          <a:p>
            <a:pPr lvl="2"/>
            <a:r>
              <a:rPr lang="en-US" dirty="0"/>
              <a:t>First-level bullet text is Arial 20pt</a:t>
            </a:r>
          </a:p>
          <a:p>
            <a:pPr lvl="3"/>
            <a:r>
              <a:rPr lang="en-US" dirty="0"/>
              <a:t>Second-level bullet text is Arial 16pt cyan </a:t>
            </a:r>
          </a:p>
          <a:p>
            <a:pPr lvl="2"/>
            <a:r>
              <a:rPr lang="en-US" dirty="0"/>
              <a:t>Arial is the only font used in this template</a:t>
            </a:r>
          </a:p>
          <a:p>
            <a:pPr lvl="2"/>
            <a:r>
              <a:rPr lang="en-US" dirty="0"/>
              <a:t>All bulleted text is sentence case (capitalize the first letter of the first word)</a:t>
            </a:r>
          </a:p>
          <a:p>
            <a:pPr lvl="2"/>
            <a:r>
              <a:rPr lang="en-US" dirty="0"/>
              <a:t>Text under 16pt should use this blue (r 10, g 49, b 97)</a:t>
            </a:r>
          </a:p>
          <a:p>
            <a:pPr marL="182880" marR="0" lvl="2" indent="-182880" algn="l" defTabSz="914400" rtl="0" eaLnBrk="1" fontAlgn="auto" latinLnBrk="0" hangingPunct="1">
              <a:lnSpc>
                <a:spcPct val="90000"/>
              </a:lnSpc>
              <a:spcBef>
                <a:spcPts val="1000"/>
              </a:spcBef>
              <a:spcAft>
                <a:spcPts val="600"/>
              </a:spcAft>
              <a:buClr>
                <a:srgbClr val="B31942"/>
              </a:buClr>
              <a:buSzTx/>
              <a:buFont typeface="Arial" charset="0"/>
              <a:buChar char="•"/>
              <a:tabLst/>
              <a:defRPr/>
            </a:pPr>
            <a:r>
              <a:rPr lang="en-US" dirty="0"/>
              <a:t>Text 16pt or above or 14pt bold can use this blue (r 0, g 155, b 223)</a:t>
            </a:r>
          </a:p>
          <a:p>
            <a:pPr lvl="2"/>
            <a:endParaRPr lang="en-US" dirty="0"/>
          </a:p>
        </p:txBody>
      </p:sp>
      <p:sp>
        <p:nvSpPr>
          <p:cNvPr id="4" name="Date Placeholder 3"/>
          <p:cNvSpPr>
            <a:spLocks noGrp="1"/>
          </p:cNvSpPr>
          <p:nvPr>
            <p:ph type="dt" sz="half" idx="2"/>
          </p:nvPr>
        </p:nvSpPr>
        <p:spPr>
          <a:xfrm>
            <a:off x="6689598" y="6263640"/>
            <a:ext cx="1997202" cy="365125"/>
          </a:xfrm>
          <a:prstGeom prst="rect">
            <a:avLst/>
          </a:prstGeom>
        </p:spPr>
        <p:txBody>
          <a:bodyPr vert="horz" lIns="91440" tIns="45720" rIns="91440" bIns="45720" rtlCol="0" anchor="ctr"/>
          <a:lstStyle>
            <a:lvl1pPr algn="r">
              <a:defRPr sz="1000">
                <a:solidFill>
                  <a:srgbClr val="0A3161"/>
                </a:solidFill>
                <a:latin typeface="Arial" charset="0"/>
                <a:ea typeface="Arial" charset="0"/>
                <a:cs typeface="Arial" charset="0"/>
              </a:defRPr>
            </a:lvl1pPr>
          </a:lstStyle>
          <a:p>
            <a:endParaRPr lang="en-US" dirty="0"/>
          </a:p>
        </p:txBody>
      </p:sp>
      <p:sp>
        <p:nvSpPr>
          <p:cNvPr id="5" name="Footer Placeholder 4"/>
          <p:cNvSpPr>
            <a:spLocks noGrp="1"/>
          </p:cNvSpPr>
          <p:nvPr>
            <p:ph type="ftr" sz="quarter" idx="3"/>
          </p:nvPr>
        </p:nvSpPr>
        <p:spPr>
          <a:xfrm>
            <a:off x="1005840" y="6263640"/>
            <a:ext cx="3657600" cy="365125"/>
          </a:xfrm>
          <a:prstGeom prst="rect">
            <a:avLst/>
          </a:prstGeom>
        </p:spPr>
        <p:txBody>
          <a:bodyPr vert="horz" lIns="91440" tIns="45720" rIns="91440" bIns="45720" rtlCol="0" anchor="ctr"/>
          <a:lstStyle>
            <a:lvl1pPr algn="l">
              <a:defRPr sz="1000">
                <a:solidFill>
                  <a:srgbClr val="0A3161"/>
                </a:solidFill>
                <a:latin typeface="Arial" charset="0"/>
                <a:ea typeface="Arial" charset="0"/>
                <a:cs typeface="Arial" charset="0"/>
              </a:defRPr>
            </a:lvl1pPr>
          </a:lstStyle>
          <a:p>
            <a:r>
              <a:rPr lang="en-US" dirty="0"/>
              <a:t>The Washington Center | University of Houston </a:t>
            </a:r>
          </a:p>
        </p:txBody>
      </p:sp>
      <p:sp>
        <p:nvSpPr>
          <p:cNvPr id="6" name="Slide Number Placeholder 5"/>
          <p:cNvSpPr>
            <a:spLocks noGrp="1"/>
          </p:cNvSpPr>
          <p:nvPr>
            <p:ph type="sldNum" sz="quarter" idx="4"/>
          </p:nvPr>
        </p:nvSpPr>
        <p:spPr>
          <a:xfrm>
            <a:off x="457200" y="6263640"/>
            <a:ext cx="457200" cy="365760"/>
          </a:xfrm>
          <a:prstGeom prst="rect">
            <a:avLst/>
          </a:prstGeom>
        </p:spPr>
        <p:txBody>
          <a:bodyPr vert="horz" lIns="91440" tIns="45720" rIns="91440" bIns="45720" rtlCol="0" anchor="ctr"/>
          <a:lstStyle>
            <a:lvl1pPr algn="ctr">
              <a:defRPr sz="1000" b="1">
                <a:solidFill>
                  <a:srgbClr val="0A3161"/>
                </a:solidFill>
                <a:latin typeface="Arial" charset="0"/>
                <a:ea typeface="Arial" charset="0"/>
                <a:cs typeface="Arial" charset="0"/>
              </a:defRPr>
            </a:lvl1pPr>
          </a:lstStyle>
          <a:p>
            <a:r>
              <a:rPr lang="en-US" dirty="0"/>
              <a:t>Page </a:t>
            </a:r>
            <a:fld id="{781057C3-FDA3-B146-AA6C-F3C04E67C803}" type="slidenum">
              <a:rPr lang="en-US" smtClean="0"/>
              <a:pPr/>
              <a:t>‹#›</a:t>
            </a:fld>
            <a:endParaRPr lang="en-US" dirty="0"/>
          </a:p>
        </p:txBody>
      </p:sp>
    </p:spTree>
    <p:extLst>
      <p:ext uri="{BB962C8B-B14F-4D97-AF65-F5344CB8AC3E}">
        <p14:creationId xmlns:p14="http://schemas.microsoft.com/office/powerpoint/2010/main" val="2142836425"/>
      </p:ext>
    </p:extLst>
  </p:cSld>
  <p:clrMap bg1="lt1" tx1="dk1" bg2="lt2" tx2="dk2" accent1="accent1" accent2="accent2" accent3="accent3" accent4="accent4" accent5="accent5" accent6="accent6" hlink="hlink" folHlink="folHlink"/>
  <p:sldLayoutIdLst>
    <p:sldLayoutId id="2147483691" r:id="rId1"/>
    <p:sldLayoutId id="2147483694" r:id="rId2"/>
    <p:sldLayoutId id="2147483695" r:id="rId3"/>
    <p:sldLayoutId id="2147483697" r:id="rId4"/>
    <p:sldLayoutId id="2147483699" r:id="rId5"/>
    <p:sldLayoutId id="2147483674" r:id="rId6"/>
    <p:sldLayoutId id="2147483685" r:id="rId7"/>
    <p:sldLayoutId id="2147483675" r:id="rId8"/>
    <p:sldLayoutId id="2147483676" r:id="rId9"/>
    <p:sldLayoutId id="2147483677" r:id="rId10"/>
    <p:sldLayoutId id="2147483678" r:id="rId11"/>
    <p:sldLayoutId id="2147483679" r:id="rId12"/>
    <p:sldLayoutId id="2147483680" r:id="rId13"/>
    <p:sldLayoutId id="2147483681" r:id="rId14"/>
    <p:sldLayoutId id="2147483701" r:id="rId15"/>
    <p:sldLayoutId id="2147483702" r:id="rId16"/>
    <p:sldLayoutId id="2147483706" r:id="rId17"/>
    <p:sldLayoutId id="2147483707" r:id="rId18"/>
    <p:sldLayoutId id="2147483708" r:id="rId19"/>
    <p:sldLayoutId id="2147483709" r:id="rId20"/>
    <p:sldLayoutId id="2147483710" r:id="rId21"/>
    <p:sldLayoutId id="2147483711" r:id="rId22"/>
    <p:sldLayoutId id="2147483712" r:id="rId23"/>
  </p:sldLayoutIdLst>
  <p:hf sldNum="0" hdr="0" dt="0"/>
  <p:txStyles>
    <p:titleStyle>
      <a:lvl1pPr algn="l" defTabSz="914400" rtl="0" eaLnBrk="1" latinLnBrk="0" hangingPunct="1">
        <a:lnSpc>
          <a:spcPct val="90000"/>
        </a:lnSpc>
        <a:spcBef>
          <a:spcPct val="0"/>
        </a:spcBef>
        <a:buNone/>
        <a:defRPr sz="2400" b="1" i="0" kern="1200" baseline="0">
          <a:solidFill>
            <a:srgbClr val="0A316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2000" b="1" kern="1200" baseline="0">
          <a:solidFill>
            <a:srgbClr val="B31942"/>
          </a:solidFill>
          <a:latin typeface="Arial" charset="0"/>
          <a:ea typeface="Arial" charset="0"/>
          <a:cs typeface="Arial" charset="0"/>
        </a:defRPr>
      </a:lvl1pPr>
      <a:lvl2pPr marL="0" indent="0" algn="l" defTabSz="914400" rtl="0" eaLnBrk="1" latinLnBrk="0" hangingPunct="1">
        <a:lnSpc>
          <a:spcPct val="90000"/>
        </a:lnSpc>
        <a:spcBef>
          <a:spcPts val="1000"/>
        </a:spcBef>
        <a:spcAft>
          <a:spcPts val="600"/>
        </a:spcAft>
        <a:buClr>
          <a:schemeClr val="tx2"/>
        </a:buClr>
        <a:buFont typeface="Arial" panose="020B0604020202020204" pitchFamily="34" charset="0"/>
        <a:buNone/>
        <a:defRPr sz="2000" b="0" kern="1200" baseline="0">
          <a:solidFill>
            <a:srgbClr val="0A3161"/>
          </a:solidFill>
          <a:latin typeface="Arial" charset="0"/>
          <a:ea typeface="Arial" charset="0"/>
          <a:cs typeface="Arial" charset="0"/>
        </a:defRPr>
      </a:lvl2pPr>
      <a:lvl3pPr marL="182880" marR="0" indent="-182880" algn="l" defTabSz="914400" rtl="0" eaLnBrk="1" fontAlgn="auto" latinLnBrk="0" hangingPunct="1">
        <a:lnSpc>
          <a:spcPct val="90000"/>
        </a:lnSpc>
        <a:spcBef>
          <a:spcPts val="1000"/>
        </a:spcBef>
        <a:spcAft>
          <a:spcPts val="600"/>
        </a:spcAft>
        <a:buClr>
          <a:srgbClr val="B31942"/>
        </a:buClr>
        <a:buSzTx/>
        <a:buFont typeface="Arial" charset="0"/>
        <a:buChar char="•"/>
        <a:tabLst/>
        <a:defRPr sz="2000" kern="1200" baseline="0">
          <a:solidFill>
            <a:srgbClr val="0A3161"/>
          </a:solidFill>
          <a:latin typeface="Arial" charset="0"/>
          <a:ea typeface="Arial" charset="0"/>
          <a:cs typeface="Arial" charset="0"/>
        </a:defRPr>
      </a:lvl3pPr>
      <a:lvl4pPr marL="685800" indent="-182880" algn="l" defTabSz="914400" rtl="0" eaLnBrk="1" latinLnBrk="0" hangingPunct="1">
        <a:lnSpc>
          <a:spcPct val="90000"/>
        </a:lnSpc>
        <a:spcBef>
          <a:spcPts val="500"/>
        </a:spcBef>
        <a:spcAft>
          <a:spcPts val="200"/>
        </a:spcAft>
        <a:buClr>
          <a:srgbClr val="B31942"/>
        </a:buClr>
        <a:buFont typeface="Arial" charset="0"/>
        <a:buChar char="•"/>
        <a:defRPr sz="1600" kern="1200">
          <a:solidFill>
            <a:schemeClr val="accent2"/>
          </a:solidFill>
          <a:latin typeface="Arial" charset="0"/>
          <a:ea typeface="Arial" charset="0"/>
          <a:cs typeface="Arial" charset="0"/>
        </a:defRPr>
      </a:lvl4pPr>
      <a:lvl5pPr marL="0" indent="-342900" algn="l" defTabSz="914400" rtl="0" eaLnBrk="1" latinLnBrk="0" hangingPunct="1">
        <a:lnSpc>
          <a:spcPct val="90000"/>
        </a:lnSpc>
        <a:spcBef>
          <a:spcPts val="500"/>
        </a:spcBef>
        <a:spcAft>
          <a:spcPts val="200"/>
        </a:spcAft>
        <a:buFont typeface="+mj-lt"/>
        <a:buAutoNum type="arabicPeriod"/>
        <a:defRPr sz="14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hyperlink" Target="https://10.207.92.200/"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hadoop.apache.org/docs/current/hadoop-project-dist/hadoop-hdfs/HdfsDesign.html" TargetMode="External"/><Relationship Id="rId2" Type="http://schemas.openxmlformats.org/officeDocument/2006/relationships/hyperlink" Target="https://spark.apache.org/docs/latest/api/R/index.html"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91CF-B62C-4CEE-87EC-0D606E8C6F3C}"/>
              </a:ext>
            </a:extLst>
          </p:cNvPr>
          <p:cNvSpPr>
            <a:spLocks noGrp="1"/>
          </p:cNvSpPr>
          <p:nvPr>
            <p:ph type="ctrTitle"/>
          </p:nvPr>
        </p:nvSpPr>
        <p:spPr/>
        <p:txBody>
          <a:bodyPr/>
          <a:lstStyle/>
          <a:p>
            <a:r>
              <a:rPr lang="en-US" dirty="0"/>
              <a:t>Implementation of SparkR within PDC</a:t>
            </a:r>
            <a:br>
              <a:rPr lang="en-US" dirty="0"/>
            </a:br>
            <a:endParaRPr lang="en-US" dirty="0"/>
          </a:p>
        </p:txBody>
      </p:sp>
      <p:sp>
        <p:nvSpPr>
          <p:cNvPr id="3" name="Text Placeholder 2">
            <a:extLst>
              <a:ext uri="{FF2B5EF4-FFF2-40B4-BE49-F238E27FC236}">
                <a16:creationId xmlns:a16="http://schemas.microsoft.com/office/drawing/2014/main" id="{5E90BA55-4ED7-49A9-A528-0BF78BE96782}"/>
              </a:ext>
            </a:extLst>
          </p:cNvPr>
          <p:cNvSpPr>
            <a:spLocks noGrp="1"/>
          </p:cNvSpPr>
          <p:nvPr>
            <p:ph type="body" sz="quarter" idx="12"/>
          </p:nvPr>
        </p:nvSpPr>
        <p:spPr/>
        <p:txBody>
          <a:bodyPr/>
          <a:lstStyle/>
          <a:p>
            <a:r>
              <a:rPr lang="en-US" sz="100" dirty="0">
                <a:solidFill>
                  <a:schemeClr val="bg1"/>
                </a:solidFill>
              </a:rPr>
              <a:t>Insert</a:t>
            </a:r>
            <a:r>
              <a:rPr lang="en-US" dirty="0"/>
              <a:t> </a:t>
            </a:r>
          </a:p>
        </p:txBody>
      </p:sp>
      <p:sp>
        <p:nvSpPr>
          <p:cNvPr id="4" name="Text Placeholder 3">
            <a:extLst>
              <a:ext uri="{FF2B5EF4-FFF2-40B4-BE49-F238E27FC236}">
                <a16:creationId xmlns:a16="http://schemas.microsoft.com/office/drawing/2014/main" id="{E43BB5D1-B5F4-4572-B27C-2063716EC43B}"/>
              </a:ext>
            </a:extLst>
          </p:cNvPr>
          <p:cNvSpPr>
            <a:spLocks noGrp="1"/>
          </p:cNvSpPr>
          <p:nvPr>
            <p:ph type="body" sz="quarter" idx="13"/>
          </p:nvPr>
        </p:nvSpPr>
        <p:spPr/>
        <p:txBody>
          <a:bodyPr/>
          <a:lstStyle/>
          <a:p>
            <a:r>
              <a:rPr lang="en-US" sz="100" dirty="0">
                <a:solidFill>
                  <a:schemeClr val="bg1"/>
                </a:solidFill>
              </a:rPr>
              <a:t>Insert</a:t>
            </a:r>
            <a:r>
              <a:rPr lang="en-US" dirty="0"/>
              <a:t> Author: Ahmed, Ifraz</a:t>
            </a:r>
          </a:p>
        </p:txBody>
      </p:sp>
    </p:spTree>
    <p:extLst>
      <p:ext uri="{BB962C8B-B14F-4D97-AF65-F5344CB8AC3E}">
        <p14:creationId xmlns:p14="http://schemas.microsoft.com/office/powerpoint/2010/main" val="1508443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F288CE5-AB49-D147-8C32-1C2CAE3C9A9E}"/>
              </a:ext>
            </a:extLst>
          </p:cNvPr>
          <p:cNvSpPr>
            <a:spLocks noGrp="1"/>
          </p:cNvSpPr>
          <p:nvPr>
            <p:ph type="ftr" sz="quarter" idx="11"/>
          </p:nvPr>
        </p:nvSpPr>
        <p:spPr/>
        <p:txBody>
          <a:bodyPr/>
          <a:lstStyle/>
          <a:p>
            <a:r>
              <a:rPr lang="en-US" dirty="0"/>
              <a:t>The Washington Center | </a:t>
            </a:r>
            <a:r>
              <a:rPr lang="en-US" b="1" dirty="0">
                <a:solidFill>
                  <a:srgbClr val="FF0000"/>
                </a:solidFill>
              </a:rPr>
              <a:t>University of Houston </a:t>
            </a:r>
          </a:p>
        </p:txBody>
      </p:sp>
      <p:sp>
        <p:nvSpPr>
          <p:cNvPr id="7" name="Title 1">
            <a:extLst>
              <a:ext uri="{FF2B5EF4-FFF2-40B4-BE49-F238E27FC236}">
                <a16:creationId xmlns:a16="http://schemas.microsoft.com/office/drawing/2014/main" id="{2E8F6D5E-4279-9B40-9009-1E5D01A9944B}"/>
              </a:ext>
            </a:extLst>
          </p:cNvPr>
          <p:cNvSpPr>
            <a:spLocks noGrp="1"/>
          </p:cNvSpPr>
          <p:nvPr>
            <p:ph type="title"/>
          </p:nvPr>
        </p:nvSpPr>
        <p:spPr>
          <a:xfrm>
            <a:off x="914400" y="216767"/>
            <a:ext cx="5486400" cy="667465"/>
          </a:xfrm>
        </p:spPr>
        <p:txBody>
          <a:bodyPr/>
          <a:lstStyle/>
          <a:p>
            <a:r>
              <a:rPr lang="en-US" dirty="0"/>
              <a:t>Introduction</a:t>
            </a:r>
          </a:p>
        </p:txBody>
      </p:sp>
      <p:sp>
        <p:nvSpPr>
          <p:cNvPr id="8" name="Text Placeholder 2">
            <a:extLst>
              <a:ext uri="{FF2B5EF4-FFF2-40B4-BE49-F238E27FC236}">
                <a16:creationId xmlns:a16="http://schemas.microsoft.com/office/drawing/2014/main" id="{7BDCFBEF-7536-C141-99BE-8BDD004F8F3C}"/>
              </a:ext>
            </a:extLst>
          </p:cNvPr>
          <p:cNvSpPr txBox="1">
            <a:spLocks/>
          </p:cNvSpPr>
          <p:nvPr/>
        </p:nvSpPr>
        <p:spPr>
          <a:xfrm>
            <a:off x="457200" y="1188720"/>
            <a:ext cx="7944416" cy="4654868"/>
          </a:xfrm>
          <a:prstGeom prst="rect">
            <a:avLst/>
          </a:prstGeom>
        </p:spPr>
        <p:txBody>
          <a:bodyPr/>
          <a:lstStyle>
            <a:lvl1pPr marL="0" indent="0" algn="l" defTabSz="914400" rtl="0" eaLnBrk="1" latinLnBrk="0" hangingPunct="1">
              <a:lnSpc>
                <a:spcPct val="90000"/>
              </a:lnSpc>
              <a:spcBef>
                <a:spcPts val="1000"/>
              </a:spcBef>
              <a:spcAft>
                <a:spcPts val="600"/>
              </a:spcAft>
              <a:buFont typeface="Arial" panose="020B0604020202020204" pitchFamily="34" charset="0"/>
              <a:buNone/>
              <a:defRPr sz="2000" b="1" kern="1200" baseline="0">
                <a:solidFill>
                  <a:srgbClr val="B31942"/>
                </a:solidFill>
                <a:latin typeface="Arial" charset="0"/>
                <a:ea typeface="Arial" charset="0"/>
                <a:cs typeface="Arial" charset="0"/>
              </a:defRPr>
            </a:lvl1pPr>
            <a:lvl2pPr marL="0" indent="0" algn="l" defTabSz="914400" rtl="0" eaLnBrk="1" latinLnBrk="0" hangingPunct="1">
              <a:lnSpc>
                <a:spcPct val="90000"/>
              </a:lnSpc>
              <a:spcBef>
                <a:spcPts val="1000"/>
              </a:spcBef>
              <a:spcAft>
                <a:spcPts val="600"/>
              </a:spcAft>
              <a:buClr>
                <a:schemeClr val="tx2"/>
              </a:buClr>
              <a:buFont typeface="Arial" panose="020B0604020202020204" pitchFamily="34" charset="0"/>
              <a:buNone/>
              <a:defRPr sz="2000" b="0" kern="1200" baseline="0">
                <a:solidFill>
                  <a:srgbClr val="0A3161"/>
                </a:solidFill>
                <a:latin typeface="Arial" charset="0"/>
                <a:ea typeface="Arial" charset="0"/>
                <a:cs typeface="Arial" charset="0"/>
              </a:defRPr>
            </a:lvl2pPr>
            <a:lvl3pPr marL="182880" marR="0" indent="-182880" algn="l" defTabSz="914400" rtl="0" eaLnBrk="1" fontAlgn="auto" latinLnBrk="0" hangingPunct="1">
              <a:lnSpc>
                <a:spcPct val="90000"/>
              </a:lnSpc>
              <a:spcBef>
                <a:spcPts val="1000"/>
              </a:spcBef>
              <a:spcAft>
                <a:spcPts val="600"/>
              </a:spcAft>
              <a:buClr>
                <a:srgbClr val="B31942"/>
              </a:buClr>
              <a:buSzTx/>
              <a:buFont typeface="Arial" charset="0"/>
              <a:buChar char="•"/>
              <a:tabLst/>
              <a:defRPr sz="2000" kern="1200" baseline="0">
                <a:solidFill>
                  <a:srgbClr val="0A3161"/>
                </a:solidFill>
                <a:latin typeface="Arial" charset="0"/>
                <a:ea typeface="Arial" charset="0"/>
                <a:cs typeface="Arial" charset="0"/>
              </a:defRPr>
            </a:lvl3pPr>
            <a:lvl4pPr marL="685800" indent="-182880" algn="l" defTabSz="914400" rtl="0" eaLnBrk="1" latinLnBrk="0" hangingPunct="1">
              <a:lnSpc>
                <a:spcPct val="90000"/>
              </a:lnSpc>
              <a:spcBef>
                <a:spcPts val="500"/>
              </a:spcBef>
              <a:spcAft>
                <a:spcPts val="200"/>
              </a:spcAft>
              <a:buClr>
                <a:srgbClr val="B31942"/>
              </a:buClr>
              <a:buFont typeface="Arial" charset="0"/>
              <a:buChar char="•"/>
              <a:defRPr sz="1600" kern="1200">
                <a:solidFill>
                  <a:schemeClr val="accent2"/>
                </a:solidFill>
                <a:latin typeface="Arial" charset="0"/>
                <a:ea typeface="Arial" charset="0"/>
                <a:cs typeface="Arial" charset="0"/>
              </a:defRPr>
            </a:lvl4pPr>
            <a:lvl5pPr marL="0" indent="-342900" algn="l" defTabSz="914400" rtl="0" eaLnBrk="1" latinLnBrk="0" hangingPunct="1">
              <a:lnSpc>
                <a:spcPct val="90000"/>
              </a:lnSpc>
              <a:spcBef>
                <a:spcPts val="500"/>
              </a:spcBef>
              <a:spcAft>
                <a:spcPts val="200"/>
              </a:spcAft>
              <a:buFont typeface="+mj-lt"/>
              <a:buAutoNum type="arabicPeriod"/>
              <a:defRPr sz="14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b="1" dirty="0">
                <a:solidFill>
                  <a:srgbClr val="B31942"/>
                </a:solidFill>
              </a:rPr>
              <a:t>Background of PDC</a:t>
            </a:r>
          </a:p>
          <a:p>
            <a:pPr lvl="3"/>
            <a:r>
              <a:rPr lang="en-US" dirty="0"/>
              <a:t>PDC (Private Debt Collection) is a program within the IRS to collect outstanding taxes owed using PCAs (Private Collection Agencies).</a:t>
            </a:r>
          </a:p>
          <a:p>
            <a:pPr lvl="3"/>
            <a:r>
              <a:rPr lang="en-US" dirty="0"/>
              <a:t>The purpose of the RAAS PDC program is to enable and inform programmatic decision-making through strategic and analytical support. </a:t>
            </a:r>
          </a:p>
          <a:p>
            <a:pPr lvl="3"/>
            <a:r>
              <a:rPr lang="en-US" dirty="0"/>
              <a:t>Data collection within PDC started in April 2017, and are appended to the Entity History Table (EHIST). </a:t>
            </a:r>
          </a:p>
          <a:p>
            <a:pPr lvl="3"/>
            <a:r>
              <a:rPr lang="en-US" dirty="0"/>
              <a:t>The amount of data recently outgrew the resources available, creating a need for a big data solution. </a:t>
            </a:r>
          </a:p>
          <a:p>
            <a:pPr lvl="3"/>
            <a:endParaRPr lang="en-US" dirty="0"/>
          </a:p>
        </p:txBody>
      </p:sp>
      <p:pic>
        <p:nvPicPr>
          <p:cNvPr id="4" name="Picture 3">
            <a:extLst>
              <a:ext uri="{FF2B5EF4-FFF2-40B4-BE49-F238E27FC236}">
                <a16:creationId xmlns:a16="http://schemas.microsoft.com/office/drawing/2014/main" id="{2B506AAF-1034-4C55-BF97-F6F2032E8A2D}"/>
              </a:ext>
            </a:extLst>
          </p:cNvPr>
          <p:cNvPicPr>
            <a:picLocks noChangeAspect="1"/>
          </p:cNvPicPr>
          <p:nvPr/>
        </p:nvPicPr>
        <p:blipFill>
          <a:blip r:embed="rId3"/>
          <a:stretch>
            <a:fillRect/>
          </a:stretch>
        </p:blipFill>
        <p:spPr>
          <a:xfrm>
            <a:off x="872076" y="3728712"/>
            <a:ext cx="7399847" cy="2419364"/>
          </a:xfrm>
          <a:prstGeom prst="rect">
            <a:avLst/>
          </a:prstGeom>
        </p:spPr>
      </p:pic>
    </p:spTree>
    <p:extLst>
      <p:ext uri="{BB962C8B-B14F-4D97-AF65-F5344CB8AC3E}">
        <p14:creationId xmlns:p14="http://schemas.microsoft.com/office/powerpoint/2010/main" val="196921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E1A7-41F8-4F5B-8DFC-E46F582F6DFD}"/>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145ECD22-EDA8-4D88-BF25-8B7BEE6299D9}"/>
              </a:ext>
            </a:extLst>
          </p:cNvPr>
          <p:cNvSpPr>
            <a:spLocks noGrp="1"/>
          </p:cNvSpPr>
          <p:nvPr>
            <p:ph idx="1"/>
          </p:nvPr>
        </p:nvSpPr>
        <p:spPr/>
        <p:txBody>
          <a:bodyPr/>
          <a:lstStyle/>
          <a:p>
            <a:pPr marL="0" lvl="2" indent="0">
              <a:buNone/>
            </a:pPr>
            <a:r>
              <a:rPr lang="en-US" b="1" dirty="0">
                <a:solidFill>
                  <a:srgbClr val="B31942"/>
                </a:solidFill>
              </a:rPr>
              <a:t>Background of SparkR</a:t>
            </a:r>
          </a:p>
          <a:p>
            <a:pPr lvl="3"/>
            <a:r>
              <a:rPr lang="en-US" dirty="0"/>
              <a:t>SparkR is the implementation of the R programming language within the Hadoop Ecosystem.</a:t>
            </a:r>
          </a:p>
          <a:p>
            <a:pPr lvl="3"/>
            <a:r>
              <a:rPr lang="en-US" dirty="0"/>
              <a:t>Like other Hadoop technologies, SparkR leverages the MapReduce framework for computational power and HDFS (Hadoop Distributed File System) for storage.</a:t>
            </a:r>
          </a:p>
          <a:p>
            <a:pPr lvl="3"/>
            <a:r>
              <a:rPr lang="en-US" dirty="0"/>
              <a:t>HDFS </a:t>
            </a:r>
            <a:r>
              <a:rPr lang="en-US" b="1" u="sng" dirty="0"/>
              <a:t>stores data through distribution</a:t>
            </a:r>
            <a:r>
              <a:rPr lang="en-US" dirty="0"/>
              <a:t>, meaning data are partitioned and replicated throughout the Hadoop cluster for reliability and redundancy.</a:t>
            </a:r>
          </a:p>
          <a:p>
            <a:pPr lvl="3"/>
            <a:r>
              <a:rPr lang="en-US" dirty="0"/>
              <a:t>MapReduce </a:t>
            </a:r>
            <a:r>
              <a:rPr lang="en-US" b="1" u="sng" dirty="0"/>
              <a:t>processes data in parallel </a:t>
            </a:r>
            <a:r>
              <a:rPr lang="en-US" dirty="0"/>
              <a:t>by partitioning large data sets into manageable chunks and processing each chunk simultaneously. </a:t>
            </a:r>
          </a:p>
          <a:p>
            <a:pPr marL="502920" lvl="3" indent="0">
              <a:buNone/>
            </a:pPr>
            <a:endParaRPr lang="en-US" dirty="0"/>
          </a:p>
          <a:p>
            <a:endParaRPr lang="en-US" dirty="0"/>
          </a:p>
        </p:txBody>
      </p:sp>
      <p:pic>
        <p:nvPicPr>
          <p:cNvPr id="6" name="Picture 5">
            <a:extLst>
              <a:ext uri="{FF2B5EF4-FFF2-40B4-BE49-F238E27FC236}">
                <a16:creationId xmlns:a16="http://schemas.microsoft.com/office/drawing/2014/main" id="{494B9045-800F-4465-817F-7B105CB8BDCD}"/>
              </a:ext>
            </a:extLst>
          </p:cNvPr>
          <p:cNvPicPr>
            <a:picLocks noChangeAspect="1"/>
          </p:cNvPicPr>
          <p:nvPr/>
        </p:nvPicPr>
        <p:blipFill>
          <a:blip r:embed="rId2"/>
          <a:stretch>
            <a:fillRect/>
          </a:stretch>
        </p:blipFill>
        <p:spPr>
          <a:xfrm>
            <a:off x="2232387" y="3695743"/>
            <a:ext cx="4168413" cy="2339297"/>
          </a:xfrm>
          <a:prstGeom prst="rect">
            <a:avLst/>
          </a:prstGeom>
        </p:spPr>
      </p:pic>
      <p:sp>
        <p:nvSpPr>
          <p:cNvPr id="8" name="Footer Placeholder 4">
            <a:extLst>
              <a:ext uri="{FF2B5EF4-FFF2-40B4-BE49-F238E27FC236}">
                <a16:creationId xmlns:a16="http://schemas.microsoft.com/office/drawing/2014/main" id="{CCF7D801-75D1-4FF1-9187-66EAABEF66D0}"/>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spTree>
    <p:extLst>
      <p:ext uri="{BB962C8B-B14F-4D97-AF65-F5344CB8AC3E}">
        <p14:creationId xmlns:p14="http://schemas.microsoft.com/office/powerpoint/2010/main" val="427039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FCE4-9025-4237-9975-8380EACACF0E}"/>
              </a:ext>
            </a:extLst>
          </p:cNvPr>
          <p:cNvSpPr>
            <a:spLocks noGrp="1"/>
          </p:cNvSpPr>
          <p:nvPr>
            <p:ph type="title"/>
          </p:nvPr>
        </p:nvSpPr>
        <p:spPr>
          <a:xfrm>
            <a:off x="914400" y="335735"/>
            <a:ext cx="5486400" cy="685800"/>
          </a:xfrm>
        </p:spPr>
        <p:txBody>
          <a:bodyPr/>
          <a:lstStyle/>
          <a:p>
            <a:r>
              <a:rPr lang="en-US" dirty="0"/>
              <a:t>Data Organization 		</a:t>
            </a:r>
          </a:p>
        </p:txBody>
      </p:sp>
      <p:sp>
        <p:nvSpPr>
          <p:cNvPr id="3" name="Content Placeholder 2">
            <a:extLst>
              <a:ext uri="{FF2B5EF4-FFF2-40B4-BE49-F238E27FC236}">
                <a16:creationId xmlns:a16="http://schemas.microsoft.com/office/drawing/2014/main" id="{804214A4-CBA1-498D-B5D2-A8A5149FE5CE}"/>
              </a:ext>
            </a:extLst>
          </p:cNvPr>
          <p:cNvSpPr>
            <a:spLocks noGrp="1"/>
          </p:cNvSpPr>
          <p:nvPr>
            <p:ph idx="1"/>
          </p:nvPr>
        </p:nvSpPr>
        <p:spPr/>
        <p:txBody>
          <a:bodyPr/>
          <a:lstStyle/>
          <a:p>
            <a:r>
              <a:rPr lang="en-US" dirty="0"/>
              <a:t>CDDB (Custodial Detail Database)</a:t>
            </a:r>
          </a:p>
          <a:p>
            <a:pPr lvl="3"/>
            <a:r>
              <a:rPr lang="en-US" dirty="0"/>
              <a:t>Contains Entity and Module (EHIST &amp; MHIST) tables.</a:t>
            </a:r>
          </a:p>
          <a:p>
            <a:pPr lvl="3"/>
            <a:r>
              <a:rPr lang="en-US" dirty="0"/>
              <a:t>Used for entity and module level information, PNI (Potential New Inventory), assigned cases, and financial transaction data. </a:t>
            </a:r>
          </a:p>
          <a:p>
            <a:pPr lvl="3"/>
            <a:r>
              <a:rPr lang="en-US" dirty="0"/>
              <a:t>~2.7 million rows of fresh data are appended to the EHIST table every cycle (week).</a:t>
            </a:r>
          </a:p>
          <a:p>
            <a:pPr lvl="3"/>
            <a:r>
              <a:rPr lang="en-US" dirty="0"/>
              <a:t>The EHIST_202124 file is ~321 million rows. </a:t>
            </a:r>
          </a:p>
          <a:p>
            <a:pPr lvl="3"/>
            <a:r>
              <a:rPr lang="en-US" dirty="0"/>
              <a:t>Moving files between [REDACTED] and R could take up to 48 hours.</a:t>
            </a:r>
          </a:p>
          <a:p>
            <a:pPr lvl="3"/>
            <a:r>
              <a:rPr lang="en-US" dirty="0"/>
              <a:t>After additional resources were allocated, time went down to 24 hours. </a:t>
            </a:r>
          </a:p>
          <a:p>
            <a:pPr lvl="3"/>
            <a:endParaRPr lang="en-US" dirty="0"/>
          </a:p>
          <a:p>
            <a:pPr lvl="3"/>
            <a:endParaRPr lang="en-US" dirty="0"/>
          </a:p>
          <a:p>
            <a:pPr marL="342900" lvl="4">
              <a:buFont typeface="Arial" panose="020B0604020202020204" pitchFamily="34" charset="0"/>
              <a:buChar char="•"/>
            </a:pPr>
            <a:endParaRPr lang="en-US" dirty="0"/>
          </a:p>
          <a:p>
            <a:pPr marL="342900" lvl="4">
              <a:buFont typeface="Arial" panose="020B0604020202020204" pitchFamily="34" charset="0"/>
              <a:buChar char="•"/>
            </a:pPr>
            <a:endParaRPr lang="en-US" dirty="0"/>
          </a:p>
          <a:p>
            <a:pPr marL="342900" lvl="4">
              <a:buFont typeface="Arial" panose="020B0604020202020204" pitchFamily="34" charset="0"/>
              <a:buChar char="•"/>
            </a:pPr>
            <a:endParaRPr lang="en-US" dirty="0"/>
          </a:p>
        </p:txBody>
      </p:sp>
      <p:sp>
        <p:nvSpPr>
          <p:cNvPr id="6" name="Footer Placeholder 4">
            <a:extLst>
              <a:ext uri="{FF2B5EF4-FFF2-40B4-BE49-F238E27FC236}">
                <a16:creationId xmlns:a16="http://schemas.microsoft.com/office/drawing/2014/main" id="{9A13FB0D-0CB0-42A3-AE54-7F799B8A117E}"/>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spTree>
    <p:extLst>
      <p:ext uri="{BB962C8B-B14F-4D97-AF65-F5344CB8AC3E}">
        <p14:creationId xmlns:p14="http://schemas.microsoft.com/office/powerpoint/2010/main" val="357201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2849E-B6F5-497E-A44F-5874A21C0B0E}"/>
              </a:ext>
            </a:extLst>
          </p:cNvPr>
          <p:cNvSpPr>
            <a:spLocks noGrp="1"/>
          </p:cNvSpPr>
          <p:nvPr>
            <p:ph idx="1"/>
          </p:nvPr>
        </p:nvSpPr>
        <p:spPr/>
        <p:txBody>
          <a:bodyPr/>
          <a:lstStyle/>
          <a:p>
            <a:r>
              <a:rPr lang="en-US" dirty="0"/>
              <a:t>HDFS</a:t>
            </a:r>
          </a:p>
          <a:p>
            <a:pPr lvl="3"/>
            <a:r>
              <a:rPr lang="en-US" dirty="0"/>
              <a:t>Uses a master-slave architecture where the NameNode (master) knows where the data are in the cluster while the DataNode (slave) stores the actual data. </a:t>
            </a:r>
          </a:p>
          <a:p>
            <a:pPr lvl="3"/>
            <a:r>
              <a:rPr lang="en-US" dirty="0"/>
              <a:t>Data are partitioned in 128 MB blocks and distributed twice – total of three copies. </a:t>
            </a:r>
          </a:p>
          <a:p>
            <a:pPr lvl="3"/>
            <a:r>
              <a:rPr lang="en-US" dirty="0"/>
              <a:t>Access HDFS using SecureCRT connected to the EdgeNode.</a:t>
            </a:r>
          </a:p>
          <a:p>
            <a:pPr lvl="3"/>
            <a:r>
              <a:rPr lang="en-US" dirty="0"/>
              <a:t>Interact with HDFS using UNIX with the prefix ‘hdfs dfs’ or ‘hadoop fs’ before each command. </a:t>
            </a:r>
          </a:p>
          <a:p>
            <a:pPr lvl="3"/>
            <a:r>
              <a:rPr lang="en-US" dirty="0"/>
              <a:t>‘scp’ command is used to move files between [REDACTED] server and HDFS. </a:t>
            </a:r>
          </a:p>
          <a:p>
            <a:pPr marL="502920" lvl="3" indent="0">
              <a:buNone/>
            </a:pPr>
            <a:endParaRPr lang="en-US" dirty="0"/>
          </a:p>
          <a:p>
            <a:pPr marL="502920" lvl="3" indent="0">
              <a:buNone/>
            </a:pPr>
            <a:endParaRPr lang="en-US" dirty="0"/>
          </a:p>
        </p:txBody>
      </p:sp>
      <p:sp>
        <p:nvSpPr>
          <p:cNvPr id="7" name="Title 1">
            <a:extLst>
              <a:ext uri="{FF2B5EF4-FFF2-40B4-BE49-F238E27FC236}">
                <a16:creationId xmlns:a16="http://schemas.microsoft.com/office/drawing/2014/main" id="{F1AC4E9E-F840-4186-8FDC-5024ECB307CA}"/>
              </a:ext>
            </a:extLst>
          </p:cNvPr>
          <p:cNvSpPr txBox="1">
            <a:spLocks/>
          </p:cNvSpPr>
          <p:nvPr/>
        </p:nvSpPr>
        <p:spPr>
          <a:xfrm>
            <a:off x="914400" y="335735"/>
            <a:ext cx="5486400" cy="685800"/>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sz="2400" b="1" i="0" kern="1200" baseline="0">
                <a:solidFill>
                  <a:srgbClr val="0A3161"/>
                </a:solidFill>
                <a:latin typeface="Arial" charset="0"/>
                <a:ea typeface="Arial" charset="0"/>
                <a:cs typeface="Arial" charset="0"/>
              </a:defRPr>
            </a:lvl1pPr>
          </a:lstStyle>
          <a:p>
            <a:r>
              <a:rPr lang="en-US" dirty="0"/>
              <a:t>Data Organization 		</a:t>
            </a:r>
          </a:p>
        </p:txBody>
      </p:sp>
      <p:sp>
        <p:nvSpPr>
          <p:cNvPr id="8" name="Footer Placeholder 4">
            <a:extLst>
              <a:ext uri="{FF2B5EF4-FFF2-40B4-BE49-F238E27FC236}">
                <a16:creationId xmlns:a16="http://schemas.microsoft.com/office/drawing/2014/main" id="{AB366EBA-348F-424F-B340-60268BBDFC5F}"/>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pic>
        <p:nvPicPr>
          <p:cNvPr id="12" name="Picture 11">
            <a:extLst>
              <a:ext uri="{FF2B5EF4-FFF2-40B4-BE49-F238E27FC236}">
                <a16:creationId xmlns:a16="http://schemas.microsoft.com/office/drawing/2014/main" id="{F172C979-1A18-4DBE-B702-68BBE0367904}"/>
              </a:ext>
            </a:extLst>
          </p:cNvPr>
          <p:cNvPicPr>
            <a:picLocks noChangeAspect="1"/>
          </p:cNvPicPr>
          <p:nvPr/>
        </p:nvPicPr>
        <p:blipFill>
          <a:blip r:embed="rId2"/>
          <a:stretch>
            <a:fillRect/>
          </a:stretch>
        </p:blipFill>
        <p:spPr>
          <a:xfrm>
            <a:off x="1854843" y="3612006"/>
            <a:ext cx="4696428" cy="2423034"/>
          </a:xfrm>
          <a:prstGeom prst="rect">
            <a:avLst/>
          </a:prstGeom>
        </p:spPr>
      </p:pic>
    </p:spTree>
    <p:extLst>
      <p:ext uri="{BB962C8B-B14F-4D97-AF65-F5344CB8AC3E}">
        <p14:creationId xmlns:p14="http://schemas.microsoft.com/office/powerpoint/2010/main" val="202017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4C0D-3CBB-478D-A795-732957E99E76}"/>
              </a:ext>
            </a:extLst>
          </p:cNvPr>
          <p:cNvSpPr>
            <a:spLocks noGrp="1"/>
          </p:cNvSpPr>
          <p:nvPr>
            <p:ph type="title"/>
          </p:nvPr>
        </p:nvSpPr>
        <p:spPr/>
        <p:txBody>
          <a:bodyPr/>
          <a:lstStyle/>
          <a:p>
            <a:r>
              <a:rPr lang="en-US" dirty="0"/>
              <a:t>ETL</a:t>
            </a:r>
          </a:p>
        </p:txBody>
      </p:sp>
      <p:graphicFrame>
        <p:nvGraphicFramePr>
          <p:cNvPr id="11" name="Content Placeholder 10">
            <a:extLst>
              <a:ext uri="{FF2B5EF4-FFF2-40B4-BE49-F238E27FC236}">
                <a16:creationId xmlns:a16="http://schemas.microsoft.com/office/drawing/2014/main" id="{18D723DF-ACBB-4095-81FA-35418C19E6F8}"/>
              </a:ext>
            </a:extLst>
          </p:cNvPr>
          <p:cNvGraphicFramePr>
            <a:graphicFrameLocks noGrp="1"/>
          </p:cNvGraphicFramePr>
          <p:nvPr>
            <p:ph idx="1"/>
            <p:extLst>
              <p:ext uri="{D42A27DB-BD31-4B8C-83A1-F6EECF244321}">
                <p14:modId xmlns:p14="http://schemas.microsoft.com/office/powerpoint/2010/main" val="735938654"/>
              </p:ext>
            </p:extLst>
          </p:nvPr>
        </p:nvGraphicFramePr>
        <p:xfrm>
          <a:off x="457200" y="1189038"/>
          <a:ext cx="8229600" cy="484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ooter Placeholder 4">
            <a:extLst>
              <a:ext uri="{FF2B5EF4-FFF2-40B4-BE49-F238E27FC236}">
                <a16:creationId xmlns:a16="http://schemas.microsoft.com/office/drawing/2014/main" id="{66473A2F-64F0-489C-9333-19F599AFA0A5}"/>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graphicFrame>
        <p:nvGraphicFramePr>
          <p:cNvPr id="13" name="Diagram 12">
            <a:extLst>
              <a:ext uri="{FF2B5EF4-FFF2-40B4-BE49-F238E27FC236}">
                <a16:creationId xmlns:a16="http://schemas.microsoft.com/office/drawing/2014/main" id="{5C55AE2C-014C-4128-A4BC-359EDCAD4842}"/>
              </a:ext>
            </a:extLst>
          </p:cNvPr>
          <p:cNvGraphicFramePr/>
          <p:nvPr>
            <p:extLst>
              <p:ext uri="{D42A27DB-BD31-4B8C-83A1-F6EECF244321}">
                <p14:modId xmlns:p14="http://schemas.microsoft.com/office/powerpoint/2010/main" val="1817564076"/>
              </p:ext>
            </p:extLst>
          </p:nvPr>
        </p:nvGraphicFramePr>
        <p:xfrm>
          <a:off x="162046" y="972273"/>
          <a:ext cx="8877782" cy="52713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7882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AB1B-1839-4946-AE1D-9C3CF9BA596E}"/>
              </a:ext>
            </a:extLst>
          </p:cNvPr>
          <p:cNvSpPr>
            <a:spLocks noGrp="1"/>
          </p:cNvSpPr>
          <p:nvPr>
            <p:ph type="title"/>
          </p:nvPr>
        </p:nvSpPr>
        <p:spPr/>
        <p:txBody>
          <a:bodyPr/>
          <a:lstStyle/>
          <a:p>
            <a:r>
              <a:rPr lang="en-US" dirty="0"/>
              <a:t>Obstacles and Solutions  </a:t>
            </a:r>
          </a:p>
        </p:txBody>
      </p:sp>
      <p:sp>
        <p:nvSpPr>
          <p:cNvPr id="3" name="Content Placeholder 2">
            <a:extLst>
              <a:ext uri="{FF2B5EF4-FFF2-40B4-BE49-F238E27FC236}">
                <a16:creationId xmlns:a16="http://schemas.microsoft.com/office/drawing/2014/main" id="{EE491A9F-20C8-4DF6-BBC4-4265B99C7AA2}"/>
              </a:ext>
            </a:extLst>
          </p:cNvPr>
          <p:cNvSpPr>
            <a:spLocks noGrp="1"/>
          </p:cNvSpPr>
          <p:nvPr>
            <p:ph idx="1"/>
          </p:nvPr>
        </p:nvSpPr>
        <p:spPr>
          <a:xfrm>
            <a:off x="457200" y="1188720"/>
            <a:ext cx="8229600" cy="5074920"/>
          </a:xfrm>
        </p:spPr>
        <p:txBody>
          <a:bodyPr/>
          <a:lstStyle/>
          <a:p>
            <a:r>
              <a:rPr lang="en-US" dirty="0"/>
              <a:t>Connecting SparkR to CRAN</a:t>
            </a:r>
          </a:p>
          <a:p>
            <a:pPr lvl="3"/>
            <a:r>
              <a:rPr lang="en-US" b="1" u="sng" dirty="0"/>
              <a:t>Obstacle:</a:t>
            </a:r>
            <a:r>
              <a:rPr lang="en-US" b="1" dirty="0"/>
              <a:t> </a:t>
            </a:r>
            <a:r>
              <a:rPr lang="en-US" dirty="0"/>
              <a:t>IRS firewall blocked SparkR from connecting to CRAN -- the repository where R packages are downloaded. </a:t>
            </a:r>
          </a:p>
          <a:p>
            <a:pPr lvl="3"/>
            <a:r>
              <a:rPr lang="en-US" b="1" u="sng" dirty="0"/>
              <a:t>Solution:</a:t>
            </a:r>
            <a:r>
              <a:rPr lang="en-US" b="1" dirty="0"/>
              <a:t> </a:t>
            </a:r>
            <a:r>
              <a:rPr lang="en-US" dirty="0"/>
              <a:t>Changed the default CRAN location to the CRAN mirror located within the IRS firewall at </a:t>
            </a:r>
            <a:r>
              <a:rPr lang="en-US" dirty="0">
                <a:hlinkClick r:id="rId2"/>
              </a:rPr>
              <a:t>https://10.207.92.200</a:t>
            </a:r>
            <a:r>
              <a:rPr lang="en-US" dirty="0"/>
              <a:t> by modifying the main.R file.  </a:t>
            </a:r>
            <a:endParaRPr lang="en-US" b="1" u="sng" dirty="0"/>
          </a:p>
          <a:p>
            <a:r>
              <a:rPr lang="en-US" dirty="0"/>
              <a:t>Connecting SparkR to HDFS</a:t>
            </a:r>
          </a:p>
          <a:p>
            <a:pPr lvl="3"/>
            <a:r>
              <a:rPr lang="en-US" b="1" u="sng" dirty="0"/>
              <a:t>Obstacle:</a:t>
            </a:r>
            <a:r>
              <a:rPr lang="en-US" b="1" dirty="0"/>
              <a:t> </a:t>
            </a:r>
            <a:r>
              <a:rPr lang="en-US" dirty="0"/>
              <a:t>Unable to ingest files from HDFS due to the SparkContext environment not being created. This issue was especially tricky because the code would intermittently run with no modifications being made to the script. </a:t>
            </a:r>
          </a:p>
          <a:p>
            <a:pPr lvl="3"/>
            <a:r>
              <a:rPr lang="en-US" b="1" u="sng" dirty="0"/>
              <a:t>Solution:</a:t>
            </a:r>
            <a:r>
              <a:rPr lang="en-US" b="1" dirty="0"/>
              <a:t> </a:t>
            </a:r>
            <a:r>
              <a:rPr lang="en-US" dirty="0"/>
              <a:t>SparkR was loading the incorrect package version (2.3.0) instead of correct (2.4.5). Needed to specify where the correct package is located after removing earlier versions.</a:t>
            </a:r>
          </a:p>
          <a:p>
            <a:r>
              <a:rPr lang="en-US" dirty="0"/>
              <a:t>Ingesting .rds Files</a:t>
            </a:r>
          </a:p>
          <a:p>
            <a:pPr lvl="3"/>
            <a:r>
              <a:rPr lang="en-US" b="1" u="sng" dirty="0"/>
              <a:t>Obstacle:</a:t>
            </a:r>
            <a:r>
              <a:rPr lang="en-US" b="1" dirty="0"/>
              <a:t> </a:t>
            </a:r>
            <a:r>
              <a:rPr lang="en-US" dirty="0"/>
              <a:t>The team and I discovered SparkR does not have functionality for ingesting .rds files at the time of the latest release. </a:t>
            </a:r>
            <a:endParaRPr lang="en-US" b="1" dirty="0">
              <a:solidFill>
                <a:srgbClr val="B31942"/>
              </a:solidFill>
            </a:endParaRPr>
          </a:p>
          <a:p>
            <a:pPr lvl="3"/>
            <a:r>
              <a:rPr lang="en-US" b="1" u="sng" dirty="0"/>
              <a:t>Solution</a:t>
            </a:r>
            <a:r>
              <a:rPr lang="en-US" b="1" dirty="0"/>
              <a:t>: </a:t>
            </a:r>
            <a:r>
              <a:rPr lang="en-US" dirty="0"/>
              <a:t>Converted .rds file to .csv and ingested the .csv file. Not a permeant solution but a decent workaround until the functionality is added. </a:t>
            </a:r>
            <a:endParaRPr lang="en-US" b="1" dirty="0"/>
          </a:p>
        </p:txBody>
      </p:sp>
      <p:sp>
        <p:nvSpPr>
          <p:cNvPr id="5" name="Footer Placeholder 4">
            <a:extLst>
              <a:ext uri="{FF2B5EF4-FFF2-40B4-BE49-F238E27FC236}">
                <a16:creationId xmlns:a16="http://schemas.microsoft.com/office/drawing/2014/main" id="{BF3535E6-2335-40A3-B8B6-707368F6D3FF}"/>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spTree>
    <p:extLst>
      <p:ext uri="{BB962C8B-B14F-4D97-AF65-F5344CB8AC3E}">
        <p14:creationId xmlns:p14="http://schemas.microsoft.com/office/powerpoint/2010/main" val="11336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D1E9-3F7A-4E13-80F8-F93CEC60D458}"/>
              </a:ext>
            </a:extLst>
          </p:cNvPr>
          <p:cNvSpPr>
            <a:spLocks noGrp="1"/>
          </p:cNvSpPr>
          <p:nvPr>
            <p:ph type="title"/>
          </p:nvPr>
        </p:nvSpPr>
        <p:spPr/>
        <p:txBody>
          <a:bodyPr/>
          <a:lstStyle/>
          <a:p>
            <a:r>
              <a:rPr lang="en-US" dirty="0"/>
              <a:t>Thank You RAAS Team 3</a:t>
            </a:r>
          </a:p>
        </p:txBody>
      </p:sp>
      <p:sp>
        <p:nvSpPr>
          <p:cNvPr id="3" name="Content Placeholder 2">
            <a:extLst>
              <a:ext uri="{FF2B5EF4-FFF2-40B4-BE49-F238E27FC236}">
                <a16:creationId xmlns:a16="http://schemas.microsoft.com/office/drawing/2014/main" id="{AA323AC6-A338-47E4-8D87-B2C053739ED4}"/>
              </a:ext>
            </a:extLst>
          </p:cNvPr>
          <p:cNvSpPr>
            <a:spLocks noGrp="1"/>
          </p:cNvSpPr>
          <p:nvPr>
            <p:ph idx="1"/>
          </p:nvPr>
        </p:nvSpPr>
        <p:spPr/>
        <p:txBody>
          <a:bodyPr/>
          <a:lstStyle/>
          <a:p>
            <a:pPr lvl="2"/>
            <a:r>
              <a:rPr lang="en-US" dirty="0"/>
              <a:t>Anderson, Quinton</a:t>
            </a:r>
          </a:p>
          <a:p>
            <a:pPr lvl="2"/>
            <a:r>
              <a:rPr lang="en-US" dirty="0"/>
              <a:t>Dr. Bartels, Rudy</a:t>
            </a:r>
          </a:p>
          <a:p>
            <a:pPr lvl="2"/>
            <a:r>
              <a:rPr lang="en-US" dirty="0"/>
              <a:t>DiDomenico, Mario</a:t>
            </a:r>
          </a:p>
          <a:p>
            <a:pPr lvl="2"/>
            <a:r>
              <a:rPr lang="en-US" dirty="0"/>
              <a:t>Lindsay, Yvonne</a:t>
            </a:r>
          </a:p>
          <a:p>
            <a:pPr lvl="2"/>
            <a:r>
              <a:rPr lang="en-US" dirty="0"/>
              <a:t>Stanton, Mark</a:t>
            </a:r>
          </a:p>
          <a:p>
            <a:pPr marL="0" lvl="2" indent="0">
              <a:buNone/>
            </a:pPr>
            <a:r>
              <a:rPr lang="en-US" dirty="0"/>
              <a:t>Thank you, Team 3, for your support, patience, mentorship, and humor while we worked on this project. </a:t>
            </a:r>
          </a:p>
        </p:txBody>
      </p:sp>
      <p:sp>
        <p:nvSpPr>
          <p:cNvPr id="6" name="Footer Placeholder 4">
            <a:extLst>
              <a:ext uri="{FF2B5EF4-FFF2-40B4-BE49-F238E27FC236}">
                <a16:creationId xmlns:a16="http://schemas.microsoft.com/office/drawing/2014/main" id="{7220EED1-C0B6-417F-BD6B-4473349C357F}"/>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pic>
        <p:nvPicPr>
          <p:cNvPr id="7" name="Picture 6">
            <a:extLst>
              <a:ext uri="{FF2B5EF4-FFF2-40B4-BE49-F238E27FC236}">
                <a16:creationId xmlns:a16="http://schemas.microsoft.com/office/drawing/2014/main" id="{79C354E3-9E0B-447C-8B28-64148359F18B}"/>
              </a:ext>
            </a:extLst>
          </p:cNvPr>
          <p:cNvPicPr>
            <a:picLocks noChangeAspect="1"/>
          </p:cNvPicPr>
          <p:nvPr/>
        </p:nvPicPr>
        <p:blipFill>
          <a:blip r:embed="rId3"/>
          <a:stretch>
            <a:fillRect/>
          </a:stretch>
        </p:blipFill>
        <p:spPr>
          <a:xfrm>
            <a:off x="4721313" y="960120"/>
            <a:ext cx="3031795" cy="2273846"/>
          </a:xfrm>
          <a:prstGeom prst="rect">
            <a:avLst/>
          </a:prstGeom>
        </p:spPr>
      </p:pic>
    </p:spTree>
    <p:extLst>
      <p:ext uri="{BB962C8B-B14F-4D97-AF65-F5344CB8AC3E}">
        <p14:creationId xmlns:p14="http://schemas.microsoft.com/office/powerpoint/2010/main" val="3742107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8904-840F-4734-A78B-B08EE3CF04F1}"/>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A3F4121-90C2-4A72-A0EE-83CFAA62D997}"/>
              </a:ext>
            </a:extLst>
          </p:cNvPr>
          <p:cNvSpPr>
            <a:spLocks noGrp="1"/>
          </p:cNvSpPr>
          <p:nvPr>
            <p:ph idx="1"/>
          </p:nvPr>
        </p:nvSpPr>
        <p:spPr/>
        <p:txBody>
          <a:bodyPr/>
          <a:lstStyle/>
          <a:p>
            <a:r>
              <a:rPr lang="en-US" dirty="0"/>
              <a:t>RAAS_PDC_Desk_Guide</a:t>
            </a:r>
          </a:p>
          <a:p>
            <a:r>
              <a:rPr lang="en-US" dirty="0">
                <a:hlinkClick r:id="rId2"/>
              </a:rPr>
              <a:t>https://spark.apache.org/docs/latest/api/R/index.html</a:t>
            </a:r>
            <a:endParaRPr lang="en-US" dirty="0"/>
          </a:p>
          <a:p>
            <a:r>
              <a:rPr lang="en-US" dirty="0">
                <a:hlinkClick r:id="rId3"/>
              </a:rPr>
              <a:t>https://hadoop.apache.org/docs/current/hadoop-project-dist/hadoop-hdfs/HdfsDesign.html</a:t>
            </a:r>
            <a:endParaRPr lang="en-US" dirty="0"/>
          </a:p>
          <a:p>
            <a:endParaRPr lang="en-US" dirty="0"/>
          </a:p>
          <a:p>
            <a:r>
              <a:rPr lang="en-US" dirty="0"/>
              <a:t> </a:t>
            </a:r>
          </a:p>
        </p:txBody>
      </p:sp>
      <p:sp>
        <p:nvSpPr>
          <p:cNvPr id="4" name="Footer Placeholder 3">
            <a:extLst>
              <a:ext uri="{FF2B5EF4-FFF2-40B4-BE49-F238E27FC236}">
                <a16:creationId xmlns:a16="http://schemas.microsoft.com/office/drawing/2014/main" id="{2C09693A-4527-4383-BA14-EDEB4F0FB783}"/>
              </a:ext>
            </a:extLst>
          </p:cNvPr>
          <p:cNvSpPr>
            <a:spLocks noGrp="1"/>
          </p:cNvSpPr>
          <p:nvPr>
            <p:ph type="ftr" sz="quarter" idx="11"/>
          </p:nvPr>
        </p:nvSpPr>
        <p:spPr/>
        <p:txBody>
          <a:bodyPr/>
          <a:lstStyle/>
          <a:p>
            <a:r>
              <a:rPr lang="en-US" dirty="0"/>
              <a:t>The Washington Center | University of Houston </a:t>
            </a:r>
          </a:p>
        </p:txBody>
      </p:sp>
    </p:spTree>
    <p:extLst>
      <p:ext uri="{BB962C8B-B14F-4D97-AF65-F5344CB8AC3E}">
        <p14:creationId xmlns:p14="http://schemas.microsoft.com/office/powerpoint/2010/main" val="3307499819"/>
      </p:ext>
    </p:extLst>
  </p:cSld>
  <p:clrMapOvr>
    <a:masterClrMapping/>
  </p:clrMapOvr>
</p:sld>
</file>

<file path=ppt/theme/theme1.xml><?xml version="1.0" encoding="utf-8"?>
<a:theme xmlns:a="http://schemas.openxmlformats.org/drawingml/2006/main" name="DS17-003_PPT Temp_Classic_032519Final">
  <a:themeElements>
    <a:clrScheme name="Patriotic">
      <a:dk1>
        <a:srgbClr val="000000"/>
      </a:dk1>
      <a:lt1>
        <a:srgbClr val="FFFFFF"/>
      </a:lt1>
      <a:dk2>
        <a:srgbClr val="093061"/>
      </a:dk2>
      <a:lt2>
        <a:srgbClr val="B21941"/>
      </a:lt2>
      <a:accent1>
        <a:srgbClr val="00589C"/>
      </a:accent1>
      <a:accent2>
        <a:srgbClr val="009BDE"/>
      </a:accent2>
      <a:accent3>
        <a:srgbClr val="B21941"/>
      </a:accent3>
      <a:accent4>
        <a:srgbClr val="004987"/>
      </a:accent4>
      <a:accent5>
        <a:srgbClr val="E7EBE9"/>
      </a:accent5>
      <a:accent6>
        <a:srgbClr val="61913D"/>
      </a:accent6>
      <a:hlink>
        <a:srgbClr val="009BDE"/>
      </a:hlink>
      <a:folHlink>
        <a:srgbClr val="0058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0CF51C04-7F2A-D349-97FE-CB9F86AEACC4}" vid="{079DB77E-891E-CD48-A711-C8CB4C8C9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pp10</Template>
  <TotalTime>0</TotalTime>
  <Words>1003</Words>
  <Application>Microsoft Office PowerPoint</Application>
  <PresentationFormat>On-screen Show (4:3)</PresentationFormat>
  <Paragraphs>90</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DS17-003_PPT Temp_Classic_032519Final</vt:lpstr>
      <vt:lpstr>Implementation of SparkR within PDC </vt:lpstr>
      <vt:lpstr>Introduction</vt:lpstr>
      <vt:lpstr>Introduction </vt:lpstr>
      <vt:lpstr>Data Organization   </vt:lpstr>
      <vt:lpstr>PowerPoint Presentation</vt:lpstr>
      <vt:lpstr>ETL</vt:lpstr>
      <vt:lpstr>Obstacles and Solutions  </vt:lpstr>
      <vt:lpstr>Thank You RAAS Team 3</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Ahmed Ifraz (Contractor)</dc:creator>
  <cp:keywords>PPT, PowerPoint, Standard, Classic, Blue</cp:keywords>
  <cp:lastModifiedBy>Ahmed, Ifraz</cp:lastModifiedBy>
  <cp:revision>81</cp:revision>
  <cp:lastPrinted>2020-03-11T16:45:21Z</cp:lastPrinted>
  <dcterms:created xsi:type="dcterms:W3CDTF">2021-07-30T14:54:47Z</dcterms:created>
  <dcterms:modified xsi:type="dcterms:W3CDTF">2023-10-29T20:50:35Z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2023-10-29T20:50:35Z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6b96eac7-0550-4c40-8516-284d6850d3d7</vt:lpwstr>
  </property>
  <property fmtid="{D5CDD505-2E9C-101B-9397-08002B2CF9AE}" pid="8" name="MSIP_Label_4044bd30-2ed7-4c9d-9d12-46200872a97b_ContentBits">
    <vt:lpwstr>0</vt:lpwstr>
  </property>
</Properties>
</file>