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82350fda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82350fda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82350fdad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82350fdad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2350fda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82350fda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82350fd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82350fd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82350fda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82350fda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82350fda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82350fda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1150" y="1608800"/>
            <a:ext cx="8123100" cy="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An Explainable Artificial Intelligence Model for Detecting Xenophobic Tweets</a:t>
            </a:r>
            <a:endParaRPr sz="6100"/>
          </a:p>
        </p:txBody>
      </p:sp>
      <p:sp>
        <p:nvSpPr>
          <p:cNvPr id="60" name="Google Shape;60;p13"/>
          <p:cNvSpPr txBox="1"/>
          <p:nvPr/>
        </p:nvSpPr>
        <p:spPr>
          <a:xfrm>
            <a:off x="509750" y="3254175"/>
            <a:ext cx="40068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Name: Labiba Ifrit Jahin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ID: 20101467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TASK 02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Summary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8562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50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Detecting xenophobic content in tweets using machine learning techniques.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5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three NLP APIs and the Python spaCy library for extracting features from tweets.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5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contrast pattern mining and various machine learning algorithms.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399450" y="1149325"/>
            <a:ext cx="83451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Introduction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8562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50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Focused on developing an Explainable Artificial Intelligence model (XAI) for detecting xenophobic tweets.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5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reated a Twitter database.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5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xtracted new features using Natural Language Processing (NLP), jointly with the XAI approach.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399450" y="1149325"/>
            <a:ext cx="83451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Methodology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8562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Collecting a xenophobic tweets database.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Extracting new features using Natural Language Processing (NLP) approach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a contrast pattern-based classifier using the extracted features to classify xenophobic tweets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Providing a set of contrast patterns describing xenophobic tweets to help decision-makers prevent acts of violence caused by xenophobic posts on Twitter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Evaluating the performance of the XAI model and comparing it with other machine learning classifiers.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 flipH="1" rot="10800000">
            <a:off x="399450" y="1149325"/>
            <a:ext cx="83451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 Experimental Setup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8562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representation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 flipH="1" rot="10800000">
            <a:off x="399450" y="1149325"/>
            <a:ext cx="83451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 Experimental Results and Discussion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8562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combination of TFIDF+PBC4 is the most effective for classifying xenophobic tweets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Pattern-based classifier was effective in dealing with class imbalance problems in classifying xenophobic tweets.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interpretable feature representation (INTER) outperformed the other feature representations in terms of AUC and F1 score.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 flipH="1" rot="10800000">
            <a:off x="399450" y="1149325"/>
            <a:ext cx="83451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 </a:t>
            </a:r>
            <a:r>
              <a:rPr lang="en" sz="3020">
                <a:solidFill>
                  <a:schemeClr val="lt1"/>
                </a:solidFill>
              </a:rPr>
              <a:t>Conclusions and Future Work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8562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achieved an accuracy of 87.5%.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to expand database to include tweets from other countries and languages. 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Aim to collaborate with social media platforms to implement their model and detect xenophobic tweets in real-time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 flipH="1" rot="10800000">
            <a:off x="399450" y="1149325"/>
            <a:ext cx="83451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