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Unsupervised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K-means </a:t>
            </a:r>
            <a:r>
              <a:rPr lang="en-US" dirty="0"/>
              <a:t>Clustering: A popular clustering algorithm that partitions data into K clusters based on similarity or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Hierarchical </a:t>
            </a:r>
            <a:r>
              <a:rPr lang="en-US" dirty="0"/>
              <a:t>Clustering: A clustering algorithm that creates a hierarchy of clusters by merging or splitting them based on their similarity.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DBSCAN </a:t>
            </a:r>
            <a:r>
              <a:rPr lang="en-US" dirty="0"/>
              <a:t>(Density-Based Spatial Clustering of Applications with Noise): A density-based clustering algorithm that groups together data points that are close to each other and separates outliers.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Gaussian </a:t>
            </a:r>
            <a:r>
              <a:rPr lang="en-US" dirty="0"/>
              <a:t>Mixture Models (GMM): A probabilistic model that represents data as a mixture of Gaussian distributions. It is often used for clustering and density estimation.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Principal </a:t>
            </a:r>
            <a:r>
              <a:rPr lang="en-US" dirty="0"/>
              <a:t>Component Analysis (PCA): A dimensionality reduction technique that identifies the most important features or components in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t-SNE </a:t>
            </a:r>
            <a:r>
              <a:rPr lang="en-US" dirty="0"/>
              <a:t>(t-Distributed Stochastic Neighbor Embedding): A dimensionality reduction technique that preserves the local structure of the data while projecting it into a lower-dimensional space. It is commonly used for visualization.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Association </a:t>
            </a:r>
            <a:r>
              <a:rPr lang="en-US" dirty="0"/>
              <a:t>Rule Mining: Techniques like </a:t>
            </a:r>
            <a:r>
              <a:rPr lang="en-US" dirty="0" err="1"/>
              <a:t>Apriori</a:t>
            </a:r>
            <a:r>
              <a:rPr lang="en-US" dirty="0"/>
              <a:t> and FP-growth that discover interesting relationships or patterns in large datasets, often used in market basket analysis and recommendation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Anomaly </a:t>
            </a:r>
            <a:r>
              <a:rPr lang="en-US" dirty="0"/>
              <a:t>Detection: Algorithms like One-Class SVM, Isolation Forest, and Local Outlier Factor that identify anomalies or outliers in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Autoencoders</a:t>
            </a:r>
            <a:r>
              <a:rPr lang="en-US" dirty="0"/>
              <a:t>: Neural network-based models that learn to encode and reconstruct data, often used for feature extraction and anomaly 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Generative </a:t>
            </a:r>
            <a:r>
              <a:rPr lang="en-US" dirty="0"/>
              <a:t>Adversarial Networks (GANs): Deep learning models that consist of a generator and discriminator, used for generating synthetic data that resembles the real data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Unsupervised Learning</vt:lpstr>
      <vt:lpstr>Popular Unsupervised Learning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</cp:revision>
  <dcterms:created xsi:type="dcterms:W3CDTF">2023-06-13T20:42:44Z</dcterms:created>
  <dcterms:modified xsi:type="dcterms:W3CDTF">2023-06-13T20:43:57Z</dcterms:modified>
</cp:coreProperties>
</file>