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pzq6ESSM5c&amp;list=PLo2EIpI_JMQvWfQndUesu0nPBAtZ9gP1o&amp;index=29" TargetMode="External"/><Relationship Id="rId13" Type="http://schemas.openxmlformats.org/officeDocument/2006/relationships/hyperlink" Target="https://github.com/krishnaik06/Huggingfacetransformer" TargetMode="External"/><Relationship Id="rId3" Type="http://schemas.openxmlformats.org/officeDocument/2006/relationships/hyperlink" Target="https://www.youtube.com/redirect?event=video_description&amp;redir_token=QUFFLUhqbW5kanZfQzg5VGVJZF8tNndvZERpbW8wZnlFZ3xBQ3Jtc0trYVY1TW9rTEdGUm94ZWdTa3lxODE2aUtTRHYtbUxaNHNLUklodktYTmVyVld2ekxVWFd5MWY2NERFcm1VSlZLZDFDTXVETTczdkRJRHI0d3NHQ3pGTkVldWVwbTZFclZGbTJLM1JBM2h4OTlmU3lhYw&amp;q=https%3A%2F%2Fcolab.research.google.com%2Fdrive%2F1tgpVDgxx7hJPS-_s148J-QBnCoaJdz3X%3Fusp%3Dsharing&amp;v=DyPW-994t7w" TargetMode="External"/><Relationship Id="rId7" Type="http://schemas.openxmlformats.org/officeDocument/2006/relationships/hyperlink" Target="https://colab.research.google.com/github/huggingface/notebooks/blob/master/course/videos/tensorflow_finetuning.ipynb" TargetMode="External"/><Relationship Id="rId12" Type="http://schemas.openxmlformats.org/officeDocument/2006/relationships/hyperlink" Target="https://www.youtube.com/watch?v=V1-Hm2rNkik" TargetMode="External"/><Relationship Id="rId2" Type="http://schemas.openxmlformats.org/officeDocument/2006/relationships/hyperlink" Target="https://www.youtube.com/watch?v=DyPW-994t7w" TargetMode="External"/><Relationship Id="rId16" Type="http://schemas.openxmlformats.org/officeDocument/2006/relationships/hyperlink" Target="https://www.youtube.com/watch?v=N53QMkCuw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lq1l8Lv9GA" TargetMode="External"/><Relationship Id="rId11" Type="http://schemas.openxmlformats.org/officeDocument/2006/relationships/hyperlink" Target="https://www.youtube.com/watch?v=MnWIgEmRw1o" TargetMode="External"/><Relationship Id="rId5" Type="http://schemas.openxmlformats.org/officeDocument/2006/relationships/hyperlink" Target="https://github.com/aladdinpersson/Machine-Learning-Collection/tree/master/ML" TargetMode="External"/><Relationship Id="rId15" Type="http://schemas.openxmlformats.org/officeDocument/2006/relationships/hyperlink" Target="https://www.youtube.com/watch?v=rFwWyqmM9Qc" TargetMode="External"/><Relationship Id="rId10" Type="http://schemas.openxmlformats.org/officeDocument/2006/relationships/hyperlink" Target="https://colab.research.google.com/drive/1PQXcM_jhN6QJ7uTkxvNbxoI54r03uSr3?usp=sharing#scrollTo=kCYTE2EqBB7O" TargetMode="External"/><Relationship Id="rId4" Type="http://schemas.openxmlformats.org/officeDocument/2006/relationships/hyperlink" Target="https://www.youtube.com/watch?v=WJZoywOG1cs" TargetMode="External"/><Relationship Id="rId9" Type="http://schemas.openxmlformats.org/officeDocument/2006/relationships/hyperlink" Target="https://www.youtube.com/watch?v=vDZAZuaXf48" TargetMode="External"/><Relationship Id="rId14" Type="http://schemas.openxmlformats.org/officeDocument/2006/relationships/hyperlink" Target="https://www.youtube.com/watch?v=cXyKKZaz00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ahxPTLZxU8" TargetMode="External"/><Relationship Id="rId2" Type="http://schemas.openxmlformats.org/officeDocument/2006/relationships/hyperlink" Target="https://www.youtube.com/watch?v=LbX4X71-TF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Transfer </a:t>
            </a:r>
            <a:r>
              <a:rPr lang="en-US" sz="4000" dirty="0" smtClean="0"/>
              <a:t>Learning – Fine Tuning Continued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Class – </a:t>
            </a:r>
            <a:r>
              <a:rPr lang="en-US" dirty="0" smtClean="0"/>
              <a:t>34, </a:t>
            </a:r>
            <a:r>
              <a:rPr lang="en-US" dirty="0"/>
              <a:t>Week 7</a:t>
            </a:r>
          </a:p>
          <a:p>
            <a:pPr algn="l"/>
            <a:r>
              <a:rPr lang="en-US" dirty="0"/>
              <a:t>Instructor: Galib Anwar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Explanation &amp; Example with Code:</a:t>
            </a:r>
          </a:p>
          <a:p>
            <a:r>
              <a:rPr lang="en-US" dirty="0">
                <a:hlinkClick r:id="rId2"/>
              </a:rPr>
              <a:t>What is Transfer Learning? | With code in </a:t>
            </a:r>
            <a:r>
              <a:rPr lang="en-US" dirty="0" err="1">
                <a:hlinkClick r:id="rId2"/>
              </a:rPr>
              <a:t>Keras</a:t>
            </a:r>
            <a:r>
              <a:rPr lang="en-US" dirty="0"/>
              <a:t> - </a:t>
            </a:r>
            <a:r>
              <a:rPr lang="en-US" dirty="0" err="1">
                <a:hlinkClick r:id="rId3"/>
              </a:rPr>
              <a:t>Colab</a:t>
            </a:r>
            <a:endParaRPr lang="en-US" dirty="0"/>
          </a:p>
          <a:p>
            <a:r>
              <a:rPr lang="en-US" dirty="0">
                <a:hlinkClick r:id="rId4"/>
              </a:rPr>
              <a:t>Transfer Learning, Fine Tuning and </a:t>
            </a:r>
            <a:r>
              <a:rPr lang="en-US" dirty="0" err="1">
                <a:hlinkClick r:id="rId4"/>
              </a:rPr>
              <a:t>TensorFlow</a:t>
            </a:r>
            <a:r>
              <a:rPr lang="en-US" dirty="0">
                <a:hlinkClick r:id="rId4"/>
              </a:rPr>
              <a:t> Hub</a:t>
            </a:r>
            <a:r>
              <a:rPr lang="en-US" dirty="0"/>
              <a:t> - very detailed explanation of every step</a:t>
            </a:r>
          </a:p>
          <a:p>
            <a:r>
              <a:rPr lang="en-US" dirty="0">
                <a:hlinkClick r:id="rId5"/>
              </a:rPr>
              <a:t>Huge collection of Codes</a:t>
            </a:r>
            <a:r>
              <a:rPr lang="en-US" dirty="0"/>
              <a:t> - I could not find the accompanying code for the video sorry</a:t>
            </a:r>
          </a:p>
          <a:p>
            <a:r>
              <a:rPr lang="en-US" dirty="0">
                <a:hlinkClick r:id="rId6"/>
              </a:rPr>
              <a:t>Fine-tuning with </a:t>
            </a:r>
            <a:r>
              <a:rPr lang="en-US" dirty="0" err="1">
                <a:hlinkClick r:id="rId6"/>
              </a:rPr>
              <a:t>TensorFlow</a:t>
            </a:r>
            <a:r>
              <a:rPr lang="en-US" dirty="0">
                <a:hlinkClick r:id="rId6"/>
              </a:rPr>
              <a:t> - </a:t>
            </a:r>
            <a:r>
              <a:rPr lang="en-US" dirty="0" err="1">
                <a:hlinkClick r:id="rId6"/>
              </a:rPr>
              <a:t>HugginFce</a:t>
            </a:r>
            <a:r>
              <a:rPr lang="en-US" dirty="0"/>
              <a:t> - </a:t>
            </a:r>
            <a:r>
              <a:rPr lang="en-US" dirty="0" err="1">
                <a:hlinkClick r:id="rId7"/>
              </a:rPr>
              <a:t>Colab</a:t>
            </a:r>
            <a:endParaRPr lang="en-US" dirty="0"/>
          </a:p>
          <a:p>
            <a:r>
              <a:rPr lang="en-US" dirty="0">
                <a:hlinkClick r:id="rId8"/>
              </a:rPr>
              <a:t>Learning rate scheduling with </a:t>
            </a:r>
            <a:r>
              <a:rPr lang="en-US" dirty="0" err="1">
                <a:hlinkClick r:id="rId8"/>
              </a:rPr>
              <a:t>TensorFlow</a:t>
            </a:r>
            <a:endParaRPr lang="en-US" dirty="0"/>
          </a:p>
          <a:p>
            <a:r>
              <a:rPr lang="en-US" dirty="0">
                <a:hlinkClick r:id="rId9"/>
              </a:rPr>
              <a:t>Build AI </a:t>
            </a:r>
            <a:r>
              <a:rPr lang="en-US" dirty="0" err="1">
                <a:hlinkClick r:id="rId9"/>
              </a:rPr>
              <a:t>chatbot</a:t>
            </a:r>
            <a:r>
              <a:rPr lang="en-US" dirty="0">
                <a:hlinkClick r:id="rId9"/>
              </a:rPr>
              <a:t> with custom knowledge base using </a:t>
            </a:r>
            <a:r>
              <a:rPr lang="en-US" dirty="0" err="1">
                <a:hlinkClick r:id="rId9"/>
              </a:rPr>
              <a:t>OpenAI</a:t>
            </a:r>
            <a:r>
              <a:rPr lang="en-US" dirty="0">
                <a:hlinkClick r:id="rId9"/>
              </a:rPr>
              <a:t> API and GPT Index</a:t>
            </a:r>
            <a:r>
              <a:rPr lang="en-US" dirty="0"/>
              <a:t> - </a:t>
            </a:r>
            <a:r>
              <a:rPr lang="en-US" dirty="0" err="1">
                <a:hlinkClick r:id="rId10"/>
              </a:rPr>
              <a:t>Colab</a:t>
            </a:r>
            <a:endParaRPr lang="en-US" dirty="0"/>
          </a:p>
          <a:p>
            <a:r>
              <a:rPr lang="en-US" dirty="0" err="1">
                <a:hlinkClick r:id="rId11"/>
              </a:rPr>
              <a:t>Pretrained</a:t>
            </a:r>
            <a:r>
              <a:rPr lang="en-US" dirty="0">
                <a:hlinkClick r:id="rId11"/>
              </a:rPr>
              <a:t> to </a:t>
            </a:r>
            <a:r>
              <a:rPr lang="en-US" dirty="0" err="1">
                <a:hlinkClick r:id="rId11"/>
              </a:rPr>
              <a:t>personalised</a:t>
            </a:r>
            <a:r>
              <a:rPr lang="en-US" dirty="0">
                <a:hlinkClick r:id="rId11"/>
              </a:rPr>
              <a:t>: Master fine-tuning with </a:t>
            </a:r>
            <a:r>
              <a:rPr lang="en-US" dirty="0" err="1">
                <a:hlinkClick r:id="rId11"/>
              </a:rPr>
              <a:t>LLaMa</a:t>
            </a:r>
            <a:r>
              <a:rPr lang="en-US" dirty="0">
                <a:hlinkClick r:id="rId11"/>
              </a:rPr>
              <a:t> and your own data</a:t>
            </a:r>
            <a:endParaRPr lang="en-US" dirty="0"/>
          </a:p>
          <a:p>
            <a:r>
              <a:rPr lang="en-US" dirty="0">
                <a:hlinkClick r:id="rId12"/>
              </a:rPr>
              <a:t>Fine Tuning </a:t>
            </a:r>
            <a:r>
              <a:rPr lang="en-US" dirty="0" err="1">
                <a:hlinkClick r:id="rId12"/>
              </a:rPr>
              <a:t>Pretrained</a:t>
            </a:r>
            <a:r>
              <a:rPr lang="en-US" dirty="0">
                <a:hlinkClick r:id="rId12"/>
              </a:rPr>
              <a:t> Model On Custom Dataset Using 🤗 Transformer</a:t>
            </a:r>
            <a:r>
              <a:rPr lang="en-US" dirty="0"/>
              <a:t> - </a:t>
            </a:r>
            <a:r>
              <a:rPr lang="en-US" dirty="0" err="1">
                <a:hlinkClick r:id="rId13"/>
              </a:rPr>
              <a:t>Github</a:t>
            </a:r>
            <a:r>
              <a:rPr lang="en-US" dirty="0">
                <a:hlinkClick r:id="rId13"/>
              </a:rPr>
              <a:t> Repo</a:t>
            </a:r>
            <a:endParaRPr lang="en-US" dirty="0"/>
          </a:p>
          <a:p>
            <a:r>
              <a:rPr lang="en-US" dirty="0">
                <a:hlinkClick r:id="rId14"/>
              </a:rPr>
              <a:t>How to Use Pre-trained Models - with list of some good ones</a:t>
            </a:r>
            <a:r>
              <a:rPr lang="en-US" dirty="0"/>
              <a:t> - </a:t>
            </a:r>
            <a:r>
              <a:rPr lang="en-US" dirty="0" err="1"/>
              <a:t>MatLab</a:t>
            </a:r>
            <a:r>
              <a:rPr lang="en-US" dirty="0"/>
              <a:t> Implementation, hence no code</a:t>
            </a:r>
          </a:p>
          <a:p>
            <a:r>
              <a:rPr lang="en-US" dirty="0" err="1">
                <a:hlinkClick r:id="rId15"/>
              </a:rPr>
              <a:t>AlexNet</a:t>
            </a:r>
            <a:r>
              <a:rPr lang="en-US" dirty="0">
                <a:hlinkClick r:id="rId15"/>
              </a:rPr>
              <a:t>: Trying a Different Dataset, Transfer Learning</a:t>
            </a:r>
            <a:endParaRPr lang="en-US" dirty="0"/>
          </a:p>
          <a:p>
            <a:r>
              <a:rPr lang="en-US" dirty="0">
                <a:hlinkClick r:id="rId16"/>
              </a:rPr>
              <a:t>Discover pre-trained models with </a:t>
            </a:r>
            <a:r>
              <a:rPr lang="en-US" dirty="0" err="1">
                <a:hlinkClick r:id="rId16"/>
              </a:rPr>
              <a:t>Kaggle</a:t>
            </a:r>
            <a:r>
              <a:rPr lang="en-US" dirty="0">
                <a:hlinkClick r:id="rId16"/>
              </a:rPr>
              <a:t> Models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9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How </a:t>
            </a:r>
            <a:r>
              <a:rPr lang="en-US" dirty="0">
                <a:hlinkClick r:id="rId2"/>
              </a:rPr>
              <a:t>to evaluate ML models | Evaluation metrics for machine learning</a:t>
            </a:r>
            <a:endParaRPr lang="en-US" dirty="0"/>
          </a:p>
          <a:p>
            <a:r>
              <a:rPr lang="en-US" dirty="0">
                <a:hlinkClick r:id="rId3"/>
              </a:rPr>
              <a:t>What is BERT and how does it work? | A Quick Review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178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Transfer Learning – Fine Tuning Continued</vt:lpstr>
      <vt:lpstr>Resources</vt:lpstr>
      <vt:lpstr>Miscellaneous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5</cp:revision>
  <dcterms:created xsi:type="dcterms:W3CDTF">2023-06-20T19:07:59Z</dcterms:created>
  <dcterms:modified xsi:type="dcterms:W3CDTF">2023-06-20T19:50:40Z</dcterms:modified>
</cp:coreProperties>
</file>