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1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CA61-6190-3146-A76E-66B9926F1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9BA8A-D378-F646-8871-DA155FB7A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33336-140F-5C40-A16A-FE71F6AF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44BB-50B1-EB4A-BD71-7098D053E52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8834-BC81-A947-8998-FE1372C6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7E770-D237-1B42-B75B-28F7CDEE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A738-A8D6-0345-A5B3-98BA2B82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1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DEDC-8670-F845-918E-5087448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B7372-537D-7F48-9DE4-25ECE1F55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3E428-8E4C-1047-A1D6-07EACAB2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44BB-50B1-EB4A-BD71-7098D053E52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03994-5A1F-C04C-9BBC-8E961C98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8677A-E8B3-4C4C-B87F-3447CF15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A738-A8D6-0345-A5B3-98BA2B82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5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2EF01-829C-CE44-86C1-17EF71752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760BA-EF5E-1842-8BE0-7861A28BD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54D4E-A120-4842-834C-1B5B789D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44BB-50B1-EB4A-BD71-7098D053E52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89E1D-F721-DA4D-B3EA-E592D359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8C895-A747-794F-94E2-C025DE23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A738-A8D6-0345-A5B3-98BA2B82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0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8958-E73D-764A-8AEA-07DE2EC6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73C2-CFEC-8B45-969D-4EF1469A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1C169-72CE-CD43-BBC1-34742FE4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44BB-50B1-EB4A-BD71-7098D053E52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C521-5D7E-3141-BCF9-F3EF4AFD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77F4-5082-8C4C-BA92-05B6120B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A738-A8D6-0345-A5B3-98BA2B82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3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F340-1C9A-984C-8A79-6E28F9B9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54926-F44C-E246-A44C-A26C727B3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E524B-CE4A-F047-9030-41DD9F8F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44BB-50B1-EB4A-BD71-7098D053E52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43C4-7C76-A644-8232-BEDE78F6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67D47-1993-9540-9EEA-8DBF3842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A738-A8D6-0345-A5B3-98BA2B82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C5A3-3FE4-8643-A84B-91C68A73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6880-22A6-D447-8E94-7C57D9BAE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66517-BD51-4741-93B0-FB7EA5E08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5EEE5-1843-9549-BDA2-331C69C9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44BB-50B1-EB4A-BD71-7098D053E52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7F40F-873A-7641-A152-6B062C25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B8C66-3B06-ED46-8ED8-75043122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A738-A8D6-0345-A5B3-98BA2B82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5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0773-B9B6-3144-9D4F-9AE0BE6A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1DC1-6B4C-A048-A124-3BD639C1F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F389B-4F28-674A-9FC5-919608CE5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4C3A5-D17D-1D42-B993-AE9D03803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893C6-09B2-8045-9EEC-E2259AB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A386E-A896-F84D-9D41-94C18E82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44BB-50B1-EB4A-BD71-7098D053E52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677EB-CDF6-DC46-86B1-04C99181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C82A3-683E-0248-B141-BA4DD644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A738-A8D6-0345-A5B3-98BA2B82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3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0FBB-8138-8844-9948-5DD6CB23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5427D-EB07-AC4C-B7E8-E14679C5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44BB-50B1-EB4A-BD71-7098D053E52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47DB5-E49C-AD4F-AEAA-3EC883A3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3C883-08CC-5D48-A770-DE33AB66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A738-A8D6-0345-A5B3-98BA2B82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2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AF62C-7476-3A4F-846A-4E0A55B9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44BB-50B1-EB4A-BD71-7098D053E52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02378-B6D9-2746-831A-86F7151A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0FD11-3B74-C944-8B59-A24BC5FF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A738-A8D6-0345-A5B3-98BA2B82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40D8-AFE1-4047-90A9-EA828881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5145-ACFB-CF40-8C3C-4BA9C7BC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BC51B-89F6-4F47-A854-E271A98BD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B6A4B-58D0-C243-AA43-B1717ED7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44BB-50B1-EB4A-BD71-7098D053E52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16D6-26B8-DF48-838D-6184154E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9D07E-D0C5-1044-87D1-FF71C73D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A738-A8D6-0345-A5B3-98BA2B82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455F-EE83-9346-BCB1-14C21421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58816-8661-CB49-8FB2-644812A5C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05AF6-1E39-334C-A2BB-3A4B2667F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FB0FA-5163-3D4B-9B75-2AB18769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44BB-50B1-EB4A-BD71-7098D053E52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8D033-B9FB-8347-A017-EB206E18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E29C7-4472-924B-AE71-D9656647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A738-A8D6-0345-A5B3-98BA2B82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5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1DBF7-A35B-4E47-8858-8AB3A72E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3FCED-5855-6148-AF94-C5958C26C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8660C-B0E2-C146-9F24-7850455B4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644BB-50B1-EB4A-BD71-7098D053E52A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85296-8134-5E44-A09A-945B6B547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46674-84A8-9F4E-AD42-DF17B6120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0A738-A8D6-0345-A5B3-98BA2B82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6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A68F-E237-2B46-B22C-31107AA77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prepare for using RL in the real world?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97859-4D44-474E-997E-0A53D7859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0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4122-F387-5D4C-82AC-CBEEB56E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Absorb the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10EB-6106-4E4F-AB84-35E390703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various concepts &amp; components</a:t>
            </a:r>
          </a:p>
          <a:p>
            <a:r>
              <a:rPr lang="en-US" dirty="0"/>
              <a:t>The relationships among them</a:t>
            </a:r>
          </a:p>
          <a:p>
            <a:r>
              <a:rPr lang="en-US" dirty="0"/>
              <a:t>The strategies and where they apply</a:t>
            </a:r>
          </a:p>
          <a:p>
            <a:r>
              <a:rPr lang="en-US" dirty="0"/>
              <a:t>The various tools / instruments / strategies available</a:t>
            </a:r>
          </a:p>
          <a:p>
            <a:r>
              <a:rPr lang="en-US" dirty="0"/>
              <a:t>The factors determining use of tools and strategies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4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FB09-D884-654B-A937-88CD23E6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Attain the necessary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B3226-233A-454B-8AE9-1DD956B080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five Rs,</a:t>
            </a:r>
          </a:p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Run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Review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Reason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Realize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D2BE6B-F222-B643-8F78-BBEABBE751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 the four Ps,</a:t>
            </a:r>
          </a:p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Practice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Practice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11532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6FB4-4520-C345-9185-3FA9423F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635DD-95BA-3646-8C0D-5DE948565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Create a new, simple, unique RL challenge</a:t>
            </a:r>
          </a:p>
          <a:p>
            <a:r>
              <a:rPr lang="en-US" dirty="0"/>
              <a:t>Solve it with vanilla RL</a:t>
            </a:r>
          </a:p>
          <a:p>
            <a:endParaRPr lang="en-US" dirty="0"/>
          </a:p>
          <a:p>
            <a:r>
              <a:rPr lang="en-US" dirty="0"/>
              <a:t>Add some complexities to it</a:t>
            </a:r>
          </a:p>
          <a:p>
            <a:r>
              <a:rPr lang="en-US" dirty="0"/>
              <a:t>Solve it with Q Learning</a:t>
            </a:r>
          </a:p>
          <a:p>
            <a:endParaRPr lang="en-US" dirty="0"/>
          </a:p>
          <a:p>
            <a:r>
              <a:rPr lang="en-US" dirty="0"/>
              <a:t>Add some more complexities</a:t>
            </a:r>
          </a:p>
          <a:p>
            <a:r>
              <a:rPr lang="en-US" dirty="0"/>
              <a:t>Solve it with DRL</a:t>
            </a:r>
          </a:p>
        </p:txBody>
      </p:sp>
    </p:spTree>
    <p:extLst>
      <p:ext uri="{BB962C8B-B14F-4D97-AF65-F5344CB8AC3E}">
        <p14:creationId xmlns:p14="http://schemas.microsoft.com/office/powerpoint/2010/main" val="387917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100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How to prepare for using RL in the real world?</vt:lpstr>
      <vt:lpstr>Absorb the fundamentals</vt:lpstr>
      <vt:lpstr>Attain the necessary skills</vt:lpstr>
      <vt:lpstr>Team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prepare for using RL in the real world?</dc:title>
  <dc:creator>Microsoft Office User</dc:creator>
  <cp:lastModifiedBy>Microsoft Office User</cp:lastModifiedBy>
  <cp:revision>3</cp:revision>
  <dcterms:created xsi:type="dcterms:W3CDTF">2023-05-30T03:46:43Z</dcterms:created>
  <dcterms:modified xsi:type="dcterms:W3CDTF">2023-05-30T04:12:58Z</dcterms:modified>
</cp:coreProperties>
</file>