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5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SAUC3/DL-pytorch/blob/master/FROMscratch/nn.ipynb" TargetMode="External"/><Relationship Id="rId3" Type="http://schemas.openxmlformats.org/officeDocument/2006/relationships/hyperlink" Target="https://www.youtube.com/watch?v=8rrHTtUzyZA&amp;list=PLZHQObOWTQDMp_VZelDYjka8tnXNpXhzJ" TargetMode="External"/><Relationship Id="rId7" Type="http://schemas.openxmlformats.org/officeDocument/2006/relationships/hyperlink" Target="https://www.youtube.com/watch?v=w7Hn3jmbj1A" TargetMode="External"/><Relationship Id="rId2" Type="http://schemas.openxmlformats.org/officeDocument/2006/relationships/hyperlink" Target="https://www.assemblyai.com/blog/pytorch-vs-tensorflow-in-202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code/wwsalmon/simple-mnist-nn-from-scratch-numpy-no-tf-keras/notebook" TargetMode="External"/><Relationship Id="rId5" Type="http://schemas.openxmlformats.org/officeDocument/2006/relationships/hyperlink" Target="https://www.youtube.com/watch?v=w8yWXqWQYmU" TargetMode="External"/><Relationship Id="rId4" Type="http://schemas.openxmlformats.org/officeDocument/2006/relationships/hyperlink" Target="https://www.youtube.com/watch?v=IHZwWFHWa-w&amp;list=PLZHQObOWTQDNU6R1_67000Dx_ZCJB-3pi&amp;index=2" TargetMode="External"/><Relationship Id="rId9" Type="http://schemas.openxmlformats.org/officeDocument/2006/relationships/hyperlink" Target="https://youtu.be/stkSDp6HQp4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ymlibrary.dev/" TargetMode="External"/><Relationship Id="rId3" Type="http://schemas.openxmlformats.org/officeDocument/2006/relationships/hyperlink" Target="https://www.tensorflow.org/tutorials/quickstart/beginner" TargetMode="External"/><Relationship Id="rId7" Type="http://schemas.openxmlformats.org/officeDocument/2006/relationships/hyperlink" Target="https://www.youtube.com/watch?v=bYSeGBOLzqw" TargetMode="External"/><Relationship Id="rId12" Type="http://schemas.openxmlformats.org/officeDocument/2006/relationships/hyperlink" Target="https://www.youtube.com/@machinelearningmindset5660" TargetMode="External"/><Relationship Id="rId2" Type="http://schemas.openxmlformats.org/officeDocument/2006/relationships/hyperlink" Target="https://www.youtube.com/watch?v=aUlYe0Rka1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6bk1VsiZFNE" TargetMode="External"/><Relationship Id="rId11" Type="http://schemas.openxmlformats.org/officeDocument/2006/relationships/hyperlink" Target="https://www.youtube.com/playlist?list=PLqnslRFeH2Upcrywf-u2etjdxxkL8nl7E" TargetMode="External"/><Relationship Id="rId5" Type="http://schemas.openxmlformats.org/officeDocument/2006/relationships/hyperlink" Target="https://github.com/AssemblyAI/youtube-tutorials/blob/main/pytorch-simple-neural-net/main.py" TargetMode="External"/><Relationship Id="rId10" Type="http://schemas.openxmlformats.org/officeDocument/2006/relationships/hyperlink" Target="https://www.youtube.com/playlist?list=PLcWfeUsAys2k_xub3mHks85sBHZvg24Jd" TargetMode="External"/><Relationship Id="rId4" Type="http://schemas.openxmlformats.org/officeDocument/2006/relationships/hyperlink" Target="https://www.youtube.com/watch?v=1KmTc0VuMms" TargetMode="External"/><Relationship Id="rId9" Type="http://schemas.openxmlformats.org/officeDocument/2006/relationships/hyperlink" Target="https://www.youtube.com/@AssemblyAI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jectpro.io/article/machine-learning-interview-questions-and-answers-for-2021/357#mcetoc_1fadfp7629" TargetMode="External"/><Relationship Id="rId3" Type="http://schemas.openxmlformats.org/officeDocument/2006/relationships/hyperlink" Target="https://www.interviewbit.com/machine-learning-interview-questions/" TargetMode="External"/><Relationship Id="rId7" Type="http://schemas.openxmlformats.org/officeDocument/2006/relationships/hyperlink" Target="https://www.simplilearn.com/tutorials/machine-learning-tutorial/machine-learning-interview-questions" TargetMode="External"/><Relationship Id="rId12" Type="http://schemas.openxmlformats.org/officeDocument/2006/relationships/hyperlink" Target="https://neptune.ai/blog/machine-learning-engineer-interview" TargetMode="External"/><Relationship Id="rId2" Type="http://schemas.openxmlformats.org/officeDocument/2006/relationships/hyperlink" Target="https://www.youtube.com/@vinayailab/playlis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pringboard.com/blog/data-science/machine-learning-interview-questions/" TargetMode="External"/><Relationship Id="rId11" Type="http://schemas.openxmlformats.org/officeDocument/2006/relationships/hyperlink" Target="https://brainstation.io/career-guides/machine-learning-engineer-interview-questions" TargetMode="External"/><Relationship Id="rId5" Type="http://schemas.openxmlformats.org/officeDocument/2006/relationships/hyperlink" Target="https://www.mygreatlearning.com/blog/machine-learning-interview-questions/" TargetMode="External"/><Relationship Id="rId10" Type="http://schemas.openxmlformats.org/officeDocument/2006/relationships/hyperlink" Target="https://www.educative.io/blog/top-machine-learning-interview-questions" TargetMode="External"/><Relationship Id="rId4" Type="http://schemas.openxmlformats.org/officeDocument/2006/relationships/hyperlink" Target="https://ca.indeed.com/career-advice/interviewing/machine-learning-engineer-interview-questions" TargetMode="External"/><Relationship Id="rId9" Type="http://schemas.openxmlformats.org/officeDocument/2006/relationships/hyperlink" Target="https://www.edureka.co/blog/interview-questions/artificial-intelligence-interview-questions/#Artificial%20Intelligence%20Basic%20Level%20Interview%20Ques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 smtClean="0"/>
              <a:t>Strategy </a:t>
            </a:r>
            <a:r>
              <a:rPr lang="en-US" sz="4400" dirty="0"/>
              <a:t>&amp; </a:t>
            </a:r>
            <a:r>
              <a:rPr lang="en-US" sz="4400" dirty="0" smtClean="0"/>
              <a:t>Some Resources </a:t>
            </a:r>
            <a:br>
              <a:rPr lang="en-US" sz="4400" dirty="0" smtClean="0"/>
            </a:br>
            <a:r>
              <a:rPr lang="en-US" sz="4400" dirty="0" smtClean="0"/>
              <a:t>for ML Mastery</a:t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Class – 4, Week 5</a:t>
            </a:r>
          </a:p>
          <a:p>
            <a:pPr algn="l"/>
            <a:r>
              <a:rPr lang="en-US" dirty="0"/>
              <a:t>Instructor: Galib Anwar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Mastery </a:t>
            </a:r>
            <a:r>
              <a:rPr lang="en-US" sz="3200" dirty="0" smtClean="0"/>
              <a:t>in ML is a 2D Vector - [Enhancement, Optimization]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Continuous enhancement of your capabilities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Learn – find, read, watch, NOTE, COMPREHEND, PRACTICE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Distill – collect</a:t>
            </a:r>
            <a:r>
              <a:rPr lang="en-US" dirty="0"/>
              <a:t> </a:t>
            </a:r>
            <a:r>
              <a:rPr lang="en-US" dirty="0" smtClean="0"/>
              <a:t>re-usably</a:t>
            </a:r>
            <a:r>
              <a:rPr lang="en-US" dirty="0"/>
              <a:t> </a:t>
            </a:r>
            <a:r>
              <a:rPr lang="en-US" dirty="0" smtClean="0"/>
              <a:t>- sort, compile, summarize, annotate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On-demand optimization of your models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Data optimization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Performance optimization – training, retraining, tuning, prediction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Cost minimization – infrastructure, third-party APIs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Prediction optimization – accuracy, relevance, comprehensiveness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3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for attaining mastery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&amp; Watch</a:t>
            </a:r>
          </a:p>
          <a:p>
            <a:r>
              <a:rPr lang="en-US" dirty="0" smtClean="0"/>
              <a:t>Practice &amp; Explore</a:t>
            </a:r>
          </a:p>
          <a:p>
            <a:r>
              <a:rPr lang="en-US" dirty="0" smtClean="0"/>
              <a:t>Interview Questions</a:t>
            </a:r>
          </a:p>
        </p:txBody>
      </p:sp>
    </p:spTree>
    <p:extLst>
      <p:ext uri="{BB962C8B-B14F-4D97-AF65-F5344CB8AC3E}">
        <p14:creationId xmlns:p14="http://schemas.microsoft.com/office/powerpoint/2010/main" val="390477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&amp;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hlinkClick r:id="rId2"/>
              </a:rPr>
              <a:t>PyTorch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vs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TensorFlow</a:t>
            </a:r>
            <a:r>
              <a:rPr lang="en-US" dirty="0">
                <a:hlinkClick r:id="rId2"/>
              </a:rPr>
              <a:t> in 2023</a:t>
            </a:r>
            <a:r>
              <a:rPr lang="en-US" dirty="0"/>
              <a:t> - plethora of pertinent information and references</a:t>
            </a:r>
          </a:p>
          <a:p>
            <a:r>
              <a:rPr lang="en-US" dirty="0">
                <a:hlinkClick r:id="rId3"/>
              </a:rPr>
              <a:t>Convolutions in image processing</a:t>
            </a:r>
            <a:r>
              <a:rPr lang="en-US" dirty="0"/>
              <a:t> - a very elaborate demonstration of </a:t>
            </a:r>
            <a:r>
              <a:rPr lang="en-US" dirty="0" smtClean="0"/>
              <a:t>convolution </a:t>
            </a:r>
            <a:r>
              <a:rPr lang="en-US" dirty="0"/>
              <a:t>operation</a:t>
            </a:r>
          </a:p>
          <a:p>
            <a:r>
              <a:rPr lang="en-US" dirty="0">
                <a:hlinkClick r:id="rId4"/>
              </a:rPr>
              <a:t>Gradient descent, how neural networks learn</a:t>
            </a:r>
            <a:r>
              <a:rPr lang="en-US" dirty="0"/>
              <a:t> - very insightful explanation, check the other three too</a:t>
            </a:r>
          </a:p>
          <a:p>
            <a:r>
              <a:rPr lang="en-US" dirty="0">
                <a:hlinkClick r:id="rId5"/>
              </a:rPr>
              <a:t>Building a neural network FROM SCRATCH (no </a:t>
            </a:r>
            <a:r>
              <a:rPr lang="en-US" dirty="0" err="1">
                <a:hlinkClick r:id="rId5"/>
              </a:rPr>
              <a:t>Tensorflow</a:t>
            </a:r>
            <a:r>
              <a:rPr lang="en-US" dirty="0">
                <a:hlinkClick r:id="rId5"/>
              </a:rPr>
              <a:t>/</a:t>
            </a:r>
            <a:r>
              <a:rPr lang="en-US" dirty="0" err="1">
                <a:hlinkClick r:id="rId5"/>
              </a:rPr>
              <a:t>Pytorch</a:t>
            </a:r>
            <a:r>
              <a:rPr lang="en-US" dirty="0">
                <a:hlinkClick r:id="rId5"/>
              </a:rPr>
              <a:t>, just </a:t>
            </a:r>
            <a:r>
              <a:rPr lang="en-US" dirty="0" err="1">
                <a:hlinkClick r:id="rId5"/>
              </a:rPr>
              <a:t>numpy</a:t>
            </a:r>
            <a:r>
              <a:rPr lang="en-US" dirty="0">
                <a:hlinkClick r:id="rId5"/>
              </a:rPr>
              <a:t> &amp; math)</a:t>
            </a:r>
            <a:r>
              <a:rPr lang="en-US" dirty="0"/>
              <a:t> - </a:t>
            </a:r>
            <a:r>
              <a:rPr lang="en-US" b="1" dirty="0">
                <a:hlinkClick r:id="rId6"/>
              </a:rPr>
              <a:t>Notebook</a:t>
            </a:r>
            <a:endParaRPr lang="en-US" dirty="0"/>
          </a:p>
          <a:p>
            <a:r>
              <a:rPr lang="en-US" dirty="0">
                <a:hlinkClick r:id="rId7"/>
              </a:rPr>
              <a:t>Build a 3 layer ANN from scratch using </a:t>
            </a:r>
            <a:r>
              <a:rPr lang="en-US" dirty="0" err="1">
                <a:hlinkClick r:id="rId7"/>
              </a:rPr>
              <a:t>NumPy</a:t>
            </a:r>
            <a:r>
              <a:rPr lang="en-US" dirty="0"/>
              <a:t> - great animations of important concepts - </a:t>
            </a:r>
            <a:r>
              <a:rPr lang="en-US" dirty="0">
                <a:hlinkClick r:id="rId8"/>
              </a:rPr>
              <a:t>Code</a:t>
            </a:r>
            <a:endParaRPr lang="en-US" dirty="0"/>
          </a:p>
          <a:p>
            <a:r>
              <a:rPr lang="en-US" dirty="0">
                <a:hlinkClick r:id="rId9"/>
              </a:rPr>
              <a:t>Data </a:t>
            </a:r>
            <a:r>
              <a:rPr lang="en-US" dirty="0" smtClean="0">
                <a:hlinkClick r:id="rId9"/>
              </a:rPr>
              <a:t>Augmentation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3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&amp; Explore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>
                <a:hlinkClick r:id="rId2"/>
              </a:rPr>
              <a:t>Create your FIRST NEURAL NETWORK with </a:t>
            </a:r>
            <a:r>
              <a:rPr lang="en-US" sz="2400" dirty="0" err="1">
                <a:hlinkClick r:id="rId2"/>
              </a:rPr>
              <a:t>TensorFlow</a:t>
            </a:r>
            <a:r>
              <a:rPr lang="en-US" sz="2400" dirty="0"/>
              <a:t> - </a:t>
            </a:r>
            <a:r>
              <a:rPr lang="en-US" sz="2400" b="1" dirty="0">
                <a:hlinkClick r:id="rId3"/>
              </a:rPr>
              <a:t>Code/Explanation</a:t>
            </a:r>
            <a:endParaRPr lang="en-US" sz="2400" dirty="0"/>
          </a:p>
          <a:p>
            <a:r>
              <a:rPr lang="en-US" sz="2400" dirty="0">
                <a:hlinkClick r:id="rId4"/>
              </a:rPr>
              <a:t>Create you First Neural Network with </a:t>
            </a:r>
            <a:r>
              <a:rPr lang="en-US" sz="2400" dirty="0" err="1">
                <a:hlinkClick r:id="rId4"/>
              </a:rPr>
              <a:t>PyTorch</a:t>
            </a:r>
            <a:r>
              <a:rPr lang="en-US" sz="2400" dirty="0"/>
              <a:t> - </a:t>
            </a:r>
            <a:r>
              <a:rPr lang="en-US" sz="2400" b="1" dirty="0">
                <a:hlinkClick r:id="rId5"/>
              </a:rPr>
              <a:t>Code / Repo</a:t>
            </a:r>
            <a:endParaRPr lang="en-US" sz="2400" dirty="0"/>
          </a:p>
          <a:p>
            <a:r>
              <a:rPr lang="en-US" sz="2400" dirty="0">
                <a:hlinkClick r:id="rId6"/>
              </a:rPr>
              <a:t>Automatic Speech Recognition in 4 Lines of Python code with </a:t>
            </a:r>
            <a:r>
              <a:rPr lang="en-US" sz="2400" dirty="0" err="1">
                <a:hlinkClick r:id="rId6"/>
              </a:rPr>
              <a:t>HuggingFace</a:t>
            </a:r>
            <a:endParaRPr lang="en-US" sz="2400" dirty="0"/>
          </a:p>
          <a:p>
            <a:r>
              <a:rPr lang="en-US" sz="2400" dirty="0">
                <a:hlinkClick r:id="rId7"/>
              </a:rPr>
              <a:t>5 Machine Learning BEGINNER Projects (+ Datasets &amp; Solutions)</a:t>
            </a:r>
            <a:r>
              <a:rPr lang="en-US" sz="2400" dirty="0"/>
              <a:t> - see links for code references</a:t>
            </a:r>
          </a:p>
          <a:p>
            <a:r>
              <a:rPr lang="en-US" sz="2400" dirty="0">
                <a:hlinkClick r:id="rId8"/>
              </a:rPr>
              <a:t>Various examples with </a:t>
            </a:r>
            <a:r>
              <a:rPr lang="en-US" sz="2400" dirty="0" err="1">
                <a:hlinkClick r:id="rId8"/>
              </a:rPr>
              <a:t>OpenAI</a:t>
            </a:r>
            <a:r>
              <a:rPr lang="en-US" sz="2400" dirty="0">
                <a:hlinkClick r:id="rId8"/>
              </a:rPr>
              <a:t> gym</a:t>
            </a:r>
            <a:endParaRPr lang="en-US" sz="2400" dirty="0"/>
          </a:p>
          <a:p>
            <a:pPr marL="0" lvl="1" indent="0">
              <a:spcBef>
                <a:spcPts val="1000"/>
              </a:spcBef>
              <a:buNone/>
            </a:pPr>
            <a:endParaRPr lang="en-US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 smtClean="0"/>
              <a:t>Channels</a:t>
            </a:r>
            <a:endParaRPr lang="en-US" dirty="0"/>
          </a:p>
          <a:p>
            <a:r>
              <a:rPr lang="en-US" dirty="0" err="1">
                <a:hlinkClick r:id="rId9"/>
              </a:rPr>
              <a:t>AssemblyAI</a:t>
            </a:r>
            <a:r>
              <a:rPr lang="en-US" dirty="0"/>
              <a:t> - a huge collection of tiny, small and medium sized clips on all </a:t>
            </a:r>
            <a:r>
              <a:rPr lang="en-US" dirty="0" smtClean="0"/>
              <a:t>important </a:t>
            </a:r>
            <a:r>
              <a:rPr lang="en-US" dirty="0"/>
              <a:t>AI/ML topics</a:t>
            </a:r>
          </a:p>
          <a:p>
            <a:r>
              <a:rPr lang="en-US" dirty="0">
                <a:hlinkClick r:id="rId10"/>
              </a:rPr>
              <a:t>Machine Learning From Scratch</a:t>
            </a:r>
            <a:r>
              <a:rPr lang="en-US" dirty="0"/>
              <a:t> - implementations of ML algorithms without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et.el</a:t>
            </a:r>
            <a:r>
              <a:rPr lang="en-US" dirty="0"/>
              <a:t>.</a:t>
            </a:r>
          </a:p>
          <a:p>
            <a:r>
              <a:rPr lang="en-US" dirty="0">
                <a:hlinkClick r:id="rId11"/>
              </a:rPr>
              <a:t>ML From Scratch - in </a:t>
            </a:r>
            <a:r>
              <a:rPr lang="en-US" dirty="0" err="1">
                <a:hlinkClick r:id="rId11"/>
              </a:rPr>
              <a:t>Patric's</a:t>
            </a:r>
            <a:r>
              <a:rPr lang="en-US" dirty="0">
                <a:hlinkClick r:id="rId11"/>
              </a:rPr>
              <a:t> own channel</a:t>
            </a:r>
            <a:r>
              <a:rPr lang="en-US" dirty="0"/>
              <a:t> - also with vanilla python and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 err="1">
                <a:hlinkClick r:id="rId12"/>
              </a:rPr>
              <a:t>Tensorflow</a:t>
            </a:r>
            <a:r>
              <a:rPr lang="en-US" dirty="0">
                <a:hlinkClick r:id="rId12"/>
              </a:rPr>
              <a:t> - Machine Learning Mindset</a:t>
            </a:r>
            <a:r>
              <a:rPr lang="en-US" dirty="0"/>
              <a:t> - quite a lot of explanation in a very accented </a:t>
            </a:r>
            <a:r>
              <a:rPr lang="en-US" dirty="0" smtClean="0"/>
              <a:t>English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7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of Interview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hlinkClick r:id="rId2"/>
              </a:rPr>
              <a:t>Vinay</a:t>
            </a:r>
            <a:r>
              <a:rPr lang="en-US" dirty="0">
                <a:hlinkClick r:id="rId2"/>
              </a:rPr>
              <a:t> AI Lab</a:t>
            </a:r>
            <a:endParaRPr lang="en-US" dirty="0"/>
          </a:p>
          <a:p>
            <a:r>
              <a:rPr lang="en-US" dirty="0">
                <a:hlinkClick r:id="rId3"/>
              </a:rPr>
              <a:t>QA Set - 1</a:t>
            </a:r>
            <a:endParaRPr lang="en-US" dirty="0"/>
          </a:p>
          <a:p>
            <a:r>
              <a:rPr lang="en-US" dirty="0">
                <a:hlinkClick r:id="rId4"/>
              </a:rPr>
              <a:t>QA Set - 2</a:t>
            </a:r>
            <a:endParaRPr lang="en-US" dirty="0"/>
          </a:p>
          <a:p>
            <a:r>
              <a:rPr lang="en-US" dirty="0">
                <a:hlinkClick r:id="rId5"/>
              </a:rPr>
              <a:t>QA Set - 3</a:t>
            </a:r>
            <a:endParaRPr lang="en-US" dirty="0"/>
          </a:p>
          <a:p>
            <a:r>
              <a:rPr lang="en-US" dirty="0">
                <a:hlinkClick r:id="rId6"/>
              </a:rPr>
              <a:t>QA Set - 4</a:t>
            </a:r>
            <a:endParaRPr lang="en-US" dirty="0"/>
          </a:p>
          <a:p>
            <a:r>
              <a:rPr lang="en-US" dirty="0">
                <a:hlinkClick r:id="rId7"/>
              </a:rPr>
              <a:t>QA Set - 5</a:t>
            </a:r>
            <a:endParaRPr lang="en-US" dirty="0"/>
          </a:p>
          <a:p>
            <a:r>
              <a:rPr lang="en-US" dirty="0">
                <a:hlinkClick r:id="rId8"/>
              </a:rPr>
              <a:t>QA Set - 6</a:t>
            </a:r>
            <a:endParaRPr lang="en-US" dirty="0"/>
          </a:p>
          <a:p>
            <a:r>
              <a:rPr lang="en-US" dirty="0">
                <a:hlinkClick r:id="rId9"/>
              </a:rPr>
              <a:t>QA Set - 7</a:t>
            </a:r>
            <a:endParaRPr lang="en-US" dirty="0"/>
          </a:p>
          <a:p>
            <a:r>
              <a:rPr lang="en-US" dirty="0">
                <a:hlinkClick r:id="rId10"/>
              </a:rPr>
              <a:t>QA Set - 8</a:t>
            </a:r>
            <a:endParaRPr lang="en-US" dirty="0"/>
          </a:p>
          <a:p>
            <a:r>
              <a:rPr lang="en-US" dirty="0">
                <a:hlinkClick r:id="rId11"/>
              </a:rPr>
              <a:t>QA Set - 9</a:t>
            </a:r>
            <a:endParaRPr lang="en-US" dirty="0"/>
          </a:p>
          <a:p>
            <a:r>
              <a:rPr lang="en-US" dirty="0">
                <a:hlinkClick r:id="rId12"/>
              </a:rPr>
              <a:t>What to expect in the </a:t>
            </a:r>
            <a:r>
              <a:rPr lang="en-US" dirty="0" err="1">
                <a:hlinkClick r:id="rId12"/>
              </a:rPr>
              <a:t>inteview</a:t>
            </a:r>
            <a:r>
              <a:rPr lang="en-US" dirty="0">
                <a:hlinkClick r:id="rId12"/>
              </a:rPr>
              <a:t> at a big name org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75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2760</TotalTime>
  <Words>353</Words>
  <Application>Microsoft Office PowerPoint</Application>
  <PresentationFormat>Custom</PresentationFormat>
  <Paragraphs>48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Strategy &amp; Some Resources  for ML Mastery </vt:lpstr>
      <vt:lpstr>Mastery in ML is a 2D Vector - [Enhancement, Optimization]</vt:lpstr>
      <vt:lpstr>Resources for attaining mastery</vt:lpstr>
      <vt:lpstr>Read &amp; Watch</vt:lpstr>
      <vt:lpstr>Practice &amp; Explore</vt:lpstr>
      <vt:lpstr>Collection of Interview 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User</cp:lastModifiedBy>
  <cp:revision>49</cp:revision>
  <dcterms:created xsi:type="dcterms:W3CDTF">2023-06-10T06:27:50Z</dcterms:created>
  <dcterms:modified xsi:type="dcterms:W3CDTF">2023-06-13T20:46:02Z</dcterms:modified>
</cp:coreProperties>
</file>