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5F61A-AB3D-4880-9B27-EFB11F03135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1BFD-AEB2-4084-BB11-7878BBC7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C94D-411D-122C-6888-5E382072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D162D-C94F-F250-A312-42EB8598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C641-723F-975D-1DB3-2BF74960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0099-A4F2-0631-4765-2299154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4C57-8BFE-2616-7098-4AC511E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4DE9-8831-63A2-9561-83931192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2497A-2BC0-EC80-E1F5-499BD417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31FC-A4E5-469C-06F8-2B2C9B4D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5171-D067-5C7E-5D75-63683AEC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B1F7-F104-E404-423E-890A462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4137A-5D87-1B0B-B50E-7CE5DFF4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E162C-0FA5-DBEB-CC9F-1AD8145B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813C-962E-BE84-0B2A-89CB04F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471E-79F1-47F4-4A55-B09ED797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D2BB-B6DC-5339-C27F-1CFBE231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284F-5F9F-3F68-466C-2E4DD54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DB3F-53FC-4A7B-8E3A-53D7520C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A265-52DA-BFD5-CB72-7F3EC57C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EB2D-9D5F-5107-775E-405CDBC9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18A3-B070-1826-B7A5-DFEF1150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3FB5-0F30-293E-358F-E0469D33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A563-F6EE-F9F0-6E38-B939A329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BF6C-A5F2-2562-3454-C45ADBB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9E7F-EE38-C5CB-E8B9-6A084153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7959-DAC5-259D-AEA8-9D9A53D6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EE64-E0C7-F332-27E9-2282C539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6E30-CE64-68D1-5E50-63AE84320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7B2A-4B46-11F0-5FD6-669793E2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3CDD5-0429-742F-947D-A8717F59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D7C9-DAE8-305E-8E10-92DAC90D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71DD-DD61-8121-61F0-55EDBC64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FD9B-DF2A-3345-2E7A-06C8A48D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EE06-8345-4D1D-E800-D879B2B3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AE9B0-0D81-453B-69F2-8E5F5E986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0FE3-1ED4-04C7-238F-B7A32F03C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A06B1-E655-94A7-4161-D6DA0803F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0D297-A749-D044-A03A-36A0F4A4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F5DB2-0D7E-7D53-E29E-D3563283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AE225-610E-1ADC-B843-7A2B8393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A0A-02FE-40B1-6A27-5089943B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8EEE6-C1F2-A5BC-D5CA-6E593EEB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1B279-CA3F-A655-E1A1-4739DED3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B2462-A366-DAB9-6DE4-917BBEFA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42BC-31C5-AF67-DBC6-AC4E35E8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428FF-F8C3-095F-CBED-FC39765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797BF-CF23-C2FD-1BF9-141F3315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37E1-4617-C65F-F098-3C66EB7F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2E3C-A722-8B6E-852D-57D34255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254F-6A1C-8225-9C35-3CE7CF73C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E278-329E-6C18-DE53-A1CE8B65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B05B-6A1B-470B-BFE0-2CA72B8E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CEAA-4C94-7785-02EB-ACEE5897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9CEA-DB61-582C-FB3F-335E9F89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BD032-B176-005C-3CD1-A39F8CDD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58BA6-AA96-FC86-B17A-7D31D4CE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159B-5B51-67BE-DC12-51C00D1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DF10-629D-43B5-BA23-963FC7A5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3732-559F-B2C8-0C9B-FDFB1C84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F1EB3-0A25-3C97-E8A3-1D77844F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9143-3FD8-BCEE-2D3C-84C7B90F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1CA3-A7BF-00B4-FFE4-7448ACC57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3901-0DB6-40F4-A9D5-82C3A0A5609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43DA-B2C0-6F71-76D7-22D17E8E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AA8B-F6E7-9663-1E8E-692DD2F7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C201-29F4-45E4-892A-805FA273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image-kerne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C23-B0CD-4010-A191-60C9383B5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21C3-E6AF-036F-8C6D-B8838D865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80-255E-B332-1AFC-EC887DA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D925-611F-4D64-7549-EE7382FB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v1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tf.constant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(2.0, shape=[4]),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='float32')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print(v1)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v2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np.ones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(shape=[4,3]),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='float32')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print(v2)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v3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tf.keras.initializers.RandomNormal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()(shape=[3,4,5]),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='float32')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print(v3)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966-D382-1371-FAC4-AA8FC704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EFFC-D279-6AFD-0AE9-4B978BC8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v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np.zeros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(shape=[4,3]),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='float32’)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v = v[0,2].assign(1)</a:t>
            </a:r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v = v[2:, :2].assign([[3,3],[3,3]])</a:t>
            </a:r>
          </a:p>
          <a:p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Can you write the code to create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that has the following values and has type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int16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? You can use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np.array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this purpose.</a:t>
            </a:r>
          </a:p>
          <a:p>
            <a:pPr algn="l"/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	1 2 3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	4 3 2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3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C0C9-CBEE-74D2-E18B-E5026874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0D16-8355-1AFF-C7E4-F8A50EAC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tf.Tensor</a:t>
            </a:r>
            <a:r>
              <a:rPr lang="en-US" dirty="0"/>
              <a:t> is the output of performing a TensorFlow operation on some  data (e.g., on a </a:t>
            </a:r>
            <a:r>
              <a:rPr lang="en-US" dirty="0" err="1"/>
              <a:t>tf.Variable</a:t>
            </a:r>
            <a:r>
              <a:rPr lang="en-US" dirty="0"/>
              <a:t> or a </a:t>
            </a:r>
            <a:r>
              <a:rPr lang="en-US" dirty="0" err="1"/>
              <a:t>tf.Tensor</a:t>
            </a:r>
            <a:r>
              <a:rPr lang="en-US" dirty="0"/>
              <a:t>).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v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np.ones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(shape=[4,3]),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='float32')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b = v * 3.0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print(type(b).__name__)</a:t>
            </a:r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fr-FR" sz="1800" b="0" i="0" u="none" strike="noStrike" baseline="0" dirty="0" err="1">
                <a:solidFill>
                  <a:srgbClr val="262626"/>
                </a:solidFill>
                <a:latin typeface="Courier"/>
              </a:rPr>
              <a:t>assert</a:t>
            </a:r>
            <a:r>
              <a:rPr lang="fr-FR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fr-FR" sz="1800" b="0" i="0" u="none" strike="noStrike" baseline="0" dirty="0" err="1">
                <a:solidFill>
                  <a:srgbClr val="262626"/>
                </a:solidFill>
                <a:latin typeface="Courier"/>
              </a:rPr>
              <a:t>isinstance</a:t>
            </a:r>
            <a:r>
              <a:rPr lang="fr-FR" sz="1800" b="0" i="0" u="none" strike="noStrike" baseline="0" dirty="0">
                <a:solidFill>
                  <a:srgbClr val="262626"/>
                </a:solidFill>
                <a:latin typeface="Courier"/>
              </a:rPr>
              <a:t>(b, </a:t>
            </a:r>
            <a:r>
              <a:rPr lang="fr-FR" sz="1800" b="0" i="0" u="none" strike="noStrike" baseline="0" dirty="0" err="1">
                <a:solidFill>
                  <a:srgbClr val="262626"/>
                </a:solidFill>
                <a:latin typeface="Courier"/>
              </a:rPr>
              <a:t>tf.Tensor</a:t>
            </a:r>
            <a:r>
              <a:rPr lang="fr-FR" sz="1800" b="0" i="0" u="none" strike="noStrike" baseline="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key difference between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tf.Variable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tf.Tensor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800" b="0" i="0" u="none" strike="noStrike" kern="1200" baseline="0" dirty="0">
                <a:solidFill>
                  <a:srgbClr val="262626"/>
                </a:solidFill>
              </a:rPr>
              <a:t>differ is </a:t>
            </a:r>
            <a:r>
              <a:rPr lang="en-US" sz="2800" b="0" i="0" u="none" strike="noStrike" kern="1200" baseline="0" dirty="0" err="1">
                <a:solidFill>
                  <a:srgbClr val="262626"/>
                </a:solidFill>
              </a:rPr>
              <a:t>tf.Variable</a:t>
            </a:r>
            <a:r>
              <a:rPr lang="en-US" sz="2800" b="0" i="0" u="none" strike="noStrike" kern="1200" baseline="0" dirty="0">
                <a:solidFill>
                  <a:srgbClr val="262626"/>
                </a:solidFill>
              </a:rPr>
              <a:t> is mutable while </a:t>
            </a:r>
            <a:r>
              <a:rPr lang="en-US" sz="2800" b="0" i="0" u="none" strike="noStrike" kern="1200" baseline="0" dirty="0" err="1">
                <a:solidFill>
                  <a:srgbClr val="262626"/>
                </a:solidFill>
              </a:rPr>
              <a:t>tf.Tensor</a:t>
            </a:r>
            <a:r>
              <a:rPr lang="en-US" sz="2800" b="0" i="0" u="none" strike="noStrike" kern="1200" baseline="0" dirty="0">
                <a:solidFill>
                  <a:srgbClr val="262626"/>
                </a:solidFill>
              </a:rPr>
              <a:t> is immutable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D123E-2E0B-79F2-54A3-1E02615C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04" y="429684"/>
            <a:ext cx="216426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C0C9-CBEE-74D2-E18B-E5026874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0D16-8355-1AFF-C7E4-F8A50EAC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 err="1">
                <a:solidFill>
                  <a:srgbClr val="262626"/>
                </a:solidFill>
                <a:latin typeface="Courier"/>
              </a:rPr>
              <a:t>RaggedTensor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FranklinGothic-Book"/>
              </a:rPr>
              <a:t>—A type of data used for variable sequence-length data sets that cannot be represented as a matrix efficiently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TensorArray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FranklinGothic-Book"/>
              </a:rPr>
              <a:t>—A dynamic-sized data structure that can start small and stretch 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FranklinGothic-Book"/>
              </a:rPr>
              <a:t>more data is added (similar to a Python list)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SparseTensor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FranklinGothic-Book"/>
              </a:rPr>
              <a:t>—A type of data used to represent sparse data (e.g., a user-by-movie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FranklinGothic-Book"/>
              </a:rPr>
              <a:t>rating matrix)</a:t>
            </a:r>
          </a:p>
          <a:p>
            <a:pPr algn="l"/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Can you write the code to create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tf.Tensor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that is initialized with values sampled from a normal distribution and that has the shape 4 × 1 × 5? You can use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np.random.normal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this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0BCD-754E-16FD-6CF3-7BAD515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B215-BA5E-229F-22D2-D4615C88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backbone of TensorFlow that allows you to do useful things with the data are the operations available</a:t>
            </a:r>
          </a:p>
          <a:p>
            <a:pPr algn="l"/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dirty="0"/>
              <a:t>you have basic arithmetic operations such as addition, subtraction, multiplication, and division.</a:t>
            </a:r>
          </a:p>
          <a:p>
            <a:pPr algn="l"/>
            <a:r>
              <a:rPr lang="en-US" dirty="0"/>
              <a:t>you have reduction operators that allow you to reduce a tensor (e.g., minimum/maximum/sum/product) on a specific axis or all axes</a:t>
            </a:r>
          </a:p>
        </p:txBody>
      </p:sp>
    </p:spTree>
    <p:extLst>
      <p:ext uri="{BB962C8B-B14F-4D97-AF65-F5344CB8AC3E}">
        <p14:creationId xmlns:p14="http://schemas.microsoft.com/office/powerpoint/2010/main" val="251351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B1396-69D5-1917-FB17-86733E4F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667" y="844826"/>
            <a:ext cx="9268690" cy="5558698"/>
          </a:xfrm>
        </p:spPr>
      </p:pic>
    </p:spTree>
    <p:extLst>
      <p:ext uri="{BB962C8B-B14F-4D97-AF65-F5344CB8AC3E}">
        <p14:creationId xmlns:p14="http://schemas.microsoft.com/office/powerpoint/2010/main" val="26587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2006-9B76-4ACE-4E52-61AB5B4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2F2E2-F8E2-8A28-9218-3FB03C03A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79" y="2418272"/>
            <a:ext cx="9321675" cy="1925128"/>
          </a:xfrm>
        </p:spPr>
      </p:pic>
    </p:spTree>
    <p:extLst>
      <p:ext uri="{BB962C8B-B14F-4D97-AF65-F5344CB8AC3E}">
        <p14:creationId xmlns:p14="http://schemas.microsoft.com/office/powerpoint/2010/main" val="84927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3BD8-B04C-9791-5EDC-E40363B5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DF88-C586-DB80-6342-AAD5FD55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Tf.matmul</a:t>
            </a:r>
            <a:r>
              <a:rPr lang="en-US" dirty="0"/>
              <a:t> – can use this to convert an image to grayscale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ED07B-4F75-126C-D2CE-C4463069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66" y="3089155"/>
            <a:ext cx="320067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A777-C70E-2592-8203-5D779913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30D6-92DF-ADFA-2E80-BCD4FBBC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The convolution operation is essential in convolutional neural networks, which are deep networks heavily utilized for image-related machine learning tasks (e.g., image classification, object detection). A convolution operation shifts a </a:t>
            </a:r>
            <a:r>
              <a:rPr lang="en-US" b="0" i="1" u="none" strike="noStrike" baseline="0" dirty="0">
                <a:solidFill>
                  <a:srgbClr val="262626"/>
                </a:solidFill>
                <a:latin typeface="NewBaskerville-Italic"/>
              </a:rPr>
              <a:t>window 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(also known as a </a:t>
            </a:r>
            <a:r>
              <a:rPr lang="en-US" b="0" i="1" u="none" strike="noStrike" baseline="0" dirty="0">
                <a:solidFill>
                  <a:srgbClr val="262626"/>
                </a:solidFill>
                <a:latin typeface="NewBaskerville-Italic"/>
              </a:rPr>
              <a:t>filter 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or a </a:t>
            </a:r>
            <a:r>
              <a:rPr lang="en-US" b="0" i="1" u="none" strike="noStrike" baseline="0" dirty="0">
                <a:solidFill>
                  <a:srgbClr val="262626"/>
                </a:solidFill>
                <a:latin typeface="NewBaskerville-Italic"/>
              </a:rPr>
              <a:t>kernel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) over the data while producing a single value at every position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5F699-E87F-8C3B-F8FD-0A0DCD63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07" y="3812323"/>
            <a:ext cx="3856054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5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3E0D-AAC6-6778-1378-0EB8931C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2C8E-C420-44FC-C2AE-267DB082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values you choose for the convolution window, you can produce some unique effects.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1CA7"/>
                </a:solidFill>
                <a:latin typeface="NewBaskerville-Roman"/>
                <a:hlinkClick r:id="rId2"/>
              </a:rPr>
              <a:t>https://setosa.io/ev/image-kernels/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1A0B-5D71-B8F2-DD80-CE4CB5DD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C39-6D12-FBB0-5110-1552795E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similar to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Supports distributed computing</a:t>
            </a:r>
          </a:p>
          <a:p>
            <a:r>
              <a:rPr lang="en-US" dirty="0"/>
              <a:t>Includes a JIT compiler to optimize computation graphs for speed and memory usage</a:t>
            </a:r>
          </a:p>
          <a:p>
            <a:r>
              <a:rPr lang="en-US" dirty="0"/>
              <a:t>Implements </a:t>
            </a:r>
            <a:r>
              <a:rPr lang="en-US" dirty="0" err="1"/>
              <a:t>revese</a:t>
            </a:r>
            <a:r>
              <a:rPr lang="en-US" dirty="0"/>
              <a:t>-mode </a:t>
            </a:r>
            <a:r>
              <a:rPr lang="en-US" dirty="0" err="1"/>
              <a:t>autodiff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1D64-2613-E48C-381C-C69C8AF4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70A61-F76F-6491-EF47-68921971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365" y="1571860"/>
            <a:ext cx="5784215" cy="4928317"/>
          </a:xfrm>
        </p:spPr>
      </p:pic>
    </p:spTree>
    <p:extLst>
      <p:ext uri="{BB962C8B-B14F-4D97-AF65-F5344CB8AC3E}">
        <p14:creationId xmlns:p14="http://schemas.microsoft.com/office/powerpoint/2010/main" val="110336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3A33-34B0-470A-97DB-269BBB1A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32BA-681B-612A-F0D0-206AC3D1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are given a grayscale image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img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of size 256 × 256 and a convolution filter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f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of size 5 × 5. Can you write the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tf.reshape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function calls and the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tf.nn.convolution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operation? What would be the size of the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6C437-AABE-62CE-844D-F6010A3B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1" y="626096"/>
            <a:ext cx="7051250" cy="56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661C03-D659-F397-1D3A-B77F6510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25" y="660706"/>
            <a:ext cx="9580110" cy="51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B31-143A-0958-A94E-EA198D88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vs TPU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0E7BC-F5AE-C898-6438-ED5FF287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6767"/>
            <a:ext cx="10616578" cy="3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62DA-4448-6537-175F-DE2CFA20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36B0-37C1-40CD-7618-3B6C4FA3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machine learning, particularly in deep learning, we mostly need to perform many matrix multiplications repeatedly to train and infer from models. </a:t>
            </a:r>
          </a:p>
          <a:p>
            <a:r>
              <a:rPr lang="en-US" dirty="0"/>
              <a:t>Matrix multiplication is a functionality GPUs are highly optimized for</a:t>
            </a:r>
          </a:p>
          <a:p>
            <a:r>
              <a:rPr lang="en-US" dirty="0"/>
              <a:t>TPUs were invented by Google and can be thought of as stripped-down GPUs. They are application-specific integrated circuits (ASICs) targeted for machine learning and AI applications. They were designed for low-precision high-volume operations</a:t>
            </a:r>
          </a:p>
        </p:txBody>
      </p:sp>
    </p:spTree>
    <p:extLst>
      <p:ext uri="{BB962C8B-B14F-4D97-AF65-F5344CB8AC3E}">
        <p14:creationId xmlns:p14="http://schemas.microsoft.com/office/powerpoint/2010/main" val="151942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25D1-0580-77C3-34A1-6FB3E293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77A0-6E18-57BB-2C38-862285222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1907311"/>
            <a:ext cx="7892551" cy="3183737"/>
          </a:xfrm>
        </p:spPr>
      </p:pic>
    </p:spTree>
    <p:extLst>
      <p:ext uri="{BB962C8B-B14F-4D97-AF65-F5344CB8AC3E}">
        <p14:creationId xmlns:p14="http://schemas.microsoft.com/office/powerpoint/2010/main" val="129116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E26B4-D713-4F99-E4FD-4F2D6DE4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1286211"/>
            <a:ext cx="8975406" cy="4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0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BCEA-D3EC-B560-93D2-B6913E77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651EA-7464-9537-C4D4-0970703A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50" y="2246243"/>
            <a:ext cx="5521699" cy="1689831"/>
          </a:xfrm>
        </p:spPr>
      </p:pic>
    </p:spTree>
    <p:extLst>
      <p:ext uri="{BB962C8B-B14F-4D97-AF65-F5344CB8AC3E}">
        <p14:creationId xmlns:p14="http://schemas.microsoft.com/office/powerpoint/2010/main" val="40712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710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FranklinGothic-Book</vt:lpstr>
      <vt:lpstr>NewBaskerville-Italic</vt:lpstr>
      <vt:lpstr>NewBaskerville-Roman</vt:lpstr>
      <vt:lpstr>Office Theme</vt:lpstr>
      <vt:lpstr>Tensorflow</vt:lpstr>
      <vt:lpstr>Core features</vt:lpstr>
      <vt:lpstr>PowerPoint Presentation</vt:lpstr>
      <vt:lpstr>PowerPoint Presentation</vt:lpstr>
      <vt:lpstr>CPU vs GPU vs TPU</vt:lpstr>
      <vt:lpstr>PowerPoint Presentation</vt:lpstr>
      <vt:lpstr>Pros and Cons</vt:lpstr>
      <vt:lpstr>PowerPoint Presentation</vt:lpstr>
      <vt:lpstr>Building blocks</vt:lpstr>
      <vt:lpstr>Tf.Variable</vt:lpstr>
      <vt:lpstr>Change the value</vt:lpstr>
      <vt:lpstr>Tf.Tensor</vt:lpstr>
      <vt:lpstr>Tf.Tensor</vt:lpstr>
      <vt:lpstr>Tf.Operation</vt:lpstr>
      <vt:lpstr>PowerPoint Presentation</vt:lpstr>
      <vt:lpstr>Exercise</vt:lpstr>
      <vt:lpstr>Matrix multiplication</vt:lpstr>
      <vt:lpstr>Convolution operation</vt:lpstr>
      <vt:lpstr>Kernels</vt:lpstr>
      <vt:lpstr>Pooling operation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Rubaiyet</dc:creator>
  <cp:lastModifiedBy>Rubaiyet</cp:lastModifiedBy>
  <cp:revision>2</cp:revision>
  <dcterms:created xsi:type="dcterms:W3CDTF">2023-05-20T07:22:57Z</dcterms:created>
  <dcterms:modified xsi:type="dcterms:W3CDTF">2023-05-20T11:08:04Z</dcterms:modified>
</cp:coreProperties>
</file>