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images/transfer_learning" TargetMode="External"/><Relationship Id="rId2" Type="http://schemas.openxmlformats.org/officeDocument/2006/relationships/hyperlink" Target="https://keras.io/guides/transfer_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semblyAI-Examples/Machine-Learning-From-Scrat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Project Submission &amp; Evaluation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6</a:t>
            </a:r>
          </a:p>
          <a:p>
            <a:pPr algn="l"/>
            <a:r>
              <a:rPr lang="en-US" dirty="0"/>
              <a:t>Instructor: Galib Anwar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Discussion on Strategies &amp; Resources - continued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Finalization of team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 on the Evaluation Exam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attaining mastery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&amp; Watch</a:t>
            </a:r>
          </a:p>
          <a:p>
            <a:pPr lvl="1"/>
            <a:r>
              <a:rPr lang="en-US" dirty="0">
                <a:hlinkClick r:id="rId2"/>
              </a:rPr>
              <a:t>Transfer learning &amp; fine-tuning - Keras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Transfer learning and fine-tuning - TensorFlow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Practice &amp; Explore</a:t>
            </a:r>
          </a:p>
          <a:p>
            <a:pPr lvl="1"/>
            <a:r>
              <a:rPr lang="en-US" dirty="0">
                <a:hlinkClick r:id="rId4"/>
              </a:rPr>
              <a:t>Machine Learning From Scratch - AssemblyAI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7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8D3-E6E9-8341-AD37-083347C7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 Finalization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F9FA-E333-CE4D-89D4-B070E694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intends to do what?</a:t>
            </a:r>
          </a:p>
        </p:txBody>
      </p:sp>
    </p:spTree>
    <p:extLst>
      <p:ext uri="{BB962C8B-B14F-4D97-AF65-F5344CB8AC3E}">
        <p14:creationId xmlns:p14="http://schemas.microsoft.com/office/powerpoint/2010/main" val="312210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7691-768B-784D-9510-AC871DF3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Evaluation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79DE-255C-574C-8B68-883B8A96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questionnaire will contain.</a:t>
            </a:r>
          </a:p>
          <a:p>
            <a:r>
              <a:rPr lang="en-US" dirty="0"/>
              <a:t>How to prepare for it.</a:t>
            </a:r>
          </a:p>
        </p:txBody>
      </p:sp>
    </p:spTree>
    <p:extLst>
      <p:ext uri="{BB962C8B-B14F-4D97-AF65-F5344CB8AC3E}">
        <p14:creationId xmlns:p14="http://schemas.microsoft.com/office/powerpoint/2010/main" val="129523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84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Submission &amp; Evaluation Discussion</vt:lpstr>
      <vt:lpstr>Topics</vt:lpstr>
      <vt:lpstr>Resources for attaining mastery contd.</vt:lpstr>
      <vt:lpstr>Team Project Finalization</vt:lpstr>
      <vt:lpstr>Discussion on Evaluation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Microsoft Office User</cp:lastModifiedBy>
  <cp:revision>55</cp:revision>
  <dcterms:created xsi:type="dcterms:W3CDTF">2023-06-10T06:27:50Z</dcterms:created>
  <dcterms:modified xsi:type="dcterms:W3CDTF">2023-06-15T04:32:19Z</dcterms:modified>
</cp:coreProperties>
</file>