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78" d="100"/>
          <a:sy n="78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45 38 34 16 35 41 39 44 56 65 63 55 64 72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16 35 34 39 44 41 38 55 64 63 72 65 45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= 3 </a:t>
            </a:r>
          </a:p>
          <a:p>
            <a:r>
              <a:rPr lang="en-US" sz="1200" dirty="0">
                <a:latin typeface="Times New Roman" pitchFamily="18" charset="0"/>
              </a:rPr>
              <a:t>Level 2 = 34 41 63 72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48-7%2/24*18-5*2+12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2%-24/18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48-7%2/24*18-5*2+12 = 50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48-7%2/24*18-5*2+12=49.28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721518" y="1417637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725432-819C-C661-B083-080A9427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71219"/>
              </p:ext>
            </p:extLst>
          </p:nvPr>
        </p:nvGraphicFramePr>
        <p:xfrm>
          <a:off x="1923653" y="1478279"/>
          <a:ext cx="1524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22214178"/>
                    </a:ext>
                  </a:extLst>
                </a:gridCol>
              </a:tblGrid>
              <a:tr h="1959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54344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69692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7627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451769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10854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25096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41673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688493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7978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15451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46405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04927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683870"/>
                  </a:ext>
                </a:extLst>
              </a:tr>
              <a:tr h="19592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03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25E6575E-F42D-7B3D-0FDB-8DF793C706F6}"/>
              </a:ext>
            </a:extLst>
          </p:cNvPr>
          <p:cNvSpPr/>
          <p:nvPr/>
        </p:nvSpPr>
        <p:spPr>
          <a:xfrm>
            <a:off x="5029200" y="562072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30B242-CBFA-4AAA-566B-C80123F4FB5B}"/>
              </a:ext>
            </a:extLst>
          </p:cNvPr>
          <p:cNvCxnSpPr>
            <a:cxnSpLocks/>
          </p:cNvCxnSpPr>
          <p:nvPr/>
        </p:nvCxnSpPr>
        <p:spPr>
          <a:xfrm flipH="1">
            <a:off x="3919050" y="1142501"/>
            <a:ext cx="1144437" cy="27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2CBBCDB-D7B6-8289-4578-59BDFA4E3AC0}"/>
              </a:ext>
            </a:extLst>
          </p:cNvPr>
          <p:cNvSpPr/>
          <p:nvPr/>
        </p:nvSpPr>
        <p:spPr>
          <a:xfrm>
            <a:off x="3096257" y="1143589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C88EA0-C9BC-B347-DBCD-8617EC23605A}"/>
              </a:ext>
            </a:extLst>
          </p:cNvPr>
          <p:cNvSpPr/>
          <p:nvPr/>
        </p:nvSpPr>
        <p:spPr>
          <a:xfrm>
            <a:off x="2439708" y="2429061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35382E3-442A-D134-FC22-BBC78A455EE0}"/>
              </a:ext>
            </a:extLst>
          </p:cNvPr>
          <p:cNvSpPr/>
          <p:nvPr/>
        </p:nvSpPr>
        <p:spPr>
          <a:xfrm>
            <a:off x="1993675" y="3806516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7F1F7A-0E4A-EFD4-3AF3-DBA6D0CAE9EA}"/>
              </a:ext>
            </a:extLst>
          </p:cNvPr>
          <p:cNvCxnSpPr>
            <a:cxnSpLocks/>
          </p:cNvCxnSpPr>
          <p:nvPr/>
        </p:nvCxnSpPr>
        <p:spPr>
          <a:xfrm flipH="1">
            <a:off x="2802526" y="1817119"/>
            <a:ext cx="582211" cy="52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19D9C0-9E2C-D9C1-1B6C-C033F9BF9B5A}"/>
              </a:ext>
            </a:extLst>
          </p:cNvPr>
          <p:cNvCxnSpPr>
            <a:cxnSpLocks/>
          </p:cNvCxnSpPr>
          <p:nvPr/>
        </p:nvCxnSpPr>
        <p:spPr>
          <a:xfrm flipH="1">
            <a:off x="2171037" y="3130892"/>
            <a:ext cx="582211" cy="52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40FE350-EC59-23C6-1E7F-29E8A1F5B53A}"/>
              </a:ext>
            </a:extLst>
          </p:cNvPr>
          <p:cNvSpPr/>
          <p:nvPr/>
        </p:nvSpPr>
        <p:spPr>
          <a:xfrm>
            <a:off x="6088508" y="1676930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E0906D1-AB10-BF0F-7472-3321B4E3CC70}"/>
              </a:ext>
            </a:extLst>
          </p:cNvPr>
          <p:cNvSpPr/>
          <p:nvPr/>
        </p:nvSpPr>
        <p:spPr>
          <a:xfrm>
            <a:off x="6941979" y="2838925"/>
            <a:ext cx="972065" cy="6990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88956A-525D-74B8-FE12-57094222F909}"/>
              </a:ext>
            </a:extLst>
          </p:cNvPr>
          <p:cNvCxnSpPr>
            <a:cxnSpLocks/>
          </p:cNvCxnSpPr>
          <p:nvPr/>
        </p:nvCxnSpPr>
        <p:spPr>
          <a:xfrm>
            <a:off x="5793567" y="1111361"/>
            <a:ext cx="377775" cy="45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25E9DA-E083-7DFE-1AFE-B4D7A250E202}"/>
              </a:ext>
            </a:extLst>
          </p:cNvPr>
          <p:cNvCxnSpPr>
            <a:cxnSpLocks/>
          </p:cNvCxnSpPr>
          <p:nvPr/>
        </p:nvCxnSpPr>
        <p:spPr>
          <a:xfrm>
            <a:off x="6627686" y="2244258"/>
            <a:ext cx="533851" cy="5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CD9597E-73C0-D385-8E17-373E4100D438}"/>
              </a:ext>
            </a:extLst>
          </p:cNvPr>
          <p:cNvSpPr/>
          <p:nvPr/>
        </p:nvSpPr>
        <p:spPr>
          <a:xfrm>
            <a:off x="5270372" y="2852800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56060E-D2E7-3F51-4528-589D1B2237B7}"/>
              </a:ext>
            </a:extLst>
          </p:cNvPr>
          <p:cNvCxnSpPr>
            <a:cxnSpLocks/>
          </p:cNvCxnSpPr>
          <p:nvPr/>
        </p:nvCxnSpPr>
        <p:spPr>
          <a:xfrm flipH="1">
            <a:off x="5728417" y="2326555"/>
            <a:ext cx="582211" cy="52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50F0148-B631-2D0B-BF13-AE3C1A25A6A9}"/>
              </a:ext>
            </a:extLst>
          </p:cNvPr>
          <p:cNvSpPr/>
          <p:nvPr/>
        </p:nvSpPr>
        <p:spPr>
          <a:xfrm>
            <a:off x="5909304" y="3875514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2F32902-A490-11D8-F155-1DCD3B0751E0}"/>
              </a:ext>
            </a:extLst>
          </p:cNvPr>
          <p:cNvSpPr/>
          <p:nvPr/>
        </p:nvSpPr>
        <p:spPr>
          <a:xfrm>
            <a:off x="3919050" y="3955045"/>
            <a:ext cx="981372" cy="80606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4C0B40-2D76-A7D6-68CE-29FDA9F96DED}"/>
              </a:ext>
            </a:extLst>
          </p:cNvPr>
          <p:cNvCxnSpPr>
            <a:cxnSpLocks/>
          </p:cNvCxnSpPr>
          <p:nvPr/>
        </p:nvCxnSpPr>
        <p:spPr>
          <a:xfrm flipH="1">
            <a:off x="4651654" y="3353211"/>
            <a:ext cx="582211" cy="52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F15980-A7B3-229A-F374-52E0F4DBB728}"/>
              </a:ext>
            </a:extLst>
          </p:cNvPr>
          <p:cNvCxnSpPr>
            <a:cxnSpLocks/>
          </p:cNvCxnSpPr>
          <p:nvPr/>
        </p:nvCxnSpPr>
        <p:spPr>
          <a:xfrm>
            <a:off x="5700328" y="3429000"/>
            <a:ext cx="377775" cy="45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2887502-FC8D-1AF2-5D40-65B9570E4D08}"/>
              </a:ext>
            </a:extLst>
          </p:cNvPr>
          <p:cNvSpPr/>
          <p:nvPr/>
        </p:nvSpPr>
        <p:spPr>
          <a:xfrm>
            <a:off x="2852411" y="3747107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3B87DC-1237-0581-7CF1-B2995E3842AA}"/>
              </a:ext>
            </a:extLst>
          </p:cNvPr>
          <p:cNvCxnSpPr>
            <a:cxnSpLocks/>
          </p:cNvCxnSpPr>
          <p:nvPr/>
        </p:nvCxnSpPr>
        <p:spPr>
          <a:xfrm>
            <a:off x="2979994" y="3158284"/>
            <a:ext cx="377775" cy="45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68840C-B5BE-5E5B-5541-7FA77E1723F8}"/>
              </a:ext>
            </a:extLst>
          </p:cNvPr>
          <p:cNvCxnSpPr>
            <a:cxnSpLocks/>
          </p:cNvCxnSpPr>
          <p:nvPr/>
        </p:nvCxnSpPr>
        <p:spPr>
          <a:xfrm>
            <a:off x="3709827" y="1766626"/>
            <a:ext cx="257385" cy="25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A427796-674D-6189-D5AC-8501F8EB050B}"/>
              </a:ext>
            </a:extLst>
          </p:cNvPr>
          <p:cNvSpPr/>
          <p:nvPr/>
        </p:nvSpPr>
        <p:spPr>
          <a:xfrm>
            <a:off x="3997418" y="2078110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EB612C5-B2B2-2E82-5A7B-B51F24A486B4}"/>
              </a:ext>
            </a:extLst>
          </p:cNvPr>
          <p:cNvSpPr/>
          <p:nvPr/>
        </p:nvSpPr>
        <p:spPr>
          <a:xfrm>
            <a:off x="4566319" y="2753642"/>
            <a:ext cx="685800" cy="6109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F932F3AB-ED00-7D44-104E-166264FBED5C}"/>
              </a:ext>
            </a:extLst>
          </p:cNvPr>
          <p:cNvSpPr/>
          <p:nvPr/>
        </p:nvSpPr>
        <p:spPr>
          <a:xfrm>
            <a:off x="3428364" y="2765719"/>
            <a:ext cx="981372" cy="80606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22CBA9-85C3-6633-1B88-83B3A90EC191}"/>
              </a:ext>
            </a:extLst>
          </p:cNvPr>
          <p:cNvCxnSpPr>
            <a:cxnSpLocks/>
          </p:cNvCxnSpPr>
          <p:nvPr/>
        </p:nvCxnSpPr>
        <p:spPr>
          <a:xfrm>
            <a:off x="4517779" y="2581274"/>
            <a:ext cx="257385" cy="255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34B910-14FE-27A9-28FF-5540C7DCFA97}"/>
              </a:ext>
            </a:extLst>
          </p:cNvPr>
          <p:cNvCxnSpPr>
            <a:cxnSpLocks/>
          </p:cNvCxnSpPr>
          <p:nvPr/>
        </p:nvCxnSpPr>
        <p:spPr>
          <a:xfrm flipH="1">
            <a:off x="3997418" y="2632180"/>
            <a:ext cx="327770" cy="24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425</Words>
  <Application>Microsoft Office PowerPoint</Application>
  <PresentationFormat>On-screen Show (4:3)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ifte maksud</cp:lastModifiedBy>
  <cp:revision>23</cp:revision>
  <cp:lastPrinted>2016-04-12T17:35:20Z</cp:lastPrinted>
  <dcterms:created xsi:type="dcterms:W3CDTF">2006-11-01T05:42:40Z</dcterms:created>
  <dcterms:modified xsi:type="dcterms:W3CDTF">2025-03-28T22:10:41Z</dcterms:modified>
</cp:coreProperties>
</file>