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3B3328-969A-1069-86E0-056232BB0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32C847-7914-9DBC-365B-B3AD2E8E2C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42528E-2EA8-D3EE-34FB-7681E16B13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7CE79-4430-488B-80CF-F797BEFBFE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14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8F79F-6759-B141-0402-34CF40AFA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BF9052-DB40-9720-9274-CCFBEEA772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AABF8D-50F0-CAF7-8346-0858B8DB3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10B6C-6514-4AD4-8253-0868A587A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5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4AC748-810F-B341-405F-7C2AE596FE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AAAA88-8495-8B71-780E-ECF51B678E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D0CA5-666F-377C-DD97-4AE49091D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78892-C3E5-494C-815B-F0F44AE6B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35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2A3BA-634B-4AF3-1221-9270A9C51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096A8A-8E35-051A-D170-0192EAF1D5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240CD9-D7CF-F2E0-29E6-BDB8E180A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856C-25AC-42F6-AD53-42FAA2EC1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7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34B9DB-4837-6412-AF0D-BF79D645EC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3BE766-B240-2B46-ACB5-7BB362B796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3FD228-F470-8691-6F7C-64C4D9AF30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D11DF-060C-4B2E-B6C9-73D79535E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55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D9D99-4638-8E06-27CF-29872C4B0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2F8CF-FA93-FF16-DCD6-A8D566F4AB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9AC55-87F2-6161-E9C5-2AE9F5D7C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F99BA-5C6A-4EE7-9608-20E1ED5228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29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77D6B1-2FA9-53C1-04CB-F21FB7C709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7F5867-7358-1E48-7E9D-EAFDC7E3B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D7BD75F-7A5F-ACBF-7DA2-2665BE6CA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CF20C-A330-4E20-90A2-C52717DBF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3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4785335-6764-EF04-7BD4-FAB6B95AE2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B398F9-C0D3-19D3-9C6C-DDFF946ACF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03194D-4937-68B0-AC9A-4509CACD1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7E41E-945B-439A-BF27-D44521872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A4E34D1-FB9A-FE28-FE4C-5ADEB36F3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91DD60-2B02-CCA2-833E-8406BEEED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D31D0F-A32C-7777-7832-2D7848659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9ED07-205B-4FFE-ABEC-5DA963D61E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03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E73CD-4692-F966-57AD-A0BA1846B1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0568A-6109-2F4C-D397-C70F83984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71A70-BF4C-BB47-395A-56B5E58F0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E413B-D423-4734-B89A-02B72910E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63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68259-C3D4-A970-64FA-60825582E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0EBC1-1DDA-96AA-6948-33BB5AA981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3330C-84E2-4C7B-EDFB-0273DD380D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DEB28-D7E7-4FFE-A366-E639A5174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43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C782FBC-666C-F39B-D55F-5EAA9D909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A19F3C-1200-9A65-1A32-C7A4938F9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DA34E4-5244-B6D7-1FE7-B0D3DEAA86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D4A34D2-4ED1-BDDA-610E-0D563D6126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E9D603-29C9-8B6D-5DC5-40E85B2CC1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9C2D478E-2488-47DF-BF38-3070068EF9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AF333ED8-4B57-5891-D62F-8095DA82A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17113F48-9A2B-2795-7315-213A7CF1F83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F4457E54-4CA0-0715-E1D5-61251C7F0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0A5BD6A1-29ED-1305-D80E-DD5B527D7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827A676C-3AC8-A34B-A53B-8ADEB2EE1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FE1B2647-678A-7304-48D3-6FEF37C6B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12C91431-68FD-AA61-1642-3719D78C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F3FA4072-873A-5C87-DA85-DBE8F6B1379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200" name="Line 6">
              <a:extLst>
                <a:ext uri="{FF2B5EF4-FFF2-40B4-BE49-F238E27FC236}">
                  <a16:creationId xmlns:a16="http://schemas.microsoft.com/office/drawing/2014/main" id="{6195B348-3D48-13A7-0C37-D96D14356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Rectangle 20">
              <a:extLst>
                <a:ext uri="{FF2B5EF4-FFF2-40B4-BE49-F238E27FC236}">
                  <a16:creationId xmlns:a16="http://schemas.microsoft.com/office/drawing/2014/main" id="{6B344B6A-DF43-10E5-BE19-B0A443E5B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02" name="Line 23">
              <a:extLst>
                <a:ext uri="{FF2B5EF4-FFF2-40B4-BE49-F238E27FC236}">
                  <a16:creationId xmlns:a16="http://schemas.microsoft.com/office/drawing/2014/main" id="{6720E326-B95D-1E47-5CFA-EF70229CF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Line 24">
              <a:extLst>
                <a:ext uri="{FF2B5EF4-FFF2-40B4-BE49-F238E27FC236}">
                  <a16:creationId xmlns:a16="http://schemas.microsoft.com/office/drawing/2014/main" id="{35FB66C5-5803-57E1-1743-85DE48599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Line 25">
              <a:extLst>
                <a:ext uri="{FF2B5EF4-FFF2-40B4-BE49-F238E27FC236}">
                  <a16:creationId xmlns:a16="http://schemas.microsoft.com/office/drawing/2014/main" id="{E5E94DB4-37B0-65C9-EBA8-885E3391B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Line 26">
              <a:extLst>
                <a:ext uri="{FF2B5EF4-FFF2-40B4-BE49-F238E27FC236}">
                  <a16:creationId xmlns:a16="http://schemas.microsoft.com/office/drawing/2014/main" id="{FA016EE1-503A-B1E6-EEAD-3DEFA1D4E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" name="Line 27">
              <a:extLst>
                <a:ext uri="{FF2B5EF4-FFF2-40B4-BE49-F238E27FC236}">
                  <a16:creationId xmlns:a16="http://schemas.microsoft.com/office/drawing/2014/main" id="{79F13EF4-D738-22C3-1731-57E072E22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Line 28">
              <a:extLst>
                <a:ext uri="{FF2B5EF4-FFF2-40B4-BE49-F238E27FC236}">
                  <a16:creationId xmlns:a16="http://schemas.microsoft.com/office/drawing/2014/main" id="{9842AAF7-F89B-96A4-9E65-08EDCB92E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8" name="Line 29">
              <a:extLst>
                <a:ext uri="{FF2B5EF4-FFF2-40B4-BE49-F238E27FC236}">
                  <a16:creationId xmlns:a16="http://schemas.microsoft.com/office/drawing/2014/main" id="{D1C6A753-483D-AEBD-E5B9-9A0FA13D8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Line 30">
              <a:extLst>
                <a:ext uri="{FF2B5EF4-FFF2-40B4-BE49-F238E27FC236}">
                  <a16:creationId xmlns:a16="http://schemas.microsoft.com/office/drawing/2014/main" id="{227F5845-5E0E-2FDC-7E1D-DDADBE7BE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4854D3B5-CA45-58C1-99C1-E84B71A6DB7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90" name="Line 33">
              <a:extLst>
                <a:ext uri="{FF2B5EF4-FFF2-40B4-BE49-F238E27FC236}">
                  <a16:creationId xmlns:a16="http://schemas.microsoft.com/office/drawing/2014/main" id="{35421AC9-0D88-2C8B-4D07-F24645A19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34">
              <a:extLst>
                <a:ext uri="{FF2B5EF4-FFF2-40B4-BE49-F238E27FC236}">
                  <a16:creationId xmlns:a16="http://schemas.microsoft.com/office/drawing/2014/main" id="{EEC07A2A-F4E0-79A0-4762-F47662DAB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35">
              <a:extLst>
                <a:ext uri="{FF2B5EF4-FFF2-40B4-BE49-F238E27FC236}">
                  <a16:creationId xmlns:a16="http://schemas.microsoft.com/office/drawing/2014/main" id="{BFD981A5-9CD9-1D35-9BED-FA939EB54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36">
              <a:extLst>
                <a:ext uri="{FF2B5EF4-FFF2-40B4-BE49-F238E27FC236}">
                  <a16:creationId xmlns:a16="http://schemas.microsoft.com/office/drawing/2014/main" id="{73014421-E35C-21D4-B8CE-A172713EF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37">
              <a:extLst>
                <a:ext uri="{FF2B5EF4-FFF2-40B4-BE49-F238E27FC236}">
                  <a16:creationId xmlns:a16="http://schemas.microsoft.com/office/drawing/2014/main" id="{8E788222-C025-7A1C-454C-1E367E314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38">
              <a:extLst>
                <a:ext uri="{FF2B5EF4-FFF2-40B4-BE49-F238E27FC236}">
                  <a16:creationId xmlns:a16="http://schemas.microsoft.com/office/drawing/2014/main" id="{E3A464AE-0016-ECE5-A460-016543C84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39">
              <a:extLst>
                <a:ext uri="{FF2B5EF4-FFF2-40B4-BE49-F238E27FC236}">
                  <a16:creationId xmlns:a16="http://schemas.microsoft.com/office/drawing/2014/main" id="{04AEB8C0-6B79-F723-4A65-5493D9A47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40">
              <a:extLst>
                <a:ext uri="{FF2B5EF4-FFF2-40B4-BE49-F238E27FC236}">
                  <a16:creationId xmlns:a16="http://schemas.microsoft.com/office/drawing/2014/main" id="{314723CD-C055-0B98-58F5-9C94A92E9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41">
              <a:extLst>
                <a:ext uri="{FF2B5EF4-FFF2-40B4-BE49-F238E27FC236}">
                  <a16:creationId xmlns:a16="http://schemas.microsoft.com/office/drawing/2014/main" id="{B62F5F9D-368B-6359-1FE9-061D98A16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42">
              <a:extLst>
                <a:ext uri="{FF2B5EF4-FFF2-40B4-BE49-F238E27FC236}">
                  <a16:creationId xmlns:a16="http://schemas.microsoft.com/office/drawing/2014/main" id="{8271A93A-C861-FACC-790B-46EB0B0B9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3BDDDF79-0F94-BB12-6294-766ECB7589D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80" name="Line 44">
              <a:extLst>
                <a:ext uri="{FF2B5EF4-FFF2-40B4-BE49-F238E27FC236}">
                  <a16:creationId xmlns:a16="http://schemas.microsoft.com/office/drawing/2014/main" id="{39D7C7C2-22F0-53C2-68E4-7E4226477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45">
              <a:extLst>
                <a:ext uri="{FF2B5EF4-FFF2-40B4-BE49-F238E27FC236}">
                  <a16:creationId xmlns:a16="http://schemas.microsoft.com/office/drawing/2014/main" id="{CF8E3087-EFAD-3478-1A35-423C2CEE7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46">
              <a:extLst>
                <a:ext uri="{FF2B5EF4-FFF2-40B4-BE49-F238E27FC236}">
                  <a16:creationId xmlns:a16="http://schemas.microsoft.com/office/drawing/2014/main" id="{DCD01D86-954D-FEC0-ACC0-0A4CE6F5E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47">
              <a:extLst>
                <a:ext uri="{FF2B5EF4-FFF2-40B4-BE49-F238E27FC236}">
                  <a16:creationId xmlns:a16="http://schemas.microsoft.com/office/drawing/2014/main" id="{D9580822-656C-087C-3048-508C293F0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48">
              <a:extLst>
                <a:ext uri="{FF2B5EF4-FFF2-40B4-BE49-F238E27FC236}">
                  <a16:creationId xmlns:a16="http://schemas.microsoft.com/office/drawing/2014/main" id="{3A2E936F-B747-ECE1-34A0-0E31AD246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49">
              <a:extLst>
                <a:ext uri="{FF2B5EF4-FFF2-40B4-BE49-F238E27FC236}">
                  <a16:creationId xmlns:a16="http://schemas.microsoft.com/office/drawing/2014/main" id="{A3B93D9B-2433-9F07-5DB7-C3DF4B3D0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50">
              <a:extLst>
                <a:ext uri="{FF2B5EF4-FFF2-40B4-BE49-F238E27FC236}">
                  <a16:creationId xmlns:a16="http://schemas.microsoft.com/office/drawing/2014/main" id="{C653C73E-3386-05B7-60F1-E4B8E76EF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51">
              <a:extLst>
                <a:ext uri="{FF2B5EF4-FFF2-40B4-BE49-F238E27FC236}">
                  <a16:creationId xmlns:a16="http://schemas.microsoft.com/office/drawing/2014/main" id="{E5933ABF-7EBB-6F6C-E547-8F0B7F754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52">
              <a:extLst>
                <a:ext uri="{FF2B5EF4-FFF2-40B4-BE49-F238E27FC236}">
                  <a16:creationId xmlns:a16="http://schemas.microsoft.com/office/drawing/2014/main" id="{566F30FE-944A-1F97-717B-239198E98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53">
              <a:extLst>
                <a:ext uri="{FF2B5EF4-FFF2-40B4-BE49-F238E27FC236}">
                  <a16:creationId xmlns:a16="http://schemas.microsoft.com/office/drawing/2014/main" id="{3D584CDF-B218-66E1-39F2-C3D14C2C1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325C53E8-8424-0924-67D1-C4881F35D50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70" name="Line 55">
              <a:extLst>
                <a:ext uri="{FF2B5EF4-FFF2-40B4-BE49-F238E27FC236}">
                  <a16:creationId xmlns:a16="http://schemas.microsoft.com/office/drawing/2014/main" id="{518C5D37-E9F3-210D-983B-6616A455E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56">
              <a:extLst>
                <a:ext uri="{FF2B5EF4-FFF2-40B4-BE49-F238E27FC236}">
                  <a16:creationId xmlns:a16="http://schemas.microsoft.com/office/drawing/2014/main" id="{A7CC74F4-B166-171E-4C5E-F0936EA72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57">
              <a:extLst>
                <a:ext uri="{FF2B5EF4-FFF2-40B4-BE49-F238E27FC236}">
                  <a16:creationId xmlns:a16="http://schemas.microsoft.com/office/drawing/2014/main" id="{1CD11BC0-ABCF-D0EF-44F0-96F8EB357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58">
              <a:extLst>
                <a:ext uri="{FF2B5EF4-FFF2-40B4-BE49-F238E27FC236}">
                  <a16:creationId xmlns:a16="http://schemas.microsoft.com/office/drawing/2014/main" id="{ABF9328B-D644-3186-FE67-099651DE1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59">
              <a:extLst>
                <a:ext uri="{FF2B5EF4-FFF2-40B4-BE49-F238E27FC236}">
                  <a16:creationId xmlns:a16="http://schemas.microsoft.com/office/drawing/2014/main" id="{837C0D12-898E-1C6A-0971-73FB8CDB0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60">
              <a:extLst>
                <a:ext uri="{FF2B5EF4-FFF2-40B4-BE49-F238E27FC236}">
                  <a16:creationId xmlns:a16="http://schemas.microsoft.com/office/drawing/2014/main" id="{11DB98B1-DB2C-76F8-B8D3-EB6164F31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61">
              <a:extLst>
                <a:ext uri="{FF2B5EF4-FFF2-40B4-BE49-F238E27FC236}">
                  <a16:creationId xmlns:a16="http://schemas.microsoft.com/office/drawing/2014/main" id="{022572E1-10F9-472F-5DD3-AC1F35441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62">
              <a:extLst>
                <a:ext uri="{FF2B5EF4-FFF2-40B4-BE49-F238E27FC236}">
                  <a16:creationId xmlns:a16="http://schemas.microsoft.com/office/drawing/2014/main" id="{26C82A12-88D3-4513-409E-AF9AB2AEB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63">
              <a:extLst>
                <a:ext uri="{FF2B5EF4-FFF2-40B4-BE49-F238E27FC236}">
                  <a16:creationId xmlns:a16="http://schemas.microsoft.com/office/drawing/2014/main" id="{CF02EABB-9446-31C3-4158-17BC48750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64">
              <a:extLst>
                <a:ext uri="{FF2B5EF4-FFF2-40B4-BE49-F238E27FC236}">
                  <a16:creationId xmlns:a16="http://schemas.microsoft.com/office/drawing/2014/main" id="{F53BBA12-4D59-55E9-BB8A-5AC6F92B5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BE1A6F83-71B1-F75F-840A-158A39D263DB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60" name="Line 66">
              <a:extLst>
                <a:ext uri="{FF2B5EF4-FFF2-40B4-BE49-F238E27FC236}">
                  <a16:creationId xmlns:a16="http://schemas.microsoft.com/office/drawing/2014/main" id="{3DEA9ADB-CEF7-7696-4366-6A6778410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67">
              <a:extLst>
                <a:ext uri="{FF2B5EF4-FFF2-40B4-BE49-F238E27FC236}">
                  <a16:creationId xmlns:a16="http://schemas.microsoft.com/office/drawing/2014/main" id="{B94A690C-31C3-9F6F-B844-389CF112A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68">
              <a:extLst>
                <a:ext uri="{FF2B5EF4-FFF2-40B4-BE49-F238E27FC236}">
                  <a16:creationId xmlns:a16="http://schemas.microsoft.com/office/drawing/2014/main" id="{B7DF2144-09CB-F0FD-A09C-56D8FE664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69">
              <a:extLst>
                <a:ext uri="{FF2B5EF4-FFF2-40B4-BE49-F238E27FC236}">
                  <a16:creationId xmlns:a16="http://schemas.microsoft.com/office/drawing/2014/main" id="{9033F52B-7F9C-44B5-C171-C2388A0DE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70">
              <a:extLst>
                <a:ext uri="{FF2B5EF4-FFF2-40B4-BE49-F238E27FC236}">
                  <a16:creationId xmlns:a16="http://schemas.microsoft.com/office/drawing/2014/main" id="{CACC444F-104A-B6B6-B727-24E879CC0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71">
              <a:extLst>
                <a:ext uri="{FF2B5EF4-FFF2-40B4-BE49-F238E27FC236}">
                  <a16:creationId xmlns:a16="http://schemas.microsoft.com/office/drawing/2014/main" id="{09D131F9-C75D-0B31-D889-BC333D98B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72">
              <a:extLst>
                <a:ext uri="{FF2B5EF4-FFF2-40B4-BE49-F238E27FC236}">
                  <a16:creationId xmlns:a16="http://schemas.microsoft.com/office/drawing/2014/main" id="{88070285-1AE6-AFAE-07CE-447AC2253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73">
              <a:extLst>
                <a:ext uri="{FF2B5EF4-FFF2-40B4-BE49-F238E27FC236}">
                  <a16:creationId xmlns:a16="http://schemas.microsoft.com/office/drawing/2014/main" id="{024CE1E8-6807-2F5D-C4EE-0D01E4516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74">
              <a:extLst>
                <a:ext uri="{FF2B5EF4-FFF2-40B4-BE49-F238E27FC236}">
                  <a16:creationId xmlns:a16="http://schemas.microsoft.com/office/drawing/2014/main" id="{1E972D33-20AF-ED78-DBE4-316A153A2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75">
              <a:extLst>
                <a:ext uri="{FF2B5EF4-FFF2-40B4-BE49-F238E27FC236}">
                  <a16:creationId xmlns:a16="http://schemas.microsoft.com/office/drawing/2014/main" id="{2A23D6A7-8166-C880-8649-A50943288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7D5E3993-2261-4AE5-5F82-4C16C74B03D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50" name="Line 88">
              <a:extLst>
                <a:ext uri="{FF2B5EF4-FFF2-40B4-BE49-F238E27FC236}">
                  <a16:creationId xmlns:a16="http://schemas.microsoft.com/office/drawing/2014/main" id="{E804D6A8-66B2-D8E5-C821-E076985E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89">
              <a:extLst>
                <a:ext uri="{FF2B5EF4-FFF2-40B4-BE49-F238E27FC236}">
                  <a16:creationId xmlns:a16="http://schemas.microsoft.com/office/drawing/2014/main" id="{B384C50E-EE1B-0B5E-8B84-934CBC73D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90">
              <a:extLst>
                <a:ext uri="{FF2B5EF4-FFF2-40B4-BE49-F238E27FC236}">
                  <a16:creationId xmlns:a16="http://schemas.microsoft.com/office/drawing/2014/main" id="{E753B8BC-186D-4C11-67DD-E20D71C3F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91">
              <a:extLst>
                <a:ext uri="{FF2B5EF4-FFF2-40B4-BE49-F238E27FC236}">
                  <a16:creationId xmlns:a16="http://schemas.microsoft.com/office/drawing/2014/main" id="{AEFDAEAB-9270-556B-AA05-37CF195DD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92">
              <a:extLst>
                <a:ext uri="{FF2B5EF4-FFF2-40B4-BE49-F238E27FC236}">
                  <a16:creationId xmlns:a16="http://schemas.microsoft.com/office/drawing/2014/main" id="{0C350D02-D801-6349-2160-2A31356A2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93">
              <a:extLst>
                <a:ext uri="{FF2B5EF4-FFF2-40B4-BE49-F238E27FC236}">
                  <a16:creationId xmlns:a16="http://schemas.microsoft.com/office/drawing/2014/main" id="{4F559623-0FA8-0E0A-9750-9B5CEDD4E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94">
              <a:extLst>
                <a:ext uri="{FF2B5EF4-FFF2-40B4-BE49-F238E27FC236}">
                  <a16:creationId xmlns:a16="http://schemas.microsoft.com/office/drawing/2014/main" id="{21CACAED-599A-E415-28DB-1B6079BE9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95">
              <a:extLst>
                <a:ext uri="{FF2B5EF4-FFF2-40B4-BE49-F238E27FC236}">
                  <a16:creationId xmlns:a16="http://schemas.microsoft.com/office/drawing/2014/main" id="{F5E140F0-16D3-4B8F-A12A-4D1C51F7C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96">
              <a:extLst>
                <a:ext uri="{FF2B5EF4-FFF2-40B4-BE49-F238E27FC236}">
                  <a16:creationId xmlns:a16="http://schemas.microsoft.com/office/drawing/2014/main" id="{21CEA869-2E3F-0982-A1FD-724B40957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97">
              <a:extLst>
                <a:ext uri="{FF2B5EF4-FFF2-40B4-BE49-F238E27FC236}">
                  <a16:creationId xmlns:a16="http://schemas.microsoft.com/office/drawing/2014/main" id="{B4347BBE-177D-0B3C-948A-A609B093D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939DEE5C-7F55-F25E-B7CF-5728BE7C5E8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40" name="Line 99">
              <a:extLst>
                <a:ext uri="{FF2B5EF4-FFF2-40B4-BE49-F238E27FC236}">
                  <a16:creationId xmlns:a16="http://schemas.microsoft.com/office/drawing/2014/main" id="{F53C3DFC-9D5A-1D71-0EEB-1838A0388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100">
              <a:extLst>
                <a:ext uri="{FF2B5EF4-FFF2-40B4-BE49-F238E27FC236}">
                  <a16:creationId xmlns:a16="http://schemas.microsoft.com/office/drawing/2014/main" id="{6E31CF82-0E22-7DA5-5093-A4F86E8BE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101">
              <a:extLst>
                <a:ext uri="{FF2B5EF4-FFF2-40B4-BE49-F238E27FC236}">
                  <a16:creationId xmlns:a16="http://schemas.microsoft.com/office/drawing/2014/main" id="{FC3E1E7D-B403-F708-E455-CFD8595BB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102">
              <a:extLst>
                <a:ext uri="{FF2B5EF4-FFF2-40B4-BE49-F238E27FC236}">
                  <a16:creationId xmlns:a16="http://schemas.microsoft.com/office/drawing/2014/main" id="{7D4F65DD-5FD9-6E1A-453C-0C44675B0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44" name="Line 103">
              <a:extLst>
                <a:ext uri="{FF2B5EF4-FFF2-40B4-BE49-F238E27FC236}">
                  <a16:creationId xmlns:a16="http://schemas.microsoft.com/office/drawing/2014/main" id="{786825BC-4535-DFBF-5D38-09C366486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104">
              <a:extLst>
                <a:ext uri="{FF2B5EF4-FFF2-40B4-BE49-F238E27FC236}">
                  <a16:creationId xmlns:a16="http://schemas.microsoft.com/office/drawing/2014/main" id="{BE74173D-046E-CADE-09CD-D48B9D8D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105">
              <a:extLst>
                <a:ext uri="{FF2B5EF4-FFF2-40B4-BE49-F238E27FC236}">
                  <a16:creationId xmlns:a16="http://schemas.microsoft.com/office/drawing/2014/main" id="{784BE0FF-78EF-0149-A838-96C919F69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106">
              <a:extLst>
                <a:ext uri="{FF2B5EF4-FFF2-40B4-BE49-F238E27FC236}">
                  <a16:creationId xmlns:a16="http://schemas.microsoft.com/office/drawing/2014/main" id="{DBE0137D-B9B7-3460-A92E-97F5B03CA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107">
              <a:extLst>
                <a:ext uri="{FF2B5EF4-FFF2-40B4-BE49-F238E27FC236}">
                  <a16:creationId xmlns:a16="http://schemas.microsoft.com/office/drawing/2014/main" id="{DFF1D4F9-E578-909C-E2D7-9EE86B61B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108">
              <a:extLst>
                <a:ext uri="{FF2B5EF4-FFF2-40B4-BE49-F238E27FC236}">
                  <a16:creationId xmlns:a16="http://schemas.microsoft.com/office/drawing/2014/main" id="{7BCF965B-33F1-63A5-739F-A2DDA914A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894F3A10-78CE-98EB-79D1-41D9DD29BE77}"/>
              </a:ext>
            </a:extLst>
          </p:cNvPr>
          <p:cNvGrpSpPr>
            <a:grpSpLocks/>
          </p:cNvGrpSpPr>
          <p:nvPr/>
        </p:nvGrpSpPr>
        <p:grpSpPr bwMode="auto">
          <a:xfrm>
            <a:off x="1398128" y="1828800"/>
            <a:ext cx="609600" cy="4876800"/>
            <a:chOff x="480" y="1152"/>
            <a:chExt cx="384" cy="3072"/>
          </a:xfrm>
        </p:grpSpPr>
        <p:sp>
          <p:nvSpPr>
            <p:cNvPr id="3130" name="Line 110">
              <a:extLst>
                <a:ext uri="{FF2B5EF4-FFF2-40B4-BE49-F238E27FC236}">
                  <a16:creationId xmlns:a16="http://schemas.microsoft.com/office/drawing/2014/main" id="{F2B1474A-F705-3672-9B25-F64130E9A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11">
              <a:extLst>
                <a:ext uri="{FF2B5EF4-FFF2-40B4-BE49-F238E27FC236}">
                  <a16:creationId xmlns:a16="http://schemas.microsoft.com/office/drawing/2014/main" id="{A8CA7FE5-D5F4-232C-2FD4-774629BC8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12">
              <a:extLst>
                <a:ext uri="{FF2B5EF4-FFF2-40B4-BE49-F238E27FC236}">
                  <a16:creationId xmlns:a16="http://schemas.microsoft.com/office/drawing/2014/main" id="{8D718E96-8FF3-DF23-CD7E-7A19918A4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13">
              <a:extLst>
                <a:ext uri="{FF2B5EF4-FFF2-40B4-BE49-F238E27FC236}">
                  <a16:creationId xmlns:a16="http://schemas.microsoft.com/office/drawing/2014/main" id="{3DF4587D-358B-355B-ED70-3F0439077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14">
              <a:extLst>
                <a:ext uri="{FF2B5EF4-FFF2-40B4-BE49-F238E27FC236}">
                  <a16:creationId xmlns:a16="http://schemas.microsoft.com/office/drawing/2014/main" id="{059A7FFF-3C9C-C412-8F94-24F5B4369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15">
              <a:extLst>
                <a:ext uri="{FF2B5EF4-FFF2-40B4-BE49-F238E27FC236}">
                  <a16:creationId xmlns:a16="http://schemas.microsoft.com/office/drawing/2014/main" id="{4F3004E3-7419-A19D-3460-8C64F7E17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16">
              <a:extLst>
                <a:ext uri="{FF2B5EF4-FFF2-40B4-BE49-F238E27FC236}">
                  <a16:creationId xmlns:a16="http://schemas.microsoft.com/office/drawing/2014/main" id="{E1282470-C35E-1015-48EC-4118AF25C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17">
              <a:extLst>
                <a:ext uri="{FF2B5EF4-FFF2-40B4-BE49-F238E27FC236}">
                  <a16:creationId xmlns:a16="http://schemas.microsoft.com/office/drawing/2014/main" id="{54A2FAAB-B5F5-829B-D83B-51E667DEB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18">
              <a:extLst>
                <a:ext uri="{FF2B5EF4-FFF2-40B4-BE49-F238E27FC236}">
                  <a16:creationId xmlns:a16="http://schemas.microsoft.com/office/drawing/2014/main" id="{5E89D9AB-D06F-F195-9715-FA0ED5F8F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19">
              <a:extLst>
                <a:ext uri="{FF2B5EF4-FFF2-40B4-BE49-F238E27FC236}">
                  <a16:creationId xmlns:a16="http://schemas.microsoft.com/office/drawing/2014/main" id="{EE8411BC-BD77-9DA9-AB47-08F12DCA4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DA1E7909-FFF0-A821-8133-BFA3577D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1C17A753-A18A-F765-491F-63DAC3D5F4D7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20" name="Line 66">
              <a:extLst>
                <a:ext uri="{FF2B5EF4-FFF2-40B4-BE49-F238E27FC236}">
                  <a16:creationId xmlns:a16="http://schemas.microsoft.com/office/drawing/2014/main" id="{3A94FE11-A4BB-6898-E6AC-C41C4F5CE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67">
              <a:extLst>
                <a:ext uri="{FF2B5EF4-FFF2-40B4-BE49-F238E27FC236}">
                  <a16:creationId xmlns:a16="http://schemas.microsoft.com/office/drawing/2014/main" id="{F9128DA4-D9D8-8AA2-56AD-D7A406A33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68">
              <a:extLst>
                <a:ext uri="{FF2B5EF4-FFF2-40B4-BE49-F238E27FC236}">
                  <a16:creationId xmlns:a16="http://schemas.microsoft.com/office/drawing/2014/main" id="{1C692177-971F-20FA-7B04-969195C28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69">
              <a:extLst>
                <a:ext uri="{FF2B5EF4-FFF2-40B4-BE49-F238E27FC236}">
                  <a16:creationId xmlns:a16="http://schemas.microsoft.com/office/drawing/2014/main" id="{55D5CDED-FDDC-92F2-89F4-34867C7B6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70">
              <a:extLst>
                <a:ext uri="{FF2B5EF4-FFF2-40B4-BE49-F238E27FC236}">
                  <a16:creationId xmlns:a16="http://schemas.microsoft.com/office/drawing/2014/main" id="{B6722925-993A-A65E-9519-90ED22AC6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71">
              <a:extLst>
                <a:ext uri="{FF2B5EF4-FFF2-40B4-BE49-F238E27FC236}">
                  <a16:creationId xmlns:a16="http://schemas.microsoft.com/office/drawing/2014/main" id="{D98ECABC-3DE7-4774-9C29-E68A908C0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72">
              <a:extLst>
                <a:ext uri="{FF2B5EF4-FFF2-40B4-BE49-F238E27FC236}">
                  <a16:creationId xmlns:a16="http://schemas.microsoft.com/office/drawing/2014/main" id="{04BC8B3C-0039-D654-0523-DEC42E70F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73">
              <a:extLst>
                <a:ext uri="{FF2B5EF4-FFF2-40B4-BE49-F238E27FC236}">
                  <a16:creationId xmlns:a16="http://schemas.microsoft.com/office/drawing/2014/main" id="{03CAA5D9-FBE6-5D87-A726-150D1CD75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74">
              <a:extLst>
                <a:ext uri="{FF2B5EF4-FFF2-40B4-BE49-F238E27FC236}">
                  <a16:creationId xmlns:a16="http://schemas.microsoft.com/office/drawing/2014/main" id="{0412E5EA-0117-6FC2-ED29-1E015493D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75">
              <a:extLst>
                <a:ext uri="{FF2B5EF4-FFF2-40B4-BE49-F238E27FC236}">
                  <a16:creationId xmlns:a16="http://schemas.microsoft.com/office/drawing/2014/main" id="{18110E40-847E-76B0-23F6-5929C6F98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6FCDC7B2-80DA-6559-E84B-E6B23F119ACA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5A20BF92-BCE8-8FE6-C621-C3018D3F0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39819912-14EA-077B-6542-4191E96A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93F14B95-3AA3-D36E-FB7F-E567A3376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290264B8-2D85-DB1F-AE94-116E8C787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A02E2497-FD3A-4A56-9A8D-9315D9EC4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E7C7CC65-C70F-944D-D678-91100D1BF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AF9FFBCD-B0B0-8556-26A1-AA2132217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4964C3FE-8872-839E-26C8-51C5842CD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2D0F31D3-54D9-97E3-0E8E-4D50C6662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E2956790-B5B5-6E2C-E025-03B53A4F7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A4E8E684-E9FF-C890-E6B2-5DE2D2C8CA73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2378366C-9C1B-2001-FD37-A7EBCCC36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B277F5B3-2F19-2214-F1D3-442FD1593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FDAE55FF-20BD-B12D-D08F-EE37755B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603CD286-4623-85A9-E988-E37B7A4CC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362EE1EA-B7C8-1E12-5BB4-DEB2F64F7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2A685FD2-B9EA-3293-12BD-8D88125B4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5E7D93EF-85BD-5010-B569-C77FCAC2A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14B090BB-9281-26A9-7261-F00053D4C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7F368BDF-614A-0178-5C71-C95BD90C2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4E16B493-0980-303F-C2C3-CE76CA54C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136F1F60-CE70-91E5-4617-BF33A0E4E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3093" name="TextBox 7">
            <a:extLst>
              <a:ext uri="{FF2B5EF4-FFF2-40B4-BE49-F238E27FC236}">
                <a16:creationId xmlns:a16="http://schemas.microsoft.com/office/drawing/2014/main" id="{30913A2D-82D5-BAB7-D94E-A10042EE2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394" y="2413000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76</a:t>
            </a:r>
          </a:p>
        </p:txBody>
      </p:sp>
      <p:sp>
        <p:nvSpPr>
          <p:cNvPr id="3094" name="TextBox 9">
            <a:extLst>
              <a:ext uri="{FF2B5EF4-FFF2-40B4-BE49-F238E27FC236}">
                <a16:creationId xmlns:a16="http://schemas.microsoft.com/office/drawing/2014/main" id="{763353AE-B9B7-EF81-A3CA-7C7DB39E0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1873250"/>
            <a:ext cx="50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92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5A951177-CB68-D735-1B69-7E11B04C6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394" y="2876831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81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241F4453-F296-3408-EFD3-15387F3D2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3241394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54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2FD9F04-B484-E765-8AB5-FE535EDD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882" y="3756473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63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636D808A-24E4-F741-4790-C0FE14B07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538" y="4317616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FDFE362-EF74-B60C-646C-9991DDA2D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882" y="4781447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511A9-6DC8-671C-16FF-070BB2CD4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538" y="5291201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22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8467900-4AAA-1FFD-FFAA-8B41F85B0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529" y="5842512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30D3807-A273-F1B5-FEA9-E51714B85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281" y="6306343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28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F77E9CC2-67FD-0F71-5347-E9EE36211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904" y="1885187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81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056B9CA2-9D10-C507-9B70-00627E5F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522" y="6211844"/>
            <a:ext cx="50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92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18C052D3-F9A1-C7FD-A948-F5C08E3FE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973" y="2328670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76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5BF31F96-CB32-24A7-C072-2F37376B6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308" y="2876831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48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C521AACD-849B-93A2-8C10-127D2892B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643" y="3312630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54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9F385670-3E63-0D48-A5B6-DD71B4EB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377" y="3811232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63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1D9327A-1E18-326C-9F5D-1A1D0090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4319314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578250D3-D402-B1F1-62F9-B3A108DE8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377" y="4816204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28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A6094B90-D822-05BE-BBFE-5210A5FAC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377" y="5345066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22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7EB8B8B6-F519-000B-3478-E7FC9AA1D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184" y="5795749"/>
            <a:ext cx="501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5782BA80-7E41-2CC7-0527-43507963C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872" y="4842148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28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812CA8A0-F0A9-BE20-B539-D4CABD873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241" y="2352799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63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F50E4749-720B-EEB4-3E8A-86F36ABEB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501" y="2841942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48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49A299AB-388B-F52A-737B-919B3B2C8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991" y="3244408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54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49E01356-09DC-8634-5972-0BEC201CC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991" y="3811788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FBE66EE4-0A55-7D1A-A125-A5DE9B0D4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376" y="4353389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DD2572DE-780D-639C-E65A-D7C9339E6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467" y="6272768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92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5E00B5CC-4410-4024-215D-190A5262D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024" y="5316871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22</a:t>
            </a: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5FFC0B46-E27A-B37A-E165-61FE01C17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129" y="1933734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76</a:t>
            </a: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2E908769-9623-DFFF-378C-7C64899FF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84" y="5816599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81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FAD14430-DE29-9848-AC01-644B8BFE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308" y="5816599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81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DA8819C6-F114-196A-8975-CC73D823F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129" y="6316327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92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DE0C543B-51C7-AC8C-B0F5-F0B384CE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723" y="1919971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63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E50DFAAE-C48F-E8BF-E49D-AF485E4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724" y="2413556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54</a:t>
            </a: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id="{436063A8-2CB7-CC26-EB0F-46EEDAE6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319" y="2907141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48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8D075FE-4EBF-29BA-6188-7D49C7BBA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44" y="3291066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22</a:t>
            </a: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62B4E9CF-149B-721E-897C-C956B0CB4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991" y="3811788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</a:t>
            </a: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ABCF0D18-7D48-E7B1-4882-B6D849544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573" y="4293471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D2628430-9E74-E968-5499-E917496A3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779" y="4838014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28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16B34CAD-74B7-EFAB-F9FF-A792C4748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308" y="5316871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76</a:t>
            </a: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20A82B4-83D0-27A1-3D40-6076218C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592" y="5316871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76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6A75F7E8-77F4-5608-9604-1531CEB9E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603" y="5833942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81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5558D6AF-DB3F-D79C-2CF0-54582988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074" y="6258130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92</a:t>
            </a: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DD366FAA-EC22-D743-2705-8301A2B86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486" y="4854490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63</a:t>
            </a: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3874C78F-7C2C-D09D-5894-F297BC610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538" y="1976640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54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B9D57830-B58B-F9B5-FCA2-0244162B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908" y="2460081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22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7B882523-430C-4475-D26C-F01E4EA5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137" y="2892803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48</a:t>
            </a: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id="{95020949-C28D-06E0-AAA0-89CE7E36D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018" y="3355184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28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F89795AC-A9BC-3A21-ED44-BFD5D1342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655" y="3864710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6AD12A0E-CD62-5144-BF5A-C3B90D886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486" y="4323803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11975BEB-BF86-3A01-7496-20300EDA9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556" y="4363755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54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1DF85CD6-50A1-5C28-9289-0E305B182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556" y="4865423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63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id="{089318EC-63E1-FEF0-8C50-8E1EDA852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422" y="5345066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76</a:t>
            </a: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DC8AD9AE-4020-E882-F215-6DE83ACF0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127" y="5770883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81</a:t>
            </a: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6D5B6E89-9A7F-E807-7BF3-3912A449D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851" y="6304352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92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099018EB-1EB6-17D0-6A10-A96B690D7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652" y="1898449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48</a:t>
            </a: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073165B8-C086-C967-85DC-A19F5027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422" y="2385214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22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id="{9C60BDAF-F1C8-4FA4-823D-C7B2FAF1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123" y="2881280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</a:t>
            </a: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id="{DDA3B4AA-26B9-766C-B846-4757F824A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366" y="3379084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28</a:t>
            </a:r>
          </a:p>
        </p:txBody>
      </p:sp>
      <p:sp>
        <p:nvSpPr>
          <p:cNvPr id="3210" name="TextBox 7">
            <a:extLst>
              <a:ext uri="{FF2B5EF4-FFF2-40B4-BE49-F238E27FC236}">
                <a16:creationId xmlns:a16="http://schemas.microsoft.com/office/drawing/2014/main" id="{7653B760-252A-AD64-DB54-567BC04C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9872" y="3811788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</a:t>
            </a:r>
          </a:p>
        </p:txBody>
      </p:sp>
      <p:sp>
        <p:nvSpPr>
          <p:cNvPr id="3211" name="TextBox 7">
            <a:extLst>
              <a:ext uri="{FF2B5EF4-FFF2-40B4-BE49-F238E27FC236}">
                <a16:creationId xmlns:a16="http://schemas.microsoft.com/office/drawing/2014/main" id="{02BCE76F-38AD-DE86-280D-FAE5BCB2D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997" y="3811788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48</a:t>
            </a:r>
          </a:p>
        </p:txBody>
      </p:sp>
      <p:sp>
        <p:nvSpPr>
          <p:cNvPr id="3212" name="TextBox 7">
            <a:extLst>
              <a:ext uri="{FF2B5EF4-FFF2-40B4-BE49-F238E27FC236}">
                <a16:creationId xmlns:a16="http://schemas.microsoft.com/office/drawing/2014/main" id="{45967C1E-337A-34E3-5354-939DBC3F8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011" y="4782003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63</a:t>
            </a:r>
          </a:p>
        </p:txBody>
      </p:sp>
      <p:sp>
        <p:nvSpPr>
          <p:cNvPr id="3213" name="TextBox 7">
            <a:extLst>
              <a:ext uri="{FF2B5EF4-FFF2-40B4-BE49-F238E27FC236}">
                <a16:creationId xmlns:a16="http://schemas.microsoft.com/office/drawing/2014/main" id="{C14CD62D-EFDE-FD7F-0DD6-4FCF9775E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853" y="5313062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76</a:t>
            </a:r>
          </a:p>
        </p:txBody>
      </p:sp>
      <p:sp>
        <p:nvSpPr>
          <p:cNvPr id="3214" name="TextBox 7">
            <a:extLst>
              <a:ext uri="{FF2B5EF4-FFF2-40B4-BE49-F238E27FC236}">
                <a16:creationId xmlns:a16="http://schemas.microsoft.com/office/drawing/2014/main" id="{4936FBEB-9B16-EB6E-93CA-A3BB13F81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793" y="5788597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81</a:t>
            </a:r>
          </a:p>
        </p:txBody>
      </p:sp>
      <p:sp>
        <p:nvSpPr>
          <p:cNvPr id="3215" name="TextBox 7">
            <a:extLst>
              <a:ext uri="{FF2B5EF4-FFF2-40B4-BE49-F238E27FC236}">
                <a16:creationId xmlns:a16="http://schemas.microsoft.com/office/drawing/2014/main" id="{9819C9FF-108F-024D-2443-AF13BF37B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975" y="6285267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92</a:t>
            </a:r>
          </a:p>
        </p:txBody>
      </p:sp>
      <p:sp>
        <p:nvSpPr>
          <p:cNvPr id="3216" name="TextBox 7">
            <a:extLst>
              <a:ext uri="{FF2B5EF4-FFF2-40B4-BE49-F238E27FC236}">
                <a16:creationId xmlns:a16="http://schemas.microsoft.com/office/drawing/2014/main" id="{FA0F7193-EF89-9DA5-0805-A9E70F368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086" y="4318172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54</a:t>
            </a:r>
          </a:p>
        </p:txBody>
      </p:sp>
      <p:sp>
        <p:nvSpPr>
          <p:cNvPr id="3217" name="TextBox 7">
            <a:extLst>
              <a:ext uri="{FF2B5EF4-FFF2-40B4-BE49-F238E27FC236}">
                <a16:creationId xmlns:a16="http://schemas.microsoft.com/office/drawing/2014/main" id="{68374A81-E9B4-DA77-1C3C-5B30EC987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679" y="1919971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28</a:t>
            </a:r>
          </a:p>
        </p:txBody>
      </p:sp>
      <p:sp>
        <p:nvSpPr>
          <p:cNvPr id="3218" name="TextBox 7">
            <a:extLst>
              <a:ext uri="{FF2B5EF4-FFF2-40B4-BE49-F238E27FC236}">
                <a16:creationId xmlns:a16="http://schemas.microsoft.com/office/drawing/2014/main" id="{7DC95622-4089-E1A9-7787-51C7A8FD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962" y="2333135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22</a:t>
            </a:r>
          </a:p>
        </p:txBody>
      </p:sp>
      <p:sp>
        <p:nvSpPr>
          <p:cNvPr id="3219" name="TextBox 7">
            <a:extLst>
              <a:ext uri="{FF2B5EF4-FFF2-40B4-BE49-F238E27FC236}">
                <a16:creationId xmlns:a16="http://schemas.microsoft.com/office/drawing/2014/main" id="{D6D81715-B2BD-298D-795A-9A6A44EE9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092" y="2887795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</a:t>
            </a:r>
          </a:p>
        </p:txBody>
      </p:sp>
      <p:sp>
        <p:nvSpPr>
          <p:cNvPr id="3220" name="TextBox 7">
            <a:extLst>
              <a:ext uri="{FF2B5EF4-FFF2-40B4-BE49-F238E27FC236}">
                <a16:creationId xmlns:a16="http://schemas.microsoft.com/office/drawing/2014/main" id="{6402CFBB-3552-83BD-92AC-65A9F034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635" y="3373531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</a:t>
            </a:r>
          </a:p>
        </p:txBody>
      </p:sp>
      <p:sp>
        <p:nvSpPr>
          <p:cNvPr id="3221" name="TextBox 7">
            <a:extLst>
              <a:ext uri="{FF2B5EF4-FFF2-40B4-BE49-F238E27FC236}">
                <a16:creationId xmlns:a16="http://schemas.microsoft.com/office/drawing/2014/main" id="{92520B57-3858-DDA6-825C-B00FCC9D6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440" y="3363281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28</a:t>
            </a:r>
          </a:p>
        </p:txBody>
      </p:sp>
      <p:sp>
        <p:nvSpPr>
          <p:cNvPr id="3222" name="TextBox 7">
            <a:extLst>
              <a:ext uri="{FF2B5EF4-FFF2-40B4-BE49-F238E27FC236}">
                <a16:creationId xmlns:a16="http://schemas.microsoft.com/office/drawing/2014/main" id="{77CD71CB-E8AC-E3C6-10C4-E34E281D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2841942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22</a:t>
            </a:r>
          </a:p>
        </p:txBody>
      </p:sp>
      <p:sp>
        <p:nvSpPr>
          <p:cNvPr id="3223" name="TextBox 7">
            <a:extLst>
              <a:ext uri="{FF2B5EF4-FFF2-40B4-BE49-F238E27FC236}">
                <a16:creationId xmlns:a16="http://schemas.microsoft.com/office/drawing/2014/main" id="{03F6AABD-27E1-73C0-58DD-067374BC0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086" y="2403293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</a:t>
            </a:r>
          </a:p>
        </p:txBody>
      </p:sp>
      <p:sp>
        <p:nvSpPr>
          <p:cNvPr id="3224" name="TextBox 7">
            <a:extLst>
              <a:ext uri="{FF2B5EF4-FFF2-40B4-BE49-F238E27FC236}">
                <a16:creationId xmlns:a16="http://schemas.microsoft.com/office/drawing/2014/main" id="{CA767F13-EA62-8C72-7648-FC608D637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086" y="2841942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</a:t>
            </a:r>
          </a:p>
        </p:txBody>
      </p:sp>
      <p:sp>
        <p:nvSpPr>
          <p:cNvPr id="3225" name="TextBox 7">
            <a:extLst>
              <a:ext uri="{FF2B5EF4-FFF2-40B4-BE49-F238E27FC236}">
                <a16:creationId xmlns:a16="http://schemas.microsoft.com/office/drawing/2014/main" id="{68BAD44D-A3BD-343B-EEB3-3CA33820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316" y="3864710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48</a:t>
            </a:r>
          </a:p>
        </p:txBody>
      </p:sp>
      <p:sp>
        <p:nvSpPr>
          <p:cNvPr id="3226" name="TextBox 7">
            <a:extLst>
              <a:ext uri="{FF2B5EF4-FFF2-40B4-BE49-F238E27FC236}">
                <a16:creationId xmlns:a16="http://schemas.microsoft.com/office/drawing/2014/main" id="{64E02D92-8AEF-474F-AD24-BCA952DA7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895" y="4343543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54</a:t>
            </a:r>
          </a:p>
        </p:txBody>
      </p:sp>
      <p:sp>
        <p:nvSpPr>
          <p:cNvPr id="3227" name="TextBox 7">
            <a:extLst>
              <a:ext uri="{FF2B5EF4-FFF2-40B4-BE49-F238E27FC236}">
                <a16:creationId xmlns:a16="http://schemas.microsoft.com/office/drawing/2014/main" id="{BA2ADBA3-D4B8-8447-54AC-3AF550B8B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621" y="4785050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63</a:t>
            </a:r>
          </a:p>
        </p:txBody>
      </p:sp>
      <p:sp>
        <p:nvSpPr>
          <p:cNvPr id="3228" name="TextBox 7">
            <a:extLst>
              <a:ext uri="{FF2B5EF4-FFF2-40B4-BE49-F238E27FC236}">
                <a16:creationId xmlns:a16="http://schemas.microsoft.com/office/drawing/2014/main" id="{64BD8FC9-DEF2-1E3A-CE99-BF1B9CB5C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849" y="5345066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76</a:t>
            </a:r>
          </a:p>
        </p:txBody>
      </p:sp>
      <p:sp>
        <p:nvSpPr>
          <p:cNvPr id="3229" name="TextBox 7">
            <a:extLst>
              <a:ext uri="{FF2B5EF4-FFF2-40B4-BE49-F238E27FC236}">
                <a16:creationId xmlns:a16="http://schemas.microsoft.com/office/drawing/2014/main" id="{3247BFB8-D709-6ADA-0BEE-4FB2F355A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316" y="5772149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81</a:t>
            </a:r>
          </a:p>
        </p:txBody>
      </p:sp>
      <p:sp>
        <p:nvSpPr>
          <p:cNvPr id="3230" name="TextBox 7">
            <a:extLst>
              <a:ext uri="{FF2B5EF4-FFF2-40B4-BE49-F238E27FC236}">
                <a16:creationId xmlns:a16="http://schemas.microsoft.com/office/drawing/2014/main" id="{B5576B18-BF29-A90A-CC75-2DD261F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440" y="6272768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92</a:t>
            </a:r>
          </a:p>
        </p:txBody>
      </p:sp>
      <p:sp>
        <p:nvSpPr>
          <p:cNvPr id="3233" name="TextBox 7">
            <a:extLst>
              <a:ext uri="{FF2B5EF4-FFF2-40B4-BE49-F238E27FC236}">
                <a16:creationId xmlns:a16="http://schemas.microsoft.com/office/drawing/2014/main" id="{9969747D-B6E9-028B-714B-420DBA802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603" y="2366292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234" name="TextBox 7">
            <a:extLst>
              <a:ext uri="{FF2B5EF4-FFF2-40B4-BE49-F238E27FC236}">
                <a16:creationId xmlns:a16="http://schemas.microsoft.com/office/drawing/2014/main" id="{01F1E65A-A0B6-ABA9-0D5C-A61CD6D64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440" y="1959338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22</a:t>
            </a:r>
          </a:p>
        </p:txBody>
      </p:sp>
      <p:sp>
        <p:nvSpPr>
          <p:cNvPr id="3235" name="TextBox 7">
            <a:extLst>
              <a:ext uri="{FF2B5EF4-FFF2-40B4-BE49-F238E27FC236}">
                <a16:creationId xmlns:a16="http://schemas.microsoft.com/office/drawing/2014/main" id="{9AEEBC1F-0653-8364-59E7-BC638F350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750" y="1872734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</a:t>
            </a:r>
          </a:p>
        </p:txBody>
      </p:sp>
      <p:sp>
        <p:nvSpPr>
          <p:cNvPr id="3236" name="TextBox 7">
            <a:extLst>
              <a:ext uri="{FF2B5EF4-FFF2-40B4-BE49-F238E27FC236}">
                <a16:creationId xmlns:a16="http://schemas.microsoft.com/office/drawing/2014/main" id="{8749326E-22A9-69EF-C0B1-DD3F6DB5C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403" y="2352799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</a:t>
            </a:r>
          </a:p>
        </p:txBody>
      </p:sp>
      <p:sp>
        <p:nvSpPr>
          <p:cNvPr id="3240" name="TextBox 7">
            <a:extLst>
              <a:ext uri="{FF2B5EF4-FFF2-40B4-BE49-F238E27FC236}">
                <a16:creationId xmlns:a16="http://schemas.microsoft.com/office/drawing/2014/main" id="{6A8C5B09-AB06-F7CE-D445-34F279FCD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570" y="3355184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28</a:t>
            </a:r>
          </a:p>
        </p:txBody>
      </p:sp>
      <p:sp>
        <p:nvSpPr>
          <p:cNvPr id="3241" name="TextBox 7">
            <a:extLst>
              <a:ext uri="{FF2B5EF4-FFF2-40B4-BE49-F238E27FC236}">
                <a16:creationId xmlns:a16="http://schemas.microsoft.com/office/drawing/2014/main" id="{BF814E35-3EA6-5B60-41C1-343CCCFF7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457" y="3811788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48</a:t>
            </a:r>
          </a:p>
        </p:txBody>
      </p:sp>
      <p:sp>
        <p:nvSpPr>
          <p:cNvPr id="3242" name="TextBox 7">
            <a:extLst>
              <a:ext uri="{FF2B5EF4-FFF2-40B4-BE49-F238E27FC236}">
                <a16:creationId xmlns:a16="http://schemas.microsoft.com/office/drawing/2014/main" id="{D5F64B34-3E11-7354-7FB1-5465A689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4344909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54</a:t>
            </a:r>
          </a:p>
        </p:txBody>
      </p:sp>
      <p:sp>
        <p:nvSpPr>
          <p:cNvPr id="3243" name="TextBox 7">
            <a:extLst>
              <a:ext uri="{FF2B5EF4-FFF2-40B4-BE49-F238E27FC236}">
                <a16:creationId xmlns:a16="http://schemas.microsoft.com/office/drawing/2014/main" id="{B7B0BC5C-FD3D-36D8-D265-529499810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347" y="4854490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63</a:t>
            </a:r>
          </a:p>
        </p:txBody>
      </p:sp>
      <p:sp>
        <p:nvSpPr>
          <p:cNvPr id="3244" name="TextBox 7">
            <a:extLst>
              <a:ext uri="{FF2B5EF4-FFF2-40B4-BE49-F238E27FC236}">
                <a16:creationId xmlns:a16="http://schemas.microsoft.com/office/drawing/2014/main" id="{5533B0EF-5228-784A-8F4B-598B3E893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508" y="5345066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76</a:t>
            </a:r>
          </a:p>
        </p:txBody>
      </p:sp>
      <p:sp>
        <p:nvSpPr>
          <p:cNvPr id="3245" name="TextBox 7">
            <a:extLst>
              <a:ext uri="{FF2B5EF4-FFF2-40B4-BE49-F238E27FC236}">
                <a16:creationId xmlns:a16="http://schemas.microsoft.com/office/drawing/2014/main" id="{66CB3D6B-3870-F101-DBE5-F42F30D43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736" y="5813312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81</a:t>
            </a:r>
          </a:p>
        </p:txBody>
      </p:sp>
      <p:sp>
        <p:nvSpPr>
          <p:cNvPr id="3246" name="TextBox 7">
            <a:extLst>
              <a:ext uri="{FF2B5EF4-FFF2-40B4-BE49-F238E27FC236}">
                <a16:creationId xmlns:a16="http://schemas.microsoft.com/office/drawing/2014/main" id="{77FD6353-BCC8-8DC2-7CCA-7F1E4260E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6304352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92</a:t>
            </a:r>
          </a:p>
        </p:txBody>
      </p:sp>
      <p:sp>
        <p:nvSpPr>
          <p:cNvPr id="3248" name="TextBox 7">
            <a:extLst>
              <a:ext uri="{FF2B5EF4-FFF2-40B4-BE49-F238E27FC236}">
                <a16:creationId xmlns:a16="http://schemas.microsoft.com/office/drawing/2014/main" id="{8241EF75-9493-68C9-6ACF-BFD871FC1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406" y="2352799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</a:t>
            </a:r>
          </a:p>
        </p:txBody>
      </p:sp>
      <p:sp>
        <p:nvSpPr>
          <p:cNvPr id="3249" name="TextBox 7">
            <a:extLst>
              <a:ext uri="{FF2B5EF4-FFF2-40B4-BE49-F238E27FC236}">
                <a16:creationId xmlns:a16="http://schemas.microsoft.com/office/drawing/2014/main" id="{C14AAD4C-64C6-316B-A7C9-D722DE3B7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406" y="1881664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</a:t>
            </a:r>
          </a:p>
        </p:txBody>
      </p:sp>
      <p:sp>
        <p:nvSpPr>
          <p:cNvPr id="3250" name="TextBox 7">
            <a:extLst>
              <a:ext uri="{FF2B5EF4-FFF2-40B4-BE49-F238E27FC236}">
                <a16:creationId xmlns:a16="http://schemas.microsoft.com/office/drawing/2014/main" id="{F6086E4D-1F6D-D98F-6891-E6817444F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276" y="2844472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22</a:t>
            </a:r>
          </a:p>
        </p:txBody>
      </p:sp>
      <p:sp>
        <p:nvSpPr>
          <p:cNvPr id="3251" name="TextBox 7">
            <a:extLst>
              <a:ext uri="{FF2B5EF4-FFF2-40B4-BE49-F238E27FC236}">
                <a16:creationId xmlns:a16="http://schemas.microsoft.com/office/drawing/2014/main" id="{52FD82DA-693D-68AA-0613-D54BF77BA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006" y="3400345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28</a:t>
            </a:r>
          </a:p>
        </p:txBody>
      </p:sp>
      <p:sp>
        <p:nvSpPr>
          <p:cNvPr id="3253" name="TextBox 7">
            <a:extLst>
              <a:ext uri="{FF2B5EF4-FFF2-40B4-BE49-F238E27FC236}">
                <a16:creationId xmlns:a16="http://schemas.microsoft.com/office/drawing/2014/main" id="{F9F34761-DFFF-3437-F581-628A1CBB0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406" y="3843727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48</a:t>
            </a:r>
          </a:p>
        </p:txBody>
      </p:sp>
      <p:sp>
        <p:nvSpPr>
          <p:cNvPr id="3254" name="TextBox 7">
            <a:extLst>
              <a:ext uri="{FF2B5EF4-FFF2-40B4-BE49-F238E27FC236}">
                <a16:creationId xmlns:a16="http://schemas.microsoft.com/office/drawing/2014/main" id="{EBCE2421-9D49-E278-4453-356589DF7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406" y="4317616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54</a:t>
            </a:r>
          </a:p>
        </p:txBody>
      </p:sp>
      <p:sp>
        <p:nvSpPr>
          <p:cNvPr id="3255" name="TextBox 7">
            <a:extLst>
              <a:ext uri="{FF2B5EF4-FFF2-40B4-BE49-F238E27FC236}">
                <a16:creationId xmlns:a16="http://schemas.microsoft.com/office/drawing/2014/main" id="{1F167AD3-7161-CCDB-65D0-38B9D0C70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788" y="4865423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63</a:t>
            </a:r>
          </a:p>
        </p:txBody>
      </p:sp>
      <p:sp>
        <p:nvSpPr>
          <p:cNvPr id="3256" name="TextBox 7">
            <a:extLst>
              <a:ext uri="{FF2B5EF4-FFF2-40B4-BE49-F238E27FC236}">
                <a16:creationId xmlns:a16="http://schemas.microsoft.com/office/drawing/2014/main" id="{0A3417AD-7EF6-83FE-7CD6-3029B6B5F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798" y="5329714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76</a:t>
            </a:r>
          </a:p>
        </p:txBody>
      </p:sp>
      <p:sp>
        <p:nvSpPr>
          <p:cNvPr id="3257" name="TextBox 7">
            <a:extLst>
              <a:ext uri="{FF2B5EF4-FFF2-40B4-BE49-F238E27FC236}">
                <a16:creationId xmlns:a16="http://schemas.microsoft.com/office/drawing/2014/main" id="{75EF82E3-4000-8B34-E9BF-D7085BBCE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073" y="5788597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81</a:t>
            </a:r>
          </a:p>
        </p:txBody>
      </p:sp>
      <p:sp>
        <p:nvSpPr>
          <p:cNvPr id="3258" name="TextBox 7">
            <a:extLst>
              <a:ext uri="{FF2B5EF4-FFF2-40B4-BE49-F238E27FC236}">
                <a16:creationId xmlns:a16="http://schemas.microsoft.com/office/drawing/2014/main" id="{760673D6-7112-58F2-F80E-2D1B040F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406" y="6323713"/>
            <a:ext cx="50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92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3BD8AE43-9477-38E4-1098-85144D53CE7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D1A85AD2-69BA-500A-EB4B-444F98BCF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0FC04B21-C65B-3343-CA95-BDE9047AF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5F3B1BA9-1DB7-F912-424A-AA820B3A3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87CA0F77-29C2-8667-213B-09A947320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82EB5535-C8B1-5F88-9828-2ADFE7141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E528661C-0196-838D-4E11-860836EEC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D89EAA9D-462E-B0BC-A206-ED5B3F016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274B92BE-B50B-A928-AE76-A8810F2D7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A287880D-9A07-5375-06D1-75ED4B584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EF6E0700-51C7-2EC2-7A70-3D9ED9D38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0977A8B3-71BE-46D0-B24E-BD704CC83E6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2342C9C6-AC87-4DDD-F12A-8BE238CB0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09C29574-763F-72E8-DAC5-4F32E69C1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48811F5A-43BC-78AE-EE56-03CBD204B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0E620719-3B65-5C35-0557-BE358C911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98CE83A3-1E89-117B-E47E-929F0D5D2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29B4C7FC-D974-C4F3-FD97-C086F3A93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7315930E-582C-4C4A-B1ED-CA84419B9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1541072B-C95E-AB49-70E8-B689E9C5A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F09275A2-9E25-5348-DAB1-183F224A3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57F6E743-49B4-2F91-3B2A-28303D8CC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D8428738-EC04-E9A6-31C8-46A8F293737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1C957652-ABF7-E31B-5093-D734184E4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83EAEBBE-265C-4303-8BFA-BD2B138C2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338AC97B-A76C-95B4-3557-51F399A1A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D51F1F6B-EAEB-8476-04CC-4E0C7F58D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6095E1F7-F5FB-C516-CD21-517510B0B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A6FD4527-D3F0-55C8-6106-D2AB6E819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1DB9AF55-7187-F453-CBCC-F9859B494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DFFA2BCA-1056-9897-CAC1-D239F122B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713CC784-5CE8-E8B0-FF85-6A8CE9456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C9850A54-6887-3711-05AC-A8B41BE89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9B2A6B75-670F-AF9F-E466-49BCF53A8C6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F6207C1B-382F-440A-3055-1E53FB4A8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74394D9C-3265-1C24-8787-34CA10AC4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40FBAD0E-885A-22A2-DD1F-C4073D22B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320F2ADA-E798-FC77-3363-3A3FC1830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08FF132D-44C1-794F-1097-5A9327BE3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8DB0955E-C9ED-FF2D-C54D-2B9DFB1A9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2768803C-8CD0-1AFE-BEAB-8071295A0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5868D964-6BC6-3F4D-83A9-47562DD37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E15A5842-E837-0E41-D749-59874F1A9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DA69964C-BA99-AD19-96A4-43FA6E44B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240F3834-A37E-BC4F-CC1D-11150BA7936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9D3F40D9-5DA7-54DB-C64F-0F3846B71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F585BD61-D648-7C00-6471-9B37413DB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398C955C-F951-F1BC-0F7E-69F5AF4C3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B3854362-1378-4821-B25F-3AE0996E3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4E6A9D85-B02B-A78C-706E-4C123B3F0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6445134E-FC50-75CB-778C-FE2CBAC09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ECA63BB4-A6C9-126C-BF67-A6BD3B379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0C329174-E7F8-216C-1641-1638E3F2C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9C8DCED3-9CC1-D4C3-7DF4-7B9ABF86F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E52CFBB2-F386-59BD-9127-B905F186A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A639E733-C23A-8AFA-45BF-75B20E9D45F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55D12971-5F8B-F1F5-D8B5-344961B3D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ADCDA3C5-D8D1-4D27-7C1D-9D99A44AC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84C7C7BE-A5ED-1745-A8D6-3B1839B5F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191AB1AB-787B-32D0-B9F6-40B4EE8CE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570E0604-C993-D11F-1991-374C6817A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FACFFDD8-A96B-6CFF-D5F0-D3C35A78D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EF5F46C0-7DCC-93B3-FDC5-A3ED74E1C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49BDF5AD-D0BE-0138-2C57-AF2F6C35C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FCC2134A-4689-80F1-F6B0-A8159B028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A23DB5FC-5D9B-8B8E-F4AF-5AB5DCF62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CCC4C94E-658F-3F4D-BF82-DC367D4AC68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66A977A0-9356-3A00-5FF9-1F6420090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C5A7C7EF-481C-9A3F-9AA5-CF1747D3C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AF9BE172-495D-E5EF-2A6E-D9FA4C12C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D688E07F-3404-96EA-447D-ACB1F3F21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0909E09F-6607-A490-7557-DEB9D29BE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9A930E6E-894D-D1FF-5825-8EB78BF0E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D910BF0A-F61C-25C9-C845-2407711CE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59C12139-4039-F8C0-4C6C-9F7626C34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2414ADD0-169B-46A8-44B7-AF9285E25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FF173407-3B75-31C3-1D30-5C83C2391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5F1D4AF8-63CF-476D-368C-C7D727F5A6B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CFCF5511-7E4F-13B5-C1BE-3DDB2F132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63FEF58C-72A5-E617-9ABA-F354F694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A859A86A-AEE3-9017-2153-896163F6F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C5004A9C-FDF7-E3E4-5622-87E0608FD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6EB6E485-D080-525C-07F6-5609C1CB0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8465BA3E-A444-9D7F-5C38-7B177898B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93DCBCEF-601D-CCFA-DE62-739D0BA21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34FD99BF-5101-BAD4-7408-28EB1AD01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5E28D2D6-C434-FFD1-0D94-EF161F65F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7D35A189-E446-ED81-E253-822DAA44A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85758911-C23E-2111-BC61-7456FE86170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7081052F-D43B-3BBB-D3C1-53C3BA92D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C72307D8-8F9C-D87D-6AE0-EFB093BE4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3F1DC218-3A46-2E27-D3B3-263B9A1C2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48FA0687-376E-0078-059E-A21F248DA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1DF33D15-3AF5-05B2-BF59-E745DA943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FA11E5F2-F91C-4A2B-FFA0-6AEBC9A0A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4B3E74A6-3B5C-1B9F-3E03-84654BDB5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8AE795B9-4940-B526-1507-5A305EDBD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DF2CD9D0-1D6F-14A4-E77E-8288B404B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1E564C56-FF72-3161-366E-A8A6F6AE3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B3A0AD9B-4DA9-DC33-CE26-F8308FCD744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203F7919-EFCF-59A2-3666-8BB8A82C8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276BA283-E4E2-0A64-6E18-27D566EFB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2DE47453-9703-3F84-9E74-440D67A9C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43E48E01-BBFD-2598-4171-FB8468A49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1F7824A5-47B3-D117-63F6-06ECD2AAD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748DBA6F-58C3-E881-CC7C-19B1DFF1B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7AD06DAB-41B1-C07A-7D12-13E784831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A1C95B93-D989-E768-E845-B38B82B3E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9EB1E619-A727-8526-C6E0-4DEB442AE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2FE18FA2-3F33-2E01-5733-A72AC6315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F7E28057-A165-6855-8623-7E42BB6EC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CFBBBC4B-B04F-C729-0D8A-071BE9DC2314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5C3FFB3A-A411-DED0-C337-5BBC5B02A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4E7A7039-06D1-CC9F-90B6-B733E3BA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B5F8EEBE-F255-9226-A814-907A2A5CF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879CA4C4-30DD-DF03-2E02-92DCA0DF3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17CDC551-B08E-6506-05DA-7BC78DD42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C2C81A8A-E864-1DF2-86BA-C26734BC2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B031182C-BC43-4D23-5647-376D9C8DB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D09262F4-0788-93C9-BF2C-9BB815385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995A186D-776E-60CF-8CD1-4BDD82BAE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FA5B9E2C-1C7F-2F4F-A0E7-E01C0ADEE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71516910-3E2C-17E1-E804-07E4E54A49D3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84E7E39E-79FA-D590-3210-061AEC6F1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8E564CB0-FDF6-CC5F-2557-486514C10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D8F4D9E1-0090-A0E1-5DF7-99301EB0A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E5DF646A-602D-5A82-6669-B74FC444D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699BBA77-7A65-F21B-CA8A-8936937EA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4FB54B82-98A3-5576-9183-4548175BC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4FB72016-FCDE-B37D-8C35-F6CB9C477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17AD186F-FDD8-40B4-4895-129BCF41F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F6CB1412-B3C4-E9FC-79AE-01C120CF1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FB1E6CC5-87DC-9D07-3813-DF1585A93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A19C4ACA-D786-C958-CE93-FEBEC405F45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B00E72B8-6535-C78E-F8BA-160A2690D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353C5757-6143-A0B6-FAEA-029874A5B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9AA7BB74-EB2F-54A1-5C92-84BD6585E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2AFA74F9-B9EE-7074-B470-ADA9E54C8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1EE669F0-37F0-3280-4293-52C20C2BC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FDE7FED5-0512-43C2-A478-BDBF3E0F2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14B9557E-2709-22E7-5BB8-0ABBC091C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CF5E426C-4797-71FA-66E8-6AD7D0811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D4B91079-864D-7079-FBFF-8678C7C4D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A7A91F78-C9AC-E9CD-E87C-FCD5DE11D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C7E935FE-6ADF-A029-4431-4EBC6AEF7B2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AF2CD042-A1E3-8002-1019-18352E971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848111BC-5642-DB30-C326-1D05EC58E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A3C45D36-18C3-86CD-73E0-C9B9A6094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0AD6D8D8-40A8-A33B-0CBF-88C1918B6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C2A49093-9D6C-C648-48C1-1D5041C94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05C29585-178B-CD37-0DC2-AEEB45E2D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F7D60C1B-C5C6-EE0D-D511-AA1B549EC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2A082DD3-251A-082D-95D2-047932302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41B2D71B-5366-55C5-41CB-466C7FF8A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D5975BF3-BFE9-8854-DA34-31079FBF6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13459143-E2D4-555C-47A0-C2F46237B22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229CAA38-6A37-0217-5EAC-17D74E2FE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B3108EAA-A180-C923-B5D3-96B6332BE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ADAA0162-B86B-6804-E4FA-978FF98B7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F01E65A0-E030-0F8A-6D5C-93A61937F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8C442EC8-C9ED-CD8B-BFD3-69011569F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25DCB6CA-738B-DF30-563E-06D0F1751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0F0D6617-8AA5-3244-632B-F1841F224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6FFCF97F-AFB5-F480-627C-C1CA2BC97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D18F6315-AD65-80F0-CC84-83EC855DD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566DD5DD-4F5A-6836-5294-C50032462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C792D67B-D649-2E06-2282-8E23490D2B7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62AA01D1-ACC3-D35E-6484-6852D15F6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4E477A1F-32E6-ACB6-200F-D3115770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208A4E2C-40A1-14E7-969D-0E0EE14F6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F2B59D7F-EEF1-73F3-26D2-5547DBF40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BD329D4E-E3BC-F3A8-1035-613710267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219885AC-582D-BB18-A1AE-3F339DB9C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FCC579A1-4DE8-52E9-AFFA-D78B0A83F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3E1D3BE1-4CA8-7EC6-FD52-EF4B6FFA7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C27DF5C3-E4BF-B6AE-FA71-7E635B404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32F97C06-4577-2DD6-ADC9-1DCEDA8E9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B38D3709-820E-85D2-040D-BC0FD201BE8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B7C066F8-5640-45E9-A0E0-781A04168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49C22353-1822-C293-25EA-E46FA2F78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8D5D504F-04AC-B140-116B-6053D1547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11A8F242-70B6-4C48-677E-DAD8DB6E7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9610AC50-BAAF-D354-6A6B-0D06F6AE8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D923D5C0-35FD-306A-75D7-DD17ABD2D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961C043D-B2FE-1D91-3B0B-B331E1DEC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6B638CCD-B880-7214-E4DF-F5E9C79B4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11EB72AE-2A7F-3875-9214-E83298B47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42D03BA0-EBEA-A216-10AF-3BFB4728F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CF588CBA-E796-1088-2C8E-CE5C1E51C9A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F8E54FC7-E830-7C9A-594F-24EA8CD54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00F909F4-DE76-F479-B3A9-4B0950FB8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52A937E7-A0B5-11D7-FD74-D7FD352A1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55AC25EB-EF7E-2886-9394-C30EDB8F7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54E1EE32-0B3C-4D81-D367-370BEB161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8344D655-0EC0-2F3F-E253-B47C1D6E0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820090FF-1B3A-0DD9-1D46-9F1DDF430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00C83122-EE59-06DC-4198-C2BB802DC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728F8FA3-3325-E5A2-A081-0520AC749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6276E872-CB73-A636-E361-E75C186B2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74DC1FB3-797E-6C68-B850-F02F10196C7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2F86D96F-030E-25CE-74EF-765DFFBBF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1343E978-1CBA-752B-7BFD-B66E702A1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A92FBB26-2CCD-8F97-1BFE-5CBFD7831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CFF9B8D4-E69C-B794-ED3A-EE3038162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FF9C569C-A4FC-7AEE-7EDC-E2C961CF7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15B6BED9-8B61-72F6-F3C4-4BD6699FF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95BF3EF0-E204-471B-C0A6-58C0DC0C9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F07AD873-F4DF-23B6-CB7D-A29BB45E4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D4E4993C-CB92-E5DA-0489-2E4030F89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6011BC9F-60B0-4DA5-2D17-996E25902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876F42E0-2FD4-BC2E-1B26-521173ACBE2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6559E7DD-906D-A579-4786-23F50B938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D52E49C0-A15E-5C38-96CF-47A36453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2C5393E0-D627-7E0D-9DD4-3BEB7ED91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96E4A856-307D-D62F-C4A0-8F0CE12CB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8F63A0CA-93DB-0540-B72D-A96A03A5E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CF940254-177E-3F02-4381-F12316BAE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22A6D136-5C20-9720-03FA-4FEEA984A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6BC99A98-FD0D-56A3-B49D-C18631F6B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569C33BE-AD4C-AC10-A7CE-F64786CED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6A661C88-A443-FB5E-47D8-A308BF0C5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1AD70C3A-C25E-C070-E3B0-62F4DA8F4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4186B5E0-45EC-C08B-D2B2-49C2B6B01703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529B311C-7C55-E8CE-8B1A-1D9365E43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9B5517F9-94A1-C068-0847-AC47A7FF5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6695D743-305B-3BD4-ADDB-0BE716111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230723A7-FC9F-75E8-A585-6C0485B7D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82B17F74-047C-1686-106A-777E8E443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EF855F06-5E72-42D2-9625-53D0BA12D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75B7B6ED-0859-A038-A8E1-4C6D71803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31FF9AD8-7D4C-207F-28FE-13D7C4BAC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7353BBE1-1FB1-913D-91D8-7A97224A3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C5288C38-0DA9-8825-0ACE-A2AB0DD24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5D7A79F7-0272-F928-6652-2D608802FD7B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F220BF0B-7A02-BA6A-90A1-67B5B3793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4EC4E1A2-EFE5-3749-D00A-27E727CF3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2F843F01-C625-9008-4CC1-55D5BA4CD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B9B86452-1C51-915B-88B7-5E5F3D122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FB1DF7E2-A95B-A748-220C-ED9E5E477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4662417B-E5B6-8211-981E-A80BD9902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72645D45-DD84-1C84-60F9-23390619A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42EDA5BC-ED61-D370-9C77-6EB7D03D4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13B61EF8-84C2-01EE-5B20-66E7817B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6552B5AE-E138-0E6C-A2E7-7D505E15B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A6EC6C0C-C9F5-A80A-7C12-71AA1209D6D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97351A47-43A5-5099-064B-6A4BDAE83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0AD5384B-C71C-B70A-F6E1-4192CB51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823F09EB-E795-A176-4DFB-2335B1A55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EC1DF622-FB26-C62D-712F-33C4DB5E1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A3942BB6-91D5-70DA-B96F-8D1E01187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943F4EBA-9A45-240B-BB2C-74F9FB367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F855E788-232E-571D-BC07-45153A2DC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7C77F873-270F-0FC9-F42D-BCE121B18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7B139F51-94B3-9282-722F-91BAAF0FF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B0EF97E1-AA12-8E9A-B038-384C0E9FA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F5D7C478-58B6-CBB6-366B-EAC7D1DAF603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7F2068DA-B909-20E4-4A27-54B0254D2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B0FE3BA2-1F18-1037-EB1C-56440BF8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702C2C6C-8EF8-B932-A916-153BBD981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8E5B9594-79B0-8FB0-3161-386CE1276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B8B7A00C-4905-2827-BB2F-7EFDCB5C7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456C2057-4838-FCBA-394C-5AED148C6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4B355BA2-3099-1820-83BF-AC4B853C9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62369C3A-6469-F730-E4A6-EC5E1E674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CD1723A6-EE6E-7360-7886-3CBAD9D16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D30C9DCC-B231-49F9-A928-C0988FCB6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424</Words>
  <Application>Microsoft Office PowerPoint</Application>
  <PresentationFormat>On-screen Show (4:3)</PresentationFormat>
  <Paragraphs>193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Aptos</vt:lpstr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ifte maksud</cp:lastModifiedBy>
  <cp:revision>46</cp:revision>
  <dcterms:created xsi:type="dcterms:W3CDTF">2006-03-17T02:26:05Z</dcterms:created>
  <dcterms:modified xsi:type="dcterms:W3CDTF">2025-04-14T03:01:07Z</dcterms:modified>
</cp:coreProperties>
</file>