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0" r:id="rId5"/>
    <p:sldId id="261" r:id="rId6"/>
    <p:sldId id="273" r:id="rId7"/>
    <p:sldId id="262" r:id="rId8"/>
    <p:sldId id="267" r:id="rId9"/>
    <p:sldId id="268" r:id="rId10"/>
    <p:sldId id="269" r:id="rId11"/>
    <p:sldId id="270" r:id="rId12"/>
    <p:sldId id="271" r:id="rId13"/>
    <p:sldId id="27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907C-6AB9-47EC-9E03-C2F19772506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0090-C569-411D-97A5-3A40862F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2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907C-6AB9-47EC-9E03-C2F19772506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0090-C569-411D-97A5-3A40862F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6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907C-6AB9-47EC-9E03-C2F19772506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0090-C569-411D-97A5-3A40862F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907C-6AB9-47EC-9E03-C2F19772506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0090-C569-411D-97A5-3A40862F6A6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5330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907C-6AB9-47EC-9E03-C2F19772506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0090-C569-411D-97A5-3A40862F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80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907C-6AB9-47EC-9E03-C2F19772506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0090-C569-411D-97A5-3A40862F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21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907C-6AB9-47EC-9E03-C2F19772506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0090-C569-411D-97A5-3A40862F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21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907C-6AB9-47EC-9E03-C2F19772506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0090-C569-411D-97A5-3A40862F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38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907C-6AB9-47EC-9E03-C2F19772506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0090-C569-411D-97A5-3A40862F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907C-6AB9-47EC-9E03-C2F19772506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0090-C569-411D-97A5-3A40862F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5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907C-6AB9-47EC-9E03-C2F19772506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0090-C569-411D-97A5-3A40862F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0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907C-6AB9-47EC-9E03-C2F19772506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0090-C569-411D-97A5-3A40862F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1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907C-6AB9-47EC-9E03-C2F19772506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0090-C569-411D-97A5-3A40862F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3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907C-6AB9-47EC-9E03-C2F19772506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0090-C569-411D-97A5-3A40862F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907C-6AB9-47EC-9E03-C2F19772506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0090-C569-411D-97A5-3A40862F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4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907C-6AB9-47EC-9E03-C2F19772506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0090-C569-411D-97A5-3A40862F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8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907C-6AB9-47EC-9E03-C2F19772506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0090-C569-411D-97A5-3A40862F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3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32C907C-6AB9-47EC-9E03-C2F19772506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E0090-C569-411D-97A5-3A40862F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59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287" y="713705"/>
            <a:ext cx="8825658" cy="2815108"/>
          </a:xfrm>
        </p:spPr>
        <p:txBody>
          <a:bodyPr/>
          <a:lstStyle/>
          <a:p>
            <a:r>
              <a:rPr lang="en-US" sz="8800" dirty="0" smtClean="0"/>
              <a:t>AI </a:t>
            </a:r>
            <a:r>
              <a:rPr lang="en-US" sz="8800" dirty="0" err="1" smtClean="0"/>
              <a:t>Chatbot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051" y="3895177"/>
            <a:ext cx="8825658" cy="2524942"/>
          </a:xfrm>
        </p:spPr>
        <p:txBody>
          <a:bodyPr/>
          <a:lstStyle/>
          <a:p>
            <a:r>
              <a:rPr lang="en-US" sz="2800" b="1" i="1" u="sng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Prepared by:</a:t>
            </a:r>
          </a:p>
          <a:p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MD SAMI UL ISLAM 12201033</a:t>
            </a:r>
          </a:p>
          <a:p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SHEAKH </a:t>
            </a:r>
            <a:r>
              <a:rPr lang="en-US" sz="28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fahim</a:t>
            </a:r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ahMmed</a:t>
            </a:r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joy 12201047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15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2" y="425003"/>
            <a:ext cx="10264461" cy="5988676"/>
          </a:xfrm>
        </p:spPr>
      </p:pic>
    </p:spTree>
    <p:extLst>
      <p:ext uri="{BB962C8B-B14F-4D97-AF65-F5344CB8AC3E}">
        <p14:creationId xmlns:p14="http://schemas.microsoft.com/office/powerpoint/2010/main" val="4285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4" y="540913"/>
            <a:ext cx="10470523" cy="5937159"/>
          </a:xfrm>
        </p:spPr>
      </p:pic>
    </p:spTree>
    <p:extLst>
      <p:ext uri="{BB962C8B-B14F-4D97-AF65-F5344CB8AC3E}">
        <p14:creationId xmlns:p14="http://schemas.microsoft.com/office/powerpoint/2010/main" val="411702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1" y="566671"/>
            <a:ext cx="10586434" cy="5782614"/>
          </a:xfrm>
        </p:spPr>
      </p:pic>
    </p:spTree>
    <p:extLst>
      <p:ext uri="{BB962C8B-B14F-4D97-AF65-F5344CB8AC3E}">
        <p14:creationId xmlns:p14="http://schemas.microsoft.com/office/powerpoint/2010/main" val="178030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2" y="515155"/>
            <a:ext cx="10637950" cy="5872766"/>
          </a:xfrm>
        </p:spPr>
      </p:pic>
    </p:spTree>
    <p:extLst>
      <p:ext uri="{BB962C8B-B14F-4D97-AF65-F5344CB8AC3E}">
        <p14:creationId xmlns:p14="http://schemas.microsoft.com/office/powerpoint/2010/main" val="296236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REFERENCES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191" y="2400648"/>
            <a:ext cx="10809646" cy="343348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</a:t>
            </a: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Idea: </a:t>
            </a:r>
            <a:r>
              <a:rPr lang="en-US" sz="3200" dirty="0" smtClean="0"/>
              <a:t>seminars, articles</a:t>
            </a:r>
          </a:p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Dataset: </a:t>
            </a:r>
            <a:r>
              <a:rPr lang="en-US" sz="3200" dirty="0" err="1" smtClean="0"/>
              <a:t>Reddit</a:t>
            </a:r>
            <a:r>
              <a:rPr lang="en-US" sz="3200" dirty="0" smtClean="0"/>
              <a:t> </a:t>
            </a:r>
          </a:p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Code: </a:t>
            </a:r>
            <a:r>
              <a:rPr lang="en-US" sz="3200" dirty="0" err="1" smtClean="0"/>
              <a:t>Github</a:t>
            </a:r>
            <a:endParaRPr lang="en-US" sz="3200" dirty="0" smtClean="0"/>
          </a:p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Tutorial: </a:t>
            </a:r>
            <a:r>
              <a:rPr lang="en-US" sz="3200" dirty="0" err="1" smtClean="0"/>
              <a:t>Siraj</a:t>
            </a:r>
            <a:r>
              <a:rPr lang="en-US" sz="3200" dirty="0" smtClean="0"/>
              <a:t> </a:t>
            </a:r>
            <a:r>
              <a:rPr lang="en-US" sz="3200" dirty="0" err="1" smtClean="0"/>
              <a:t>Raval</a:t>
            </a:r>
            <a:r>
              <a:rPr lang="en-US" sz="3200" dirty="0" smtClean="0"/>
              <a:t>, </a:t>
            </a:r>
            <a:r>
              <a:rPr lang="en-US" sz="3200" dirty="0" err="1" smtClean="0"/>
              <a:t>Sentdex</a:t>
            </a:r>
            <a:r>
              <a:rPr lang="en-US" sz="3200" dirty="0" smtClean="0"/>
              <a:t>, Alfred Francis (YouTube channels)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690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232" y="298171"/>
            <a:ext cx="9404723" cy="1400530"/>
          </a:xfrm>
        </p:spPr>
        <p:txBody>
          <a:bodyPr/>
          <a:lstStyle/>
          <a:p>
            <a:r>
              <a:rPr lang="en-US" sz="7200" dirty="0" smtClean="0"/>
              <a:t>Revised Model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949" y="2181707"/>
            <a:ext cx="10513432" cy="4195481"/>
          </a:xfrm>
        </p:spPr>
        <p:txBody>
          <a:bodyPr/>
          <a:lstStyle/>
          <a:p>
            <a:r>
              <a:rPr lang="en-US" sz="2400" dirty="0" smtClean="0"/>
              <a:t>Finally, we implemented </a:t>
            </a:r>
            <a:r>
              <a:rPr lang="en-US" sz="2400" b="1" i="1" dirty="0" smtClean="0"/>
              <a:t>“Beam Search” </a:t>
            </a:r>
            <a:r>
              <a:rPr lang="en-US" sz="2400" dirty="0" smtClean="0"/>
              <a:t>as the algorithm </a:t>
            </a:r>
          </a:p>
          <a:p>
            <a:r>
              <a:rPr lang="en-US" sz="2400" dirty="0" smtClean="0"/>
              <a:t>It is a restricted or modified version </a:t>
            </a:r>
            <a:r>
              <a:rPr lang="en-US" sz="2400" dirty="0"/>
              <a:t>of either a </a:t>
            </a:r>
            <a:r>
              <a:rPr lang="en-US" sz="2400" u="sng" dirty="0"/>
              <a:t>breadth-first search </a:t>
            </a:r>
            <a:r>
              <a:rPr lang="en-US" sz="2400" dirty="0"/>
              <a:t>or a </a:t>
            </a:r>
            <a:r>
              <a:rPr lang="en-US" sz="2400" u="sng" dirty="0"/>
              <a:t>best-first search</a:t>
            </a:r>
            <a:r>
              <a:rPr lang="en-US" sz="2400" u="sng" dirty="0" smtClean="0"/>
              <a:t> </a:t>
            </a:r>
          </a:p>
          <a:p>
            <a:r>
              <a:rPr lang="en-US" sz="2400" dirty="0"/>
              <a:t>we </a:t>
            </a:r>
            <a:r>
              <a:rPr lang="en-US" sz="2400" dirty="0" smtClean="0"/>
              <a:t>discovered Beam </a:t>
            </a:r>
            <a:r>
              <a:rPr lang="en-US" sz="2400" dirty="0"/>
              <a:t>S</a:t>
            </a:r>
            <a:r>
              <a:rPr lang="en-US" sz="2400" dirty="0" smtClean="0"/>
              <a:t>earch </a:t>
            </a:r>
            <a:r>
              <a:rPr lang="en-US" sz="2400" dirty="0"/>
              <a:t>decoding algorithms that can be used on </a:t>
            </a:r>
            <a:r>
              <a:rPr lang="en-US" sz="2400" u="sng" dirty="0"/>
              <a:t>text generation problems.</a:t>
            </a:r>
          </a:p>
          <a:p>
            <a:r>
              <a:rPr lang="en-US" sz="2400" dirty="0"/>
              <a:t>In </a:t>
            </a:r>
            <a:r>
              <a:rPr lang="en-US" sz="2400" dirty="0" smtClean="0"/>
              <a:t>NLP </a:t>
            </a:r>
            <a:r>
              <a:rPr lang="en-US" sz="2400" dirty="0"/>
              <a:t>tasks such as </a:t>
            </a:r>
            <a:r>
              <a:rPr lang="en-US" sz="2400" u="sng" dirty="0"/>
              <a:t>caption generation</a:t>
            </a:r>
            <a:r>
              <a:rPr lang="en-US" sz="2400" dirty="0"/>
              <a:t>, </a:t>
            </a:r>
            <a:r>
              <a:rPr lang="en-US" sz="2400" u="sng" dirty="0"/>
              <a:t>text summarization</a:t>
            </a:r>
            <a:r>
              <a:rPr lang="en-US" sz="2400" dirty="0"/>
              <a:t>, and </a:t>
            </a:r>
            <a:r>
              <a:rPr lang="en-US" sz="2400" u="sng" dirty="0"/>
              <a:t>machine translation</a:t>
            </a:r>
            <a:r>
              <a:rPr lang="en-US" sz="2400" dirty="0"/>
              <a:t>, the prediction required is a </a:t>
            </a:r>
            <a:r>
              <a:rPr lang="en-US" sz="2400" u="sng" dirty="0"/>
              <a:t>sequence of words.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3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553" y="2323375"/>
            <a:ext cx="10886919" cy="28024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</a:t>
            </a:r>
            <a:r>
              <a:rPr lang="en-US" sz="3600" smtClean="0"/>
              <a:t>Supervised Learning </a:t>
            </a:r>
            <a:endParaRPr lang="en-US" sz="3600" dirty="0" smtClean="0"/>
          </a:p>
          <a:p>
            <a:r>
              <a:rPr lang="en-US" sz="3600" dirty="0" smtClean="0"/>
              <a:t> Classification Learning </a:t>
            </a:r>
            <a:endParaRPr lang="en-US" sz="3600" dirty="0"/>
          </a:p>
          <a:p>
            <a:r>
              <a:rPr lang="en-US" sz="3600" dirty="0" smtClean="0"/>
              <a:t> Natural </a:t>
            </a:r>
            <a:r>
              <a:rPr lang="en-US" sz="3600" dirty="0"/>
              <a:t>Language </a:t>
            </a:r>
            <a:r>
              <a:rPr lang="en-US" sz="3600" dirty="0" smtClean="0"/>
              <a:t>Processing, Deep Learning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6998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Steps 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648" y="2258980"/>
            <a:ext cx="8946541" cy="419548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Download Dataset </a:t>
            </a:r>
          </a:p>
          <a:p>
            <a:r>
              <a:rPr lang="en-US" sz="3600" dirty="0" smtClean="0"/>
              <a:t> Create a Model </a:t>
            </a:r>
          </a:p>
          <a:p>
            <a:r>
              <a:rPr lang="en-US" sz="3600" dirty="0" smtClean="0"/>
              <a:t> Train the Model</a:t>
            </a:r>
          </a:p>
          <a:p>
            <a:r>
              <a:rPr lang="en-US" sz="3600" dirty="0" smtClean="0"/>
              <a:t> Test the Model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7030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330" y="156504"/>
            <a:ext cx="9404723" cy="873806"/>
          </a:xfrm>
        </p:spPr>
        <p:txBody>
          <a:bodyPr/>
          <a:lstStyle/>
          <a:p>
            <a:r>
              <a:rPr lang="en-US" sz="4800" dirty="0" smtClean="0"/>
              <a:t>ALGORITHMS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95" y="1120462"/>
            <a:ext cx="11887199" cy="5422006"/>
          </a:xfrm>
        </p:spPr>
        <p:txBody>
          <a:bodyPr>
            <a:normAutofit/>
          </a:bodyPr>
          <a:lstStyle/>
          <a:p>
            <a:r>
              <a:rPr lang="en-US" b="1" i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Options: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Linear Regression, SVM, KNN, Decision Tree, Neural Network 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i="1" u="sng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We Prefer:</a:t>
            </a:r>
            <a:r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Logistic </a:t>
            </a:r>
            <a:r>
              <a:rPr lang="en-US" dirty="0" smtClean="0"/>
              <a:t>Regression, Support Vector Machine, Decision Tree</a:t>
            </a:r>
          </a:p>
          <a:p>
            <a:endParaRPr lang="en-US" b="1" i="1" u="sng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20" y="2125013"/>
            <a:ext cx="3767087" cy="43273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693" y="2125012"/>
            <a:ext cx="3818601" cy="43273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175" y="2125012"/>
            <a:ext cx="3612538" cy="432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8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354" y="414082"/>
            <a:ext cx="9404723" cy="1400530"/>
          </a:xfrm>
        </p:spPr>
        <p:txBody>
          <a:bodyPr/>
          <a:lstStyle/>
          <a:p>
            <a:r>
              <a:rPr lang="en-US" sz="7200" dirty="0" smtClean="0"/>
              <a:t>LIBRARY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20343"/>
            <a:ext cx="10732373" cy="4257730"/>
          </a:xfrm>
        </p:spPr>
        <p:txBody>
          <a:bodyPr>
            <a:normAutofit/>
          </a:bodyPr>
          <a:lstStyle/>
          <a:p>
            <a:r>
              <a:rPr lang="en-US" dirty="0" smtClean="0"/>
              <a:t>taken from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</a:p>
          <a:p>
            <a:r>
              <a:rPr lang="en-US" dirty="0" smtClean="0"/>
              <a:t>had our research </a:t>
            </a:r>
          </a:p>
          <a:p>
            <a:pPr marL="0" indent="0">
              <a:buNone/>
            </a:pPr>
            <a:r>
              <a:rPr lang="en-US" dirty="0" smtClean="0"/>
              <a:t>all over the Internet </a:t>
            </a:r>
          </a:p>
          <a:p>
            <a:r>
              <a:rPr lang="en-US" dirty="0" err="1" smtClean="0"/>
              <a:t>Opensource</a:t>
            </a:r>
            <a:r>
              <a:rPr lang="en-US" dirty="0" smtClean="0"/>
              <a:t> </a:t>
            </a:r>
            <a:r>
              <a:rPr lang="en-US" dirty="0"/>
              <a:t>AI </a:t>
            </a:r>
            <a:r>
              <a:rPr lang="en-US" dirty="0" err="1" smtClean="0"/>
              <a:t>Chatbot</a:t>
            </a:r>
            <a:r>
              <a:rPr lang="en-US" dirty="0" smtClean="0"/>
              <a:t> </a:t>
            </a:r>
            <a:r>
              <a:rPr lang="en-US" dirty="0"/>
              <a:t>in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Python </a:t>
            </a:r>
            <a:r>
              <a:rPr lang="en-US" dirty="0"/>
              <a:t>using </a:t>
            </a:r>
            <a:r>
              <a:rPr lang="en-US" dirty="0" err="1"/>
              <a:t>Scikit</a:t>
            </a:r>
            <a:r>
              <a:rPr lang="en-US" dirty="0"/>
              <a:t>-learn,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NLTK </a:t>
            </a:r>
            <a:r>
              <a:rPr lang="en-US" dirty="0"/>
              <a:t>and </a:t>
            </a:r>
            <a:r>
              <a:rPr lang="en-US" dirty="0" err="1" smtClean="0"/>
              <a:t>CRFSuite</a:t>
            </a:r>
            <a:r>
              <a:rPr lang="en-US" dirty="0" smtClean="0"/>
              <a:t> </a:t>
            </a:r>
            <a:endParaRPr lang="en-US" dirty="0"/>
          </a:p>
          <a:p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93" y="2220343"/>
            <a:ext cx="6722772" cy="367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8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385" y="1957588"/>
            <a:ext cx="10416841" cy="3400023"/>
          </a:xfrm>
        </p:spPr>
        <p:txBody>
          <a:bodyPr/>
          <a:lstStyle/>
          <a:p>
            <a:pPr algn="ctr"/>
            <a:r>
              <a:rPr lang="en-US" sz="16600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8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9" y="244698"/>
            <a:ext cx="11204620" cy="642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4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9" y="463639"/>
            <a:ext cx="10921284" cy="6014434"/>
          </a:xfrm>
        </p:spPr>
      </p:pic>
    </p:spTree>
    <p:extLst>
      <p:ext uri="{BB962C8B-B14F-4D97-AF65-F5344CB8AC3E}">
        <p14:creationId xmlns:p14="http://schemas.microsoft.com/office/powerpoint/2010/main" val="33590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4" y="476519"/>
            <a:ext cx="10328855" cy="6027312"/>
          </a:xfrm>
        </p:spPr>
      </p:pic>
    </p:spTree>
    <p:extLst>
      <p:ext uri="{BB962C8B-B14F-4D97-AF65-F5344CB8AC3E}">
        <p14:creationId xmlns:p14="http://schemas.microsoft.com/office/powerpoint/2010/main" val="41935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404</TotalTime>
  <Words>193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AI Chatbot</vt:lpstr>
      <vt:lpstr>FEATURES</vt:lpstr>
      <vt:lpstr>Steps </vt:lpstr>
      <vt:lpstr>ALGORITHMS</vt:lpstr>
      <vt:lpstr>LIBRARY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Revised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Chatbot</dc:title>
  <dc:creator>MD. SAMI UL ISLAM</dc:creator>
  <cp:lastModifiedBy>Windows User</cp:lastModifiedBy>
  <cp:revision>25</cp:revision>
  <dcterms:created xsi:type="dcterms:W3CDTF">2018-03-21T18:28:28Z</dcterms:created>
  <dcterms:modified xsi:type="dcterms:W3CDTF">2018-04-02T15:28:46Z</dcterms:modified>
</cp:coreProperties>
</file>