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76" r:id="rId2"/>
    <p:sldId id="256" r:id="rId3"/>
    <p:sldId id="270" r:id="rId4"/>
    <p:sldId id="257" r:id="rId5"/>
    <p:sldId id="271" r:id="rId6"/>
    <p:sldId id="272" r:id="rId7"/>
    <p:sldId id="258" r:id="rId8"/>
    <p:sldId id="273" r:id="rId9"/>
    <p:sldId id="274" r:id="rId10"/>
    <p:sldId id="275" r:id="rId11"/>
    <p:sldId id="262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>
        <p:scale>
          <a:sx n="67" d="100"/>
          <a:sy n="67" d="100"/>
        </p:scale>
        <p:origin x="-1266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DCD1F-9B44-4C8E-9708-21CBB7A32DFA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3DE89-DFBC-4076-95B1-6139A592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211B-85EE-4478-B841-5267ABE2CDF4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8707-973A-4763-803C-155A5722C3F3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D05B-E1BC-4695-9A7F-CE1E81DB2726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9189-9414-4F68-9128-62E9CF375EDF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0EE2-4136-41CE-B989-D7955351BC2A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1A35-BAC8-4E91-9A48-41C84C477BD1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3D1F6-8144-48E1-94A4-7C1E8E5E7C9E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04F2-C482-46AD-B975-0AC461056237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081-17E6-4D2E-96E0-90E702F8089F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639-5C00-4B04-94EB-97FE964CB88C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5A5A-36BC-4852-9055-3A6068DD5D14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B115-0257-4DFB-A074-B40D0F794618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6F97-8EB5-49AA-BCA6-2C50A75C1807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66E9-6BAB-4981-B805-8F074BB7483B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FC3-C996-4D2D-972E-EBC2E6275EC5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9028-70E1-40D2-B4D6-30A5D687940F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B5C2-E740-4A4C-9578-007040ABB28B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DAC7F8-6820-46C3-BA7E-FF2F787C18FC}" type="datetime1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Cricket Match Prediction and Analysis (T20,IPL)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714" y="4777379"/>
            <a:ext cx="10358436" cy="1580559"/>
          </a:xfrm>
        </p:spPr>
        <p:txBody>
          <a:bodyPr>
            <a:normAutofit/>
          </a:bodyPr>
          <a:lstStyle/>
          <a:p>
            <a:r>
              <a:rPr lang="en-US" dirty="0" err="1" smtClean="0"/>
              <a:t>Maliha</a:t>
            </a:r>
            <a:r>
              <a:rPr lang="en-US" dirty="0" smtClean="0"/>
              <a:t> </a:t>
            </a:r>
            <a:r>
              <a:rPr lang="en-US" dirty="0" err="1" smtClean="0"/>
              <a:t>Tasnim</a:t>
            </a:r>
            <a:r>
              <a:rPr lang="en-US" dirty="0" smtClean="0"/>
              <a:t> </a:t>
            </a:r>
            <a:r>
              <a:rPr lang="en-US" dirty="0" err="1" smtClean="0"/>
              <a:t>Aurini</a:t>
            </a:r>
            <a:r>
              <a:rPr lang="en-US" dirty="0" smtClean="0"/>
              <a:t>(14101051) – Coding AND Environment Setup</a:t>
            </a:r>
          </a:p>
          <a:p>
            <a:r>
              <a:rPr lang="en-US" dirty="0" err="1" smtClean="0"/>
              <a:t>Shitab</a:t>
            </a:r>
            <a:r>
              <a:rPr lang="en-US" dirty="0" smtClean="0"/>
              <a:t> </a:t>
            </a:r>
            <a:r>
              <a:rPr lang="en-US" dirty="0" err="1" smtClean="0"/>
              <a:t>Mushfiq-Ul</a:t>
            </a:r>
            <a:r>
              <a:rPr lang="en-US" dirty="0" smtClean="0"/>
              <a:t> Islam(14101088) – Data Analysis and Presentation Making</a:t>
            </a:r>
          </a:p>
          <a:p>
            <a:r>
              <a:rPr lang="en-US" dirty="0" err="1" smtClean="0"/>
              <a:t>Fahima</a:t>
            </a:r>
            <a:r>
              <a:rPr lang="en-US" dirty="0" smtClean="0"/>
              <a:t> </a:t>
            </a:r>
            <a:r>
              <a:rPr lang="en-US" dirty="0" err="1" smtClean="0"/>
              <a:t>Akter</a:t>
            </a:r>
            <a:r>
              <a:rPr lang="en-US" dirty="0" smtClean="0"/>
              <a:t> (14301015) – Result analysis and </a:t>
            </a:r>
            <a:r>
              <a:rPr lang="en-US" smtClean="0"/>
              <a:t>report writing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Overview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2926" y="1328737"/>
            <a:ext cx="2014537" cy="11572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Input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5" y="4236241"/>
            <a:ext cx="2143125" cy="12858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Encoding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5799" y="2614612"/>
            <a:ext cx="2128837" cy="13430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Removing </a:t>
            </a:r>
            <a:r>
              <a:rPr lang="en-US" dirty="0" err="1" smtClean="0">
                <a:solidFill>
                  <a:schemeClr val="bg1"/>
                </a:solidFill>
              </a:rPr>
              <a:t>NaN</a:t>
            </a:r>
            <a:r>
              <a:rPr lang="en-US" dirty="0" smtClean="0">
                <a:solidFill>
                  <a:schemeClr val="bg1"/>
                </a:solidFill>
              </a:rPr>
              <a:t>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24361" y="5379242"/>
            <a:ext cx="2143125" cy="12858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Train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539034" y="4364822"/>
            <a:ext cx="2143125" cy="12858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Implementing Algorithms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91525" y="1200148"/>
            <a:ext cx="2247902" cy="14573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Chart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96302" y="2757480"/>
            <a:ext cx="2143125" cy="12858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Testing Data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814636" y="1928811"/>
            <a:ext cx="1957389" cy="55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28963" y="3028950"/>
            <a:ext cx="1643062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71863" y="3600450"/>
            <a:ext cx="1457325" cy="871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43563" y="3814763"/>
            <a:ext cx="1895471" cy="657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00788" y="3143250"/>
            <a:ext cx="1928812" cy="257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300788" y="2071688"/>
            <a:ext cx="1657350" cy="414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5923" y="3957637"/>
            <a:ext cx="0" cy="1228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77888" y="2614612"/>
            <a:ext cx="2836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1026" name="Picture 2" descr="C:\Users\Aurini Tasnim\Desktop\Cap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33538"/>
            <a:ext cx="5527846" cy="34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urini Tasnim\Desktop\Capture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6" y="1343024"/>
            <a:ext cx="5005388" cy="375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5888" y="5257800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no.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4676" y="5257800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no.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Improve and makes the algorithm efficient</a:t>
            </a:r>
          </a:p>
          <a:p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Include player performance to predict the match</a:t>
            </a:r>
          </a:p>
          <a:p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Publishing paper in future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479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90600"/>
            <a:ext cx="8946541" cy="573405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“Predicting </a:t>
            </a:r>
            <a:r>
              <a:rPr lang="en-IN" dirty="0"/>
              <a:t>Fantasy Football - Truth in </a:t>
            </a:r>
            <a:r>
              <a:rPr lang="en-IN" dirty="0" smtClean="0"/>
              <a:t>Data”, Matt </a:t>
            </a:r>
            <a:r>
              <a:rPr lang="en-IN" dirty="0" err="1" smtClean="0"/>
              <a:t>Bookman,December</a:t>
            </a:r>
            <a:r>
              <a:rPr lang="en-IN" dirty="0" smtClean="0"/>
              <a:t> </a:t>
            </a:r>
            <a:r>
              <a:rPr lang="en-IN" dirty="0"/>
              <a:t>14, </a:t>
            </a:r>
            <a:r>
              <a:rPr lang="en-IN" dirty="0" smtClean="0"/>
              <a:t>2012</a:t>
            </a:r>
          </a:p>
          <a:p>
            <a:r>
              <a:rPr lang="en-IN" dirty="0" smtClean="0"/>
              <a:t>“Predictions </a:t>
            </a:r>
            <a:r>
              <a:rPr lang="en-IN" dirty="0"/>
              <a:t>and Rankings in College </a:t>
            </a:r>
            <a:r>
              <a:rPr lang="en-IN" dirty="0" err="1" smtClean="0"/>
              <a:t>Football”,Dennis</a:t>
            </a:r>
            <a:r>
              <a:rPr lang="en-IN" dirty="0" smtClean="0"/>
              <a:t> Qin,10th </a:t>
            </a:r>
            <a:r>
              <a:rPr lang="en-IN" dirty="0"/>
              <a:t>December </a:t>
            </a:r>
            <a:r>
              <a:rPr lang="en-IN" dirty="0" smtClean="0"/>
              <a:t>2009</a:t>
            </a:r>
          </a:p>
          <a:p>
            <a:r>
              <a:rPr lang="en-IN" dirty="0" smtClean="0"/>
              <a:t>“Predicting </a:t>
            </a:r>
            <a:r>
              <a:rPr lang="en-IN" dirty="0"/>
              <a:t>Fantasy Football Performance with Machine Learning </a:t>
            </a:r>
            <a:r>
              <a:rPr lang="en-IN" dirty="0" smtClean="0"/>
              <a:t>Techniques”, </a:t>
            </a:r>
            <a:r>
              <a:rPr lang="en-IN" dirty="0" err="1"/>
              <a:t>Nitin</a:t>
            </a:r>
            <a:r>
              <a:rPr lang="en-IN" dirty="0"/>
              <a:t> </a:t>
            </a:r>
            <a:r>
              <a:rPr lang="en-IN" dirty="0" err="1" smtClean="0"/>
              <a:t>Kapania</a:t>
            </a:r>
            <a:endParaRPr lang="en-IN" dirty="0" smtClean="0"/>
          </a:p>
          <a:p>
            <a:r>
              <a:rPr lang="en-IN" dirty="0" smtClean="0"/>
              <a:t>K</a:t>
            </a:r>
            <a:r>
              <a:rPr lang="en-IN" dirty="0"/>
              <a:t>.-Y. Huang and W.-L. Chang, “A neural network method for prediction </a:t>
            </a:r>
            <a:r>
              <a:rPr lang="en-IN" dirty="0" smtClean="0"/>
              <a:t>of 2006 </a:t>
            </a:r>
            <a:r>
              <a:rPr lang="en-IN" dirty="0"/>
              <a:t>world cup football game,” in Neural Networks (IJCNN), The 2010 </a:t>
            </a:r>
            <a:r>
              <a:rPr lang="en-IN" dirty="0" err="1" smtClean="0"/>
              <a:t>InternationalJoint</a:t>
            </a:r>
            <a:r>
              <a:rPr lang="en-IN" dirty="0" smtClean="0"/>
              <a:t> </a:t>
            </a:r>
            <a:r>
              <a:rPr lang="en-IN" dirty="0"/>
              <a:t>Conference on, July </a:t>
            </a:r>
            <a:r>
              <a:rPr lang="en-IN" dirty="0" smtClean="0"/>
              <a:t>2010,pp</a:t>
            </a:r>
            <a:r>
              <a:rPr lang="en-IN" dirty="0"/>
              <a:t>. 1 –8.</a:t>
            </a:r>
          </a:p>
          <a:p>
            <a:r>
              <a:rPr lang="en-IN" dirty="0" smtClean="0"/>
              <a:t>R</a:t>
            </a:r>
            <a:r>
              <a:rPr lang="en-IN" dirty="0"/>
              <a:t>.-K. </a:t>
            </a:r>
            <a:r>
              <a:rPr lang="en-IN" dirty="0" err="1"/>
              <a:t>Balla</a:t>
            </a:r>
            <a:r>
              <a:rPr lang="en-IN" dirty="0"/>
              <a:t>, “Soccer match result prediction using neural networks,” </a:t>
            </a:r>
            <a:r>
              <a:rPr lang="en-IN" dirty="0" smtClean="0"/>
              <a:t>Aug 2007.</a:t>
            </a:r>
          </a:p>
          <a:p>
            <a:r>
              <a:rPr lang="en-IN" dirty="0" smtClean="0"/>
              <a:t>“</a:t>
            </a:r>
            <a:r>
              <a:rPr lang="en-IN" dirty="0" err="1" smtClean="0"/>
              <a:t>CricAI</a:t>
            </a:r>
            <a:r>
              <a:rPr lang="en-IN" dirty="0"/>
              <a:t>: A Classification Based Tool to Predict </a:t>
            </a:r>
            <a:r>
              <a:rPr lang="en-IN" dirty="0" smtClean="0"/>
              <a:t>the Outcome </a:t>
            </a:r>
            <a:r>
              <a:rPr lang="en-IN" dirty="0"/>
              <a:t>in ODI </a:t>
            </a:r>
            <a:r>
              <a:rPr lang="en-IN" dirty="0" smtClean="0"/>
              <a:t>Cricket”,</a:t>
            </a:r>
            <a:r>
              <a:rPr lang="en-IN" dirty="0" err="1" smtClean="0"/>
              <a:t>Amal</a:t>
            </a:r>
            <a:r>
              <a:rPr lang="en-IN" dirty="0" smtClean="0"/>
              <a:t> </a:t>
            </a:r>
            <a:r>
              <a:rPr lang="en-IN" dirty="0" err="1"/>
              <a:t>Kaluarachchi</a:t>
            </a:r>
            <a:r>
              <a:rPr lang="en-IN" dirty="0"/>
              <a:t>, </a:t>
            </a:r>
            <a:r>
              <a:rPr lang="en-IN" dirty="0" err="1"/>
              <a:t>Aparna</a:t>
            </a:r>
            <a:r>
              <a:rPr lang="en-IN" dirty="0"/>
              <a:t> S. </a:t>
            </a:r>
            <a:r>
              <a:rPr lang="en-IN" dirty="0" err="1" smtClean="0"/>
              <a:t>Varde,Department</a:t>
            </a:r>
            <a:r>
              <a:rPr lang="en-IN" dirty="0" smtClean="0"/>
              <a:t> </a:t>
            </a:r>
            <a:r>
              <a:rPr lang="en-IN" dirty="0"/>
              <a:t>of Computer </a:t>
            </a:r>
            <a:r>
              <a:rPr lang="en-IN" dirty="0" err="1" smtClean="0"/>
              <a:t>Science,Montclair</a:t>
            </a:r>
            <a:r>
              <a:rPr lang="en-IN" dirty="0" smtClean="0"/>
              <a:t> </a:t>
            </a:r>
            <a:r>
              <a:rPr lang="en-IN" dirty="0"/>
              <a:t>State University, Montclair, NJ, </a:t>
            </a:r>
            <a:r>
              <a:rPr lang="en-IN" dirty="0" smtClean="0"/>
              <a:t>USA</a:t>
            </a:r>
          </a:p>
          <a:p>
            <a:r>
              <a:rPr lang="en-IN" dirty="0"/>
              <a:t>A. Joseph, N. E. Fenton, and M. Neil, “Predicting football </a:t>
            </a:r>
            <a:r>
              <a:rPr lang="en-IN" dirty="0" err="1" smtClean="0"/>
              <a:t>resultsusing</a:t>
            </a:r>
            <a:r>
              <a:rPr lang="en-IN" dirty="0" smtClean="0"/>
              <a:t> </a:t>
            </a:r>
            <a:r>
              <a:rPr lang="en-IN" dirty="0" err="1"/>
              <a:t>bayesian</a:t>
            </a:r>
            <a:r>
              <a:rPr lang="en-IN" dirty="0"/>
              <a:t> nets and other machine learning techniques,” Know</a:t>
            </a:r>
            <a:r>
              <a:rPr lang="en-IN" dirty="0" smtClean="0"/>
              <a:t>.-Based </a:t>
            </a:r>
            <a:r>
              <a:rPr lang="en-IN" dirty="0"/>
              <a:t>Syst., vol. 19, pp. 544–553, November 2006. [Online]. </a:t>
            </a:r>
            <a:r>
              <a:rPr lang="en-IN" dirty="0" err="1" smtClean="0"/>
              <a:t>Available:http</a:t>
            </a:r>
            <a:r>
              <a:rPr lang="en-IN" dirty="0"/>
              <a:t>://</a:t>
            </a:r>
            <a:r>
              <a:rPr lang="en-IN" dirty="0" smtClean="0"/>
              <a:t>dl.acm.org/</a:t>
            </a:r>
            <a:r>
              <a:rPr lang="en-IN" dirty="0" err="1" smtClean="0"/>
              <a:t>citation.cfm?id</a:t>
            </a:r>
            <a:r>
              <a:rPr lang="en-IN" dirty="0" smtClean="0"/>
              <a:t>=1222216.1222263</a:t>
            </a:r>
          </a:p>
          <a:p>
            <a:r>
              <a:rPr lang="en-IN" dirty="0" smtClean="0"/>
              <a:t>“A </a:t>
            </a:r>
            <a:r>
              <a:rPr lang="en-IN" dirty="0"/>
              <a:t>Neural Network Method for Prediction of 2006 World </a:t>
            </a:r>
            <a:r>
              <a:rPr lang="en-IN" dirty="0" err="1" smtClean="0"/>
              <a:t>Cup,Football</a:t>
            </a:r>
            <a:r>
              <a:rPr lang="en-IN" dirty="0" smtClean="0"/>
              <a:t> </a:t>
            </a:r>
            <a:r>
              <a:rPr lang="en-IN" dirty="0" err="1" smtClean="0"/>
              <a:t>Game”,Kou</a:t>
            </a:r>
            <a:r>
              <a:rPr lang="en-IN" dirty="0" smtClean="0"/>
              <a:t>-Yuan </a:t>
            </a:r>
            <a:r>
              <a:rPr lang="en-IN" dirty="0"/>
              <a:t>Huang, Senior Member, IEEE and Wen-Lung Chang</a:t>
            </a:r>
            <a:endParaRPr lang="en-IN" dirty="0" smtClean="0"/>
          </a:p>
          <a:p>
            <a:r>
              <a:rPr lang="en-IN" dirty="0"/>
              <a:t>J. </a:t>
            </a:r>
            <a:r>
              <a:rPr lang="en-IN" dirty="0" err="1"/>
              <a:t>Hucaljuk</a:t>
            </a:r>
            <a:r>
              <a:rPr lang="en-IN" dirty="0"/>
              <a:t> and A. </a:t>
            </a:r>
            <a:r>
              <a:rPr lang="en-IN" dirty="0" err="1"/>
              <a:t>Rakipovic</a:t>
            </a:r>
            <a:r>
              <a:rPr lang="en-IN" dirty="0"/>
              <a:t>, “Predicting football scores using </a:t>
            </a:r>
            <a:r>
              <a:rPr lang="en-IN" dirty="0" smtClean="0"/>
              <a:t>machine learning </a:t>
            </a:r>
            <a:r>
              <a:rPr lang="en-IN" dirty="0"/>
              <a:t>techniques,” in MIPRO, 2011 Proceedings of the 34th International </a:t>
            </a:r>
            <a:r>
              <a:rPr lang="en-IN" dirty="0" err="1" smtClean="0"/>
              <a:t>Convention,May</a:t>
            </a:r>
            <a:r>
              <a:rPr lang="en-IN" dirty="0"/>
              <a:t> 2011, pp. 1623–1627.</a:t>
            </a:r>
            <a:endParaRPr lang="en-IN" dirty="0" smtClean="0"/>
          </a:p>
          <a:p>
            <a:r>
              <a:rPr lang="en-IN" dirty="0"/>
              <a:t>A. Joseph, N. E. Fenton, and M. Neil, “Predicting football results </a:t>
            </a:r>
            <a:r>
              <a:rPr lang="en-IN" dirty="0" smtClean="0"/>
              <a:t>using </a:t>
            </a:r>
            <a:r>
              <a:rPr lang="en-IN" dirty="0" err="1" smtClean="0"/>
              <a:t>bayesian</a:t>
            </a:r>
            <a:r>
              <a:rPr lang="en-IN" dirty="0" smtClean="0"/>
              <a:t> </a:t>
            </a:r>
            <a:r>
              <a:rPr lang="en-IN" dirty="0"/>
              <a:t>nets and other machine learning techniques,” 2005</a:t>
            </a:r>
            <a:r>
              <a:rPr lang="en-IN" dirty="0" smtClean="0"/>
              <a:t>.[</a:t>
            </a:r>
            <a:r>
              <a:rPr lang="en-IN" dirty="0"/>
              <a:t>Online</a:t>
            </a:r>
            <a:r>
              <a:rPr lang="en-IN" dirty="0" smtClean="0"/>
              <a:t>].Available</a:t>
            </a:r>
            <a:r>
              <a:rPr lang="en-IN" dirty="0"/>
              <a:t>: http://www.dcs.qmw.ac.uk/</a:t>
            </a:r>
            <a:r>
              <a:rPr lang="en-IN" dirty="0" err="1" smtClean="0"/>
              <a:t>norman</a:t>
            </a:r>
            <a:r>
              <a:rPr lang="en-IN" dirty="0" smtClean="0"/>
              <a:t>/papers/Spurs-2.pdf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952" y="147035"/>
            <a:ext cx="9431479" cy="1115096"/>
          </a:xfrm>
        </p:spPr>
        <p:txBody>
          <a:bodyPr/>
          <a:lstStyle/>
          <a:p>
            <a:pPr algn="ctr"/>
            <a:r>
              <a:rPr lang="en-US" sz="3600" dirty="0" smtClean="0"/>
              <a:t>Problem Statement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62131"/>
            <a:ext cx="8825658" cy="4376669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The problem statement is to predict the outcome of a T20 match (</a:t>
            </a:r>
            <a:r>
              <a:rPr lang="en-US" cap="none" dirty="0" err="1" smtClean="0"/>
              <a:t>i.e</a:t>
            </a:r>
            <a:r>
              <a:rPr lang="en-US" cap="none" dirty="0" smtClean="0"/>
              <a:t> IPL match). </a:t>
            </a:r>
          </a:p>
          <a:p>
            <a:r>
              <a:rPr lang="en-US" cap="none" dirty="0" smtClean="0"/>
              <a:t>We would be taking as input,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cap="none" dirty="0" smtClean="0"/>
              <a:t>Opposition team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cap="none" dirty="0" smtClean="0"/>
              <a:t>Venue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cap="none" dirty="0" smtClean="0"/>
              <a:t>City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cap="none" dirty="0" smtClean="0"/>
              <a:t>Toss Winner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US" cap="none" dirty="0" smtClean="0"/>
              <a:t>Toss Decision</a:t>
            </a:r>
          </a:p>
          <a:p>
            <a:r>
              <a:rPr lang="en-US" cap="none" dirty="0" smtClean="0"/>
              <a:t>Given above inputs, our target is to predict which team will emerge as a winner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 of work                                                           Predictions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Covered area                                            Prediction of  Cricket match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4832" y="2228850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64832" y="3552824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5" y="1910044"/>
            <a:ext cx="9169401" cy="44336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Predicting the outcome of a match before starting of the match</a:t>
            </a:r>
          </a:p>
          <a:p>
            <a:r>
              <a:rPr lang="en-US" dirty="0" smtClean="0"/>
              <a:t>Screening various kind of prediction statistics</a:t>
            </a:r>
          </a:p>
          <a:p>
            <a:r>
              <a:rPr lang="en-US" dirty="0" smtClean="0"/>
              <a:t>Which match is more important </a:t>
            </a:r>
          </a:p>
          <a:p>
            <a:r>
              <a:rPr lang="en-US" dirty="0" smtClean="0"/>
              <a:t>What factors can be involved on winning a match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Collection(Snap </a:t>
            </a:r>
            <a:r>
              <a:rPr lang="en-US" dirty="0" smtClean="0"/>
              <a:t>Shot)</a:t>
            </a:r>
            <a:endParaRPr lang="en-US" dirty="0"/>
          </a:p>
        </p:txBody>
      </p:sp>
      <p:pic>
        <p:nvPicPr>
          <p:cNvPr id="1026" name="Picture 2" descr="C:\Users\Aurini Tasnim\Desktop\data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" t="3334" b="56592"/>
          <a:stretch/>
        </p:blipFill>
        <p:spPr bwMode="auto">
          <a:xfrm>
            <a:off x="307179" y="1971676"/>
            <a:ext cx="11437146" cy="459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4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7" y="1685925"/>
            <a:ext cx="10929938" cy="4743450"/>
          </a:xfrm>
        </p:spPr>
        <p:txBody>
          <a:bodyPr>
            <a:normAutofit/>
          </a:bodyPr>
          <a:lstStyle/>
          <a:p>
            <a:r>
              <a:rPr lang="en-US" dirty="0" smtClean="0"/>
              <a:t>City - In which city the match is played</a:t>
            </a:r>
          </a:p>
          <a:p>
            <a:r>
              <a:rPr lang="en-US" dirty="0" smtClean="0"/>
              <a:t>Team 1 and Team 2 – participating team name </a:t>
            </a:r>
          </a:p>
          <a:p>
            <a:r>
              <a:rPr lang="en-US" dirty="0" smtClean="0"/>
              <a:t>Toss winners – Name of the team</a:t>
            </a:r>
          </a:p>
          <a:p>
            <a:r>
              <a:rPr lang="en-US" dirty="0" smtClean="0"/>
              <a:t>Toss decision – Bating or Fielding </a:t>
            </a:r>
          </a:p>
          <a:p>
            <a:r>
              <a:rPr lang="en-US" dirty="0" smtClean="0"/>
              <a:t>Winners (Testing purpose)- Name of the team</a:t>
            </a:r>
          </a:p>
          <a:p>
            <a:r>
              <a:rPr lang="en-US" dirty="0" smtClean="0"/>
              <a:t>Runs - won by how many runs</a:t>
            </a:r>
          </a:p>
          <a:p>
            <a:r>
              <a:rPr lang="en-US" dirty="0" smtClean="0"/>
              <a:t> Wickets – Won by how many wickets</a:t>
            </a:r>
          </a:p>
          <a:p>
            <a:r>
              <a:rPr lang="en-US" dirty="0" smtClean="0"/>
              <a:t>Venue -  Name of the stadium</a:t>
            </a:r>
          </a:p>
          <a:p>
            <a:r>
              <a:rPr lang="en-US" dirty="0" smtClean="0"/>
              <a:t>Umpires – 1</a:t>
            </a:r>
            <a:r>
              <a:rPr lang="en-US" baseline="30000" dirty="0" smtClean="0"/>
              <a:t>st</a:t>
            </a:r>
            <a:r>
              <a:rPr lang="en-US" dirty="0" smtClean="0"/>
              <a:t> ,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umpires name 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/>
              <a:t>Values </a:t>
            </a:r>
            <a:r>
              <a:rPr lang="en-US" dirty="0" smtClean="0"/>
              <a:t>-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/>
              <a:t>values in winner column, so that </a:t>
            </a:r>
            <a:r>
              <a:rPr lang="en-US" dirty="0" smtClean="0"/>
              <a:t>we can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update it as draw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39609" cy="4195481"/>
          </a:xfrm>
        </p:spPr>
        <p:txBody>
          <a:bodyPr>
            <a:normAutofit lnSpcReduction="10000"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Dataset was collected from website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www.kraggle.com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Match-wise performance of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all the team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March-wise performance of opposition team 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Venue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of each match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Day-Day/Night 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Toss    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Toss win or Toss loose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Out Comes   Predicting match win or loose based on toss win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   Predicting match win depending on venue and field </a:t>
            </a:r>
            <a:endParaRPr lang="en-I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   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Techniques/Approaches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Available Algorithms - </a:t>
            </a:r>
            <a:r>
              <a:rPr lang="en-US" dirty="0"/>
              <a:t>K-nearest </a:t>
            </a:r>
            <a:r>
              <a:rPr lang="en-US" dirty="0" smtClean="0"/>
              <a:t>neighbors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                                        Naive Bayes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Support </a:t>
            </a:r>
            <a:r>
              <a:rPr lang="en-US" dirty="0"/>
              <a:t>Vector </a:t>
            </a:r>
            <a:r>
              <a:rPr lang="en-US" dirty="0" smtClean="0"/>
              <a:t>Machines</a:t>
            </a:r>
          </a:p>
          <a:p>
            <a:pPr marL="0" indent="0" fontAlgn="base">
              <a:buNone/>
            </a:pPr>
            <a:r>
              <a:rPr lang="en-US" dirty="0" smtClean="0"/>
              <a:t>                                            Logistic regression</a:t>
            </a:r>
          </a:p>
          <a:p>
            <a:pPr fontAlgn="base"/>
            <a:r>
              <a:rPr lang="en-US" dirty="0" smtClean="0"/>
              <a:t>Implemented Algorithms </a:t>
            </a:r>
            <a:r>
              <a:rPr lang="en-US" smtClean="0"/>
              <a:t>– </a:t>
            </a:r>
            <a:r>
              <a:rPr lang="en-US" smtClean="0"/>
              <a:t>  Logistic </a:t>
            </a:r>
            <a:r>
              <a:rPr lang="en-US" dirty="0" smtClean="0"/>
              <a:t>Regression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Random Forest Classifier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Decision Tree </a:t>
            </a:r>
            <a:r>
              <a:rPr lang="en-US" dirty="0"/>
              <a:t>Classifier </a:t>
            </a:r>
            <a:r>
              <a:rPr lang="en-US" dirty="0" smtClean="0"/>
              <a:t>        </a:t>
            </a:r>
          </a:p>
          <a:p>
            <a:pPr marL="0" indent="0" fontAlgn="base">
              <a:buNone/>
            </a:pPr>
            <a:r>
              <a:rPr lang="en-US" dirty="0" smtClean="0"/>
              <a:t>                                                      Random Forest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4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Codes and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available – </a:t>
            </a:r>
            <a:r>
              <a:rPr lang="en-US" dirty="0" err="1" smtClean="0"/>
              <a:t>BigData</a:t>
            </a:r>
            <a:r>
              <a:rPr lang="en-US" dirty="0" smtClean="0"/>
              <a:t> </a:t>
            </a:r>
            <a:r>
              <a:rPr lang="en-US" dirty="0"/>
              <a:t>made </a:t>
            </a:r>
            <a:r>
              <a:rPr lang="en-US" dirty="0" smtClean="0"/>
              <a:t>simple,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machinelearningmistry.com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ackground study  -   </a:t>
            </a:r>
            <a:r>
              <a:rPr lang="en-US" dirty="0" err="1"/>
              <a:t>C</a:t>
            </a:r>
            <a:r>
              <a:rPr lang="en-US" dirty="0" err="1" smtClean="0"/>
              <a:t>rickinfo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 err="1" smtClean="0"/>
              <a:t>kraggle</a:t>
            </a:r>
            <a:r>
              <a:rPr lang="en-US" dirty="0" smtClean="0"/>
              <a:t> dataset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1706</TotalTime>
  <Words>666</Words>
  <Application>Microsoft Office PowerPoint</Application>
  <PresentationFormat>Custom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Cricket Match Prediction and Analysis (T20,IPL)</vt:lpstr>
      <vt:lpstr>Problem Statement</vt:lpstr>
      <vt:lpstr>Working Area</vt:lpstr>
      <vt:lpstr>Motivation</vt:lpstr>
      <vt:lpstr>Data Collection(Snap Shot)</vt:lpstr>
      <vt:lpstr>Data Collection</vt:lpstr>
      <vt:lpstr>Data Collection</vt:lpstr>
      <vt:lpstr>Techniques/Approaches</vt:lpstr>
      <vt:lpstr>Codes and Library </vt:lpstr>
      <vt:lpstr>Program Overview</vt:lpstr>
      <vt:lpstr>Results</vt:lpstr>
      <vt:lpstr>Conclusion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Gaurav</dc:creator>
  <cp:lastModifiedBy>Windows User</cp:lastModifiedBy>
  <cp:revision>54</cp:revision>
  <dcterms:created xsi:type="dcterms:W3CDTF">2013-04-07T17:46:28Z</dcterms:created>
  <dcterms:modified xsi:type="dcterms:W3CDTF">2018-04-02T04:15:41Z</dcterms:modified>
</cp:coreProperties>
</file>