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71" r:id="rId4"/>
    <p:sldId id="267" r:id="rId5"/>
    <p:sldId id="276" r:id="rId6"/>
    <p:sldId id="272" r:id="rId7"/>
    <p:sldId id="279" r:id="rId8"/>
    <p:sldId id="273" r:id="rId9"/>
    <p:sldId id="274" r:id="rId10"/>
    <p:sldId id="275" r:id="rId11"/>
    <p:sldId id="278" r:id="rId12"/>
    <p:sldId id="277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3100"/>
    <a:srgbClr val="724A5F"/>
    <a:srgbClr val="8E2E5E"/>
    <a:srgbClr val="5F1F3F"/>
    <a:srgbClr val="61CB61"/>
    <a:srgbClr val="339933"/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5" autoAdjust="0"/>
  </p:normalViewPr>
  <p:slideViewPr>
    <p:cSldViewPr>
      <p:cViewPr>
        <p:scale>
          <a:sx n="77" d="100"/>
          <a:sy n="77" d="100"/>
        </p:scale>
        <p:origin x="-11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8D106-7620-499F-8470-410212F4278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4D0CD-9841-447B-B90B-4F430B5DC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90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4D0CD-9841-447B-B90B-4F430B5DC7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0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4D0CD-9841-447B-B90B-4F430B5DC7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81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1D9C-B90C-4448-A610-A636ADA88224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216-FA54-4E7C-B810-D11CC07714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1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DC99-0FE3-4B4C-982A-68852AC9794F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216-FA54-4E7C-B810-D11CC07714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2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FB5E-B973-412F-866E-0909339FD250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216-FA54-4E7C-B810-D11CC07714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4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F874-D737-4949-A8E8-7BB5B880A7F1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216-FA54-4E7C-B810-D11CC07714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1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0BEB-BD09-4AC6-8CD2-783B6E4DF422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216-FA54-4E7C-B810-D11CC07714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4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FDB0-37AF-48FD-9459-66AA4E019E47}" type="datetime1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216-FA54-4E7C-B810-D11CC07714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2822-9B7E-4090-84C5-6A844A5B6380}" type="datetime1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216-FA54-4E7C-B810-D11CC07714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8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9AA6-536C-4B14-ACB5-EE163837C78C}" type="datetime1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216-FA54-4E7C-B810-D11CC07714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5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413D-3FE0-4C17-9EC9-FC81EC82C15E}" type="datetime1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216-FA54-4E7C-B810-D11CC07714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7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F6B9-535E-4281-A872-FBAFB9690415}" type="datetime1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216-FA54-4E7C-B810-D11CC07714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3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162-3577-4AE6-991C-F7B3E0033C93}" type="datetime1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216-FA54-4E7C-B810-D11CC07714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2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13A37-8E3C-415A-BF72-0EE08C9C1496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5C216-FA54-4E7C-B810-D11CC07714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1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inpardoe.com/teaching/dsc433/data.ht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</a:t>
            </a:r>
            <a:r>
              <a:rPr lang="en-US" b="1" dirty="0" smtClean="0"/>
              <a:t>Churn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In the Telecommunications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216-FA54-4E7C-B810-D11CC07714A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874837"/>
            <a:ext cx="4953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  <a:solidFill>
            <a:srgbClr val="61CB61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Result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91" y="1828800"/>
            <a:ext cx="8252618" cy="4648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216-FA54-4E7C-B810-D11CC07714A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5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874837"/>
            <a:ext cx="4953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  <a:solidFill>
            <a:srgbClr val="61CB61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Result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08" y="1828800"/>
            <a:ext cx="8260492" cy="473716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216-FA54-4E7C-B810-D11CC07714A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1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Data Set(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www.iainpardoe.com/teaching/dsc433/data.htm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Code </a:t>
            </a:r>
            <a:r>
              <a:rPr lang="en-US" dirty="0"/>
              <a:t>and information(http://</a:t>
            </a:r>
            <a:r>
              <a:rPr lang="en-US" dirty="0" smtClean="0"/>
              <a:t>blog.yhat.com/posts/predicting-customer-churn-with-sklearn.html)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  <a:solidFill>
            <a:srgbClr val="61CB61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216-FA54-4E7C-B810-D11CC07714A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/>
              <a:t>Questions Please…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216-FA54-4E7C-B810-D11CC07714A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-1295400" y="2362200"/>
            <a:ext cx="7772400" cy="1470025"/>
          </a:xfrm>
        </p:spPr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" y="3657600"/>
            <a:ext cx="8991600" cy="3048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     Arafat hossain-14201023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Mohammad Abdul Hannan-14101161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Md. </a:t>
            </a:r>
            <a:r>
              <a:rPr lang="en-US" dirty="0" err="1">
                <a:solidFill>
                  <a:schemeClr val="tx1"/>
                </a:solidFill>
              </a:rPr>
              <a:t>Maruf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Rahman-14301036</a:t>
            </a:r>
          </a:p>
          <a:p>
            <a:pPr algn="l"/>
            <a:r>
              <a:rPr lang="en-US" dirty="0" smtClean="0"/>
              <a:t>     </a:t>
            </a:r>
            <a:r>
              <a:rPr lang="en-US" dirty="0" err="1" smtClean="0">
                <a:solidFill>
                  <a:schemeClr val="tx1"/>
                </a:solidFill>
              </a:rPr>
              <a:t>Mayaz</a:t>
            </a:r>
            <a:r>
              <a:rPr lang="en-US" smtClean="0">
                <a:solidFill>
                  <a:schemeClr val="tx1"/>
                </a:solidFill>
              </a:rPr>
              <a:t> Ahmad-14101143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216-FA54-4E7C-B810-D11CC07714A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874837"/>
            <a:ext cx="4953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Work plan </a:t>
            </a:r>
            <a:endParaRPr lang="en-US" dirty="0"/>
          </a:p>
          <a:p>
            <a:r>
              <a:rPr lang="en-US" dirty="0" smtClean="0"/>
              <a:t>Dataset Analysis</a:t>
            </a:r>
          </a:p>
          <a:p>
            <a:r>
              <a:rPr lang="en-US" dirty="0" smtClean="0"/>
              <a:t>Area of work</a:t>
            </a:r>
          </a:p>
          <a:p>
            <a:r>
              <a:rPr lang="en-US" dirty="0" smtClean="0"/>
              <a:t>Algorithm Analysis</a:t>
            </a:r>
          </a:p>
          <a:p>
            <a:r>
              <a:rPr lang="en-US" dirty="0" smtClean="0"/>
              <a:t>Code and library</a:t>
            </a:r>
          </a:p>
          <a:p>
            <a:r>
              <a:rPr lang="en-US" dirty="0" smtClean="0"/>
              <a:t>Results</a:t>
            </a:r>
          </a:p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  <a:solidFill>
            <a:srgbClr val="61CB61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Table of content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216-FA54-4E7C-B810-D11CC07714A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5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874837"/>
            <a:ext cx="4953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  <a:solidFill>
            <a:srgbClr val="61CB61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 plan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352800" y="2019300"/>
            <a:ext cx="1752600" cy="53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Dataset Collection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52800" y="3352800"/>
            <a:ext cx="1752600" cy="53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Selection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52800" y="4682181"/>
            <a:ext cx="1752600" cy="53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Fitting a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42502" y="5943600"/>
            <a:ext cx="1752600" cy="53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Evaluate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160108" y="2590284"/>
            <a:ext cx="174539" cy="7625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128701" y="3886199"/>
            <a:ext cx="200798" cy="795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128701" y="5215580"/>
            <a:ext cx="200798" cy="728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216-FA54-4E7C-B810-D11CC07714A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1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874837"/>
            <a:ext cx="4953000" cy="4525963"/>
          </a:xfrm>
        </p:spPr>
        <p:txBody>
          <a:bodyPr>
            <a:normAutofit/>
          </a:bodyPr>
          <a:lstStyle/>
          <a:p>
            <a:r>
              <a:rPr lang="en-US" dirty="0"/>
              <a:t>Account length</a:t>
            </a:r>
          </a:p>
          <a:p>
            <a:r>
              <a:rPr lang="en-US" dirty="0"/>
              <a:t>Call minutes</a:t>
            </a:r>
          </a:p>
          <a:p>
            <a:r>
              <a:rPr lang="en-US" dirty="0"/>
              <a:t>Charge incurred for service</a:t>
            </a:r>
          </a:p>
          <a:p>
            <a:r>
              <a:rPr lang="en-US" dirty="0"/>
              <a:t>Account duration</a:t>
            </a:r>
          </a:p>
          <a:p>
            <a:r>
              <a:rPr lang="en-US" dirty="0"/>
              <a:t>Customer availability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  <a:solidFill>
            <a:srgbClr val="61CB61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Dataset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216-FA54-4E7C-B810-D11CC07714A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6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874837"/>
            <a:ext cx="4953000" cy="4525963"/>
          </a:xfrm>
        </p:spPr>
        <p:txBody>
          <a:bodyPr>
            <a:normAutofit/>
          </a:bodyPr>
          <a:lstStyle/>
          <a:p>
            <a:r>
              <a:rPr lang="en-US" dirty="0"/>
              <a:t>Independent values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  <a:solidFill>
            <a:srgbClr val="61CB61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Dataset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8229599" cy="4038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216-FA54-4E7C-B810-D11CC07714A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5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874837"/>
            <a:ext cx="4953000" cy="4525963"/>
          </a:xfrm>
        </p:spPr>
        <p:txBody>
          <a:bodyPr>
            <a:normAutofit/>
          </a:bodyPr>
          <a:lstStyle/>
          <a:p>
            <a:r>
              <a:rPr lang="en-US" dirty="0"/>
              <a:t>Classification </a:t>
            </a:r>
          </a:p>
          <a:p>
            <a:r>
              <a:rPr lang="en-US" dirty="0"/>
              <a:t>Prediction</a:t>
            </a:r>
          </a:p>
          <a:p>
            <a:r>
              <a:rPr lang="en-US" dirty="0"/>
              <a:t>Customer behavior analysis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  <a:solidFill>
            <a:srgbClr val="61CB61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Area of work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216-FA54-4E7C-B810-D11CC07714A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  <a:p>
            <a:r>
              <a:rPr lang="en-US" dirty="0"/>
              <a:t>K nearest neighbor</a:t>
            </a:r>
          </a:p>
          <a:p>
            <a:r>
              <a:rPr lang="en-US" dirty="0"/>
              <a:t>Support vector </a:t>
            </a:r>
            <a:r>
              <a:rPr lang="en-US" dirty="0" smtClean="0"/>
              <a:t>machine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Random forest is better based on accuracy, precision and recall.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  <a:solidFill>
            <a:srgbClr val="61CB61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Algorithm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216-FA54-4E7C-B810-D11CC07714A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0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874837"/>
            <a:ext cx="4953000" cy="4525963"/>
          </a:xfrm>
        </p:spPr>
        <p:txBody>
          <a:bodyPr>
            <a:normAutofit/>
          </a:bodyPr>
          <a:lstStyle/>
          <a:p>
            <a:r>
              <a:rPr lang="en-US" dirty="0" err="1"/>
              <a:t>Sklearn</a:t>
            </a:r>
            <a:r>
              <a:rPr lang="en-US" dirty="0"/>
              <a:t> library</a:t>
            </a:r>
          </a:p>
          <a:p>
            <a:r>
              <a:rPr lang="en-US" dirty="0"/>
              <a:t>Pandas</a:t>
            </a:r>
          </a:p>
          <a:p>
            <a:r>
              <a:rPr lang="en-US" dirty="0" err="1"/>
              <a:t>Matpolib</a:t>
            </a:r>
            <a:endParaRPr lang="en-US" dirty="0"/>
          </a:p>
          <a:p>
            <a:r>
              <a:rPr lang="en-US" dirty="0"/>
              <a:t>Shape() method</a:t>
            </a:r>
          </a:p>
          <a:p>
            <a:r>
              <a:rPr lang="en-US" dirty="0"/>
              <a:t>Describe() 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  <a:solidFill>
            <a:srgbClr val="61CB61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Code and library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216-FA54-4E7C-B810-D11CC07714A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</TotalTime>
  <Words>140</Words>
  <Application>Microsoft Office PowerPoint</Application>
  <PresentationFormat>On-screen Show (4:3)</PresentationFormat>
  <Paragraphs>69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Predicting Customer Churn In the Telecommunications </vt:lpstr>
      <vt:lpstr>Group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Please…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Farnan</dc:creator>
  <cp:lastModifiedBy>MahaZimi</cp:lastModifiedBy>
  <cp:revision>72</cp:revision>
  <dcterms:created xsi:type="dcterms:W3CDTF">2014-08-04T16:07:14Z</dcterms:created>
  <dcterms:modified xsi:type="dcterms:W3CDTF">2018-04-02T17:04:09Z</dcterms:modified>
</cp:coreProperties>
</file>