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96A2-03E0-4C3B-9C04-3840AB6F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60556-0629-43AE-B530-BD9131EE2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EEEF-4958-4854-BD0C-E214A3F7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5E36-AA14-4251-9D8D-C04E27BB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9A76-4B08-4AF5-A181-AC4E9F1A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6968-9155-4C42-8EEF-F59EEFA7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5E8FB-39F9-4580-88DA-FE86D91C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9FA3-6899-4C8A-8D29-7D553A0A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6785-330F-4D01-9E08-A30953D5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9C28-0CC9-47CB-AF1A-7649A00C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C8F7A-C9CD-4128-8CA4-0DDA387A4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7513-C67E-4E6C-8728-E0ECAFDF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A74-7153-4CEB-A9D6-09167E98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493F-C70B-4E94-B81F-55B690B4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4C7-7124-4E7C-ACF2-B255EC78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1CE8-DD8D-46A1-A3EF-D94ACED3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3AF2-5BA8-4624-9E33-9B6F54C1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37E4-0BB8-4B8D-8105-501DC08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6097-FF07-4305-9477-B444A16E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43D1-C449-4C76-B133-26B31B30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E836-0C61-487A-999D-F53A7B83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5607-A51E-4B46-80F6-D879FFAF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17F5-93C0-4E83-AD46-8E54536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7669-110D-4720-A703-FA8ED19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062B-0FC8-4ABB-B2E0-119BAB4A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D6F4-3EF0-465D-ACC3-EF1007AB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83E9-377A-4741-815B-8151AF4A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531C-2BEE-44B8-96F7-C81A20A7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9B5A-CA22-4BE2-B890-4C516219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91A9-E959-4F7D-B4AB-A1F11BE8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4E9B-0567-4941-A9A9-923BF83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48D-E203-410B-B439-1478E25F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076D-B12F-47AD-A019-CD1AD696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4ECD-ECD5-47AE-AEB5-7B198B87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2DF6F-A35E-4088-BCA7-F6D9357F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7358F-3518-4DAC-87AC-0392F24A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D4291-2020-4F0C-9EE7-B9F882AE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790D9-73AC-4FAB-8A7A-B14CCE75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992A9-D34D-4B43-8FE8-F6D0C675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35C0-0AE5-4047-8CD1-6B6150F3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47051-C6FE-43DB-B074-A77D23FA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C6AA-7240-4088-828E-237179C1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4A809-47BE-490F-B5FE-BA2941D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45BA0-E981-4491-B99D-64A5403D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4EF34-7116-44EF-8C6A-3F476A6A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BCFF7-B167-4D40-A967-EE6845BB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5A8A-ABDF-4872-92C9-7033D441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700D-BAF5-4DDD-A7B1-D44B55F4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35803-46C7-4294-980B-27D55EA7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9D90-27ED-4C5B-B610-9C8845F3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509B5-A9E8-440A-85D4-FE685B25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7BFDC-8AA5-40AA-A5D9-3AE84F0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FBC5-DE9F-4391-B9BB-7BDDBB1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3EFC3-9306-4722-B2EC-BFF5001AC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46E2-A860-4731-8597-16B4C312A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AB753-229F-4254-843C-FD04E719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81D58-F0FA-4662-9541-A3FCDCF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6B63-9793-43CB-A4BE-A18E6B02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336B1-74F1-464A-A46C-9B59F96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45A7-91E0-4464-8794-2DF83B07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7D57-D80A-493A-B1A7-476E3BF0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6284-D47B-40DD-9092-3F4A90EC88C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32FB-EDCB-4021-A342-23F9C29EA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2895-9029-49F5-B736-A4DDBF0D4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2362-C679-4F64-8E01-644B0885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gyptr/python-nltk-sentiment-analysis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gyptr/python-nltk-sentiment-analysis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1324-E438-4C75-A214-4B98376D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5945"/>
          </a:xfrm>
        </p:spPr>
        <p:txBody>
          <a:bodyPr/>
          <a:lstStyle/>
          <a:p>
            <a:r>
              <a:rPr lang="en-US" dirty="0"/>
              <a:t>Twitter Sentiment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AB17-7641-4321-A824-02029468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660"/>
            <a:ext cx="9144000" cy="2874263"/>
          </a:xfrm>
        </p:spPr>
        <p:txBody>
          <a:bodyPr>
            <a:normAutofit/>
          </a:bodyPr>
          <a:lstStyle/>
          <a:p>
            <a:pPr algn="just"/>
            <a:r>
              <a:rPr lang="en-US" b="1" smtClean="0"/>
              <a:t>Group 17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Abdullahil </a:t>
            </a:r>
            <a:r>
              <a:rPr lang="en-US" dirty="0"/>
              <a:t>Kafi  14301019                                                             </a:t>
            </a:r>
          </a:p>
          <a:p>
            <a:pPr algn="just"/>
            <a:r>
              <a:rPr lang="en-US" dirty="0"/>
              <a:t>Md Shaikh </a:t>
            </a:r>
            <a:r>
              <a:rPr lang="en-US" dirty="0" err="1"/>
              <a:t>Ashikul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 14301017</a:t>
            </a:r>
          </a:p>
          <a:p>
            <a:pPr algn="just"/>
            <a:r>
              <a:rPr lang="en-US" dirty="0"/>
              <a:t>Sayeed Bin Hossain  14301061</a:t>
            </a:r>
          </a:p>
          <a:p>
            <a:pPr algn="just"/>
            <a:r>
              <a:rPr lang="en-US" dirty="0"/>
              <a:t>Siam Bin </a:t>
            </a:r>
            <a:r>
              <a:rPr lang="en-US" dirty="0" err="1"/>
              <a:t>Awal</a:t>
            </a:r>
            <a:r>
              <a:rPr lang="en-US" dirty="0"/>
              <a:t>  14301040</a:t>
            </a:r>
          </a:p>
        </p:txBody>
      </p:sp>
    </p:spTree>
    <p:extLst>
      <p:ext uri="{BB962C8B-B14F-4D97-AF65-F5344CB8AC3E}">
        <p14:creationId xmlns:p14="http://schemas.microsoft.com/office/powerpoint/2010/main" val="232045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BF15-363F-46BB-B48B-2DF958B6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E312-E78F-4872-B090-D2B3FCA5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Gimpel</a:t>
            </a:r>
            <a:r>
              <a:rPr lang="en-US" dirty="0"/>
              <a:t>, K., Schneider, N., O’Connor, B., Das, D., Mills, D., Eisenstein, J., Heilman, M., </a:t>
            </a:r>
            <a:r>
              <a:rPr lang="en-US" dirty="0" err="1"/>
              <a:t>Yogatama</a:t>
            </a:r>
            <a:r>
              <a:rPr lang="en-US" dirty="0"/>
              <a:t>, D., Flanigan, J., Smith, N.: Part-of-speech tagging for twitter: Annotation, features, and experiments. Tech. rep., DTIC Document (2010)</a:t>
            </a:r>
          </a:p>
          <a:p>
            <a:r>
              <a:rPr lang="en-US" dirty="0"/>
              <a:t>Pak, A., </a:t>
            </a:r>
            <a:r>
              <a:rPr lang="en-US" dirty="0" err="1"/>
              <a:t>Paroubek</a:t>
            </a:r>
            <a:r>
              <a:rPr lang="en-US" dirty="0"/>
              <a:t>, P.: Twitter as a corpus for sentiment analysis and opinion mining. In: Proceedings of LREC 2010 (2010)</a:t>
            </a:r>
          </a:p>
          <a:p>
            <a:r>
              <a:rPr lang="en-US" dirty="0"/>
              <a:t>We got the dataset from Kaggle (</a:t>
            </a:r>
            <a:r>
              <a:rPr lang="en-US" dirty="0">
                <a:hlinkClick r:id="rId2"/>
              </a:rPr>
              <a:t>https://www.kaggle.com/ngyptr/python-nltk-sentiment-analysis/data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088E-29C0-4A79-BC84-936E2CCE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A04D-9B89-4091-AEA8-C2D8047A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Dataset Analysis : Sayeed Bin Hossain</a:t>
            </a:r>
          </a:p>
          <a:p>
            <a:pPr marL="0" indent="0">
              <a:buNone/>
            </a:pPr>
            <a:r>
              <a:rPr lang="en-US" sz="2400" dirty="0"/>
              <a:t>Algorithm Analysis : Md Shaikh </a:t>
            </a:r>
            <a:r>
              <a:rPr lang="en-US" sz="2400" dirty="0" err="1"/>
              <a:t>Ashikul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Coding and Setting up Environments : Abdullahil Kafi</a:t>
            </a:r>
          </a:p>
          <a:p>
            <a:pPr marL="0" indent="0">
              <a:buNone/>
            </a:pPr>
            <a:r>
              <a:rPr lang="en-US" sz="2400" dirty="0"/>
              <a:t>Result Analysis, Presentation Making and Report Writing : Siam Bin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11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91DD-A588-4026-AF59-6A4FC82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DC4B-F933-4E1B-A47B-D618984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way of processing information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Text analysis</a:t>
            </a:r>
          </a:p>
          <a:p>
            <a:r>
              <a:rPr lang="en-US" dirty="0"/>
              <a:t>Computational linguistics </a:t>
            </a:r>
          </a:p>
          <a:p>
            <a:r>
              <a:rPr lang="en-US" dirty="0"/>
              <a:t>Determines the attitude of a speaker, writer or other subject</a:t>
            </a:r>
          </a:p>
          <a:p>
            <a:r>
              <a:rPr lang="en-US" dirty="0"/>
              <a:t>Also called Opinion mining </a:t>
            </a:r>
          </a:p>
        </p:txBody>
      </p:sp>
    </p:spTree>
    <p:extLst>
      <p:ext uri="{BB962C8B-B14F-4D97-AF65-F5344CB8AC3E}">
        <p14:creationId xmlns:p14="http://schemas.microsoft.com/office/powerpoint/2010/main" val="8627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BFFF-0218-406B-BBA2-2D71CFA7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14D6-0A6B-4386-BB3D-0808C7CB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twitter posts and determining if they are positive or negative.</a:t>
            </a:r>
          </a:p>
          <a:p>
            <a:r>
              <a:rPr lang="en-US" dirty="0"/>
              <a:t>It is a supervised machine learning process</a:t>
            </a:r>
          </a:p>
          <a:p>
            <a:r>
              <a:rPr lang="en-US" dirty="0"/>
              <a:t>We used Classification algorithms</a:t>
            </a:r>
          </a:p>
          <a:p>
            <a:r>
              <a:rPr lang="en-US" dirty="0"/>
              <a:t>Natural Language Processing is used</a:t>
            </a:r>
          </a:p>
          <a:p>
            <a:r>
              <a:rPr lang="en-US" dirty="0"/>
              <a:t>Text Mining or Text preprocessing is used for text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497D-498B-4BE9-B311-01302FBC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93B3-B232-4BCA-B266-2E0B50D0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set was taken from Kaggle (</a:t>
            </a:r>
            <a:r>
              <a:rPr lang="en-US" dirty="0">
                <a:hlinkClick r:id="rId2"/>
              </a:rPr>
              <a:t>https://www.kaggle.com/ngyptr/python-nltk-sentiment-analysis/data</a:t>
            </a:r>
            <a:r>
              <a:rPr lang="en-US" dirty="0"/>
              <a:t>)</a:t>
            </a:r>
          </a:p>
          <a:p>
            <a:r>
              <a:rPr lang="en-US" dirty="0"/>
              <a:t>The data set contains tweets of people on various issues</a:t>
            </a:r>
          </a:p>
          <a:p>
            <a:r>
              <a:rPr lang="en-US" dirty="0"/>
              <a:t>We are only taking two columns in consideration “text” and “sentiment”</a:t>
            </a:r>
          </a:p>
          <a:p>
            <a:r>
              <a:rPr lang="en-US" dirty="0"/>
              <a:t>“sentiment” column contains the sentiment of the tweet and the tweet is saved in “text” column. Each row of these columns are relational.</a:t>
            </a:r>
          </a:p>
          <a:p>
            <a:r>
              <a:rPr lang="en-US" dirty="0"/>
              <a:t>The column named “candidate” which contains the name of the person or place about which  the tweet is.</a:t>
            </a:r>
          </a:p>
          <a:p>
            <a:r>
              <a:rPr lang="en-US" dirty="0"/>
              <a:t>The column named “confidence” shows the confidence of the tweet according to the sentiment and the twitter feed.</a:t>
            </a:r>
          </a:p>
          <a:p>
            <a:r>
              <a:rPr lang="en-US" dirty="0"/>
              <a:t>There are some </a:t>
            </a:r>
            <a:r>
              <a:rPr lang="en-US" dirty="0" err="1"/>
              <a:t>NaN</a:t>
            </a:r>
            <a:r>
              <a:rPr lang="en-US" dirty="0"/>
              <a:t> values in “candidate” column.</a:t>
            </a:r>
          </a:p>
        </p:txBody>
      </p:sp>
    </p:spTree>
    <p:extLst>
      <p:ext uri="{BB962C8B-B14F-4D97-AF65-F5344CB8AC3E}">
        <p14:creationId xmlns:p14="http://schemas.microsoft.com/office/powerpoint/2010/main" val="135656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E4EC-CB90-47CC-96FD-D1F4D6B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19E-C5B9-4657-9BCF-E72796D0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the Naïve Bayes Classifier algorithm</a:t>
            </a:r>
          </a:p>
          <a:p>
            <a:r>
              <a:rPr lang="en-US" dirty="0"/>
              <a:t>There are several algorithms that we can use in the sentiment analysis as SVM, Linear regression</a:t>
            </a:r>
          </a:p>
          <a:p>
            <a:r>
              <a:rPr lang="en-US" dirty="0"/>
              <a:t>With the Naïve Bayes classifier we have classified the training set that we prepared by extracting tweet word features.</a:t>
            </a:r>
          </a:p>
          <a:p>
            <a:r>
              <a:rPr lang="en-US" dirty="0"/>
              <a:t>We used python language to execute the algorithm.</a:t>
            </a:r>
          </a:p>
          <a:p>
            <a:r>
              <a:rPr lang="en-US" dirty="0" err="1"/>
              <a:t>Sklearn</a:t>
            </a:r>
            <a:r>
              <a:rPr lang="en-US" dirty="0"/>
              <a:t> package was used for model selection and execute the naïve </a:t>
            </a:r>
            <a:r>
              <a:rPr lang="en-US" dirty="0" err="1"/>
              <a:t>bayes</a:t>
            </a:r>
            <a:r>
              <a:rPr lang="en-US" dirty="0"/>
              <a:t>.</a:t>
            </a:r>
          </a:p>
          <a:p>
            <a:r>
              <a:rPr lang="en-US" dirty="0" err="1"/>
              <a:t>Nltk</a:t>
            </a:r>
            <a:r>
              <a:rPr lang="en-US" dirty="0"/>
              <a:t> classifier was also used to classify the dataset.</a:t>
            </a:r>
          </a:p>
        </p:txBody>
      </p:sp>
    </p:spTree>
    <p:extLst>
      <p:ext uri="{BB962C8B-B14F-4D97-AF65-F5344CB8AC3E}">
        <p14:creationId xmlns:p14="http://schemas.microsoft.com/office/powerpoint/2010/main" val="301531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3439-0C3F-446E-B2B2-D217CEC5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8C4D-6B4F-44C6-8350-FCA8FA87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doing the coding on python 3.6</a:t>
            </a:r>
          </a:p>
          <a:p>
            <a:r>
              <a:rPr lang="en-US" dirty="0"/>
              <a:t>We have used panda,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matplotlib and wordnet packages</a:t>
            </a:r>
          </a:p>
          <a:p>
            <a:r>
              <a:rPr lang="en-US" dirty="0"/>
              <a:t>The wordnet is used for text preprocessing </a:t>
            </a:r>
          </a:p>
          <a:p>
            <a:r>
              <a:rPr lang="en-US" dirty="0" err="1"/>
              <a:t>Nltk</a:t>
            </a:r>
            <a:r>
              <a:rPr lang="en-US" dirty="0"/>
              <a:t> is used for the classification</a:t>
            </a:r>
          </a:p>
          <a:p>
            <a:r>
              <a:rPr lang="en-US" dirty="0"/>
              <a:t>The code is not from GitHub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7AC1-459F-4AC0-BECF-7861774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1D15-808E-418E-BFCA-8848E802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show the sentiment of a tweet post and its accuracy.</a:t>
            </a:r>
          </a:p>
          <a:p>
            <a:r>
              <a:rPr lang="en-US" dirty="0"/>
              <a:t>The machine will be trained with some training data and it will predict the sentiments of real time twitter feed (of any issue) </a:t>
            </a:r>
          </a:p>
          <a:p>
            <a:r>
              <a:rPr lang="en-US" dirty="0"/>
              <a:t>For measuring the accuracy we will give some positive and negative tweets and see the outcome from the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641-6296-4E77-8DD5-CBB1F022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F89C-AE00-4892-A42F-7B517CB8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not yet ready, 60% of the work is done.</a:t>
            </a:r>
          </a:p>
          <a:p>
            <a:r>
              <a:rPr lang="en-US" dirty="0"/>
              <a:t>We want to publish a paper with this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Twitter Sentiment Analysis </vt:lpstr>
      <vt:lpstr>Contribution</vt:lpstr>
      <vt:lpstr>Sentiment Analysis</vt:lpstr>
      <vt:lpstr>Twitter Sentiment Analysis</vt:lpstr>
      <vt:lpstr>Data Set</vt:lpstr>
      <vt:lpstr>Algorithms </vt:lpstr>
      <vt:lpstr>Coding Part</vt:lpstr>
      <vt:lpstr>Our Project 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Abdullahil Kafi</dc:creator>
  <cp:lastModifiedBy>Abdullahil Kafi</cp:lastModifiedBy>
  <cp:revision>11</cp:revision>
  <dcterms:created xsi:type="dcterms:W3CDTF">2018-03-04T14:02:11Z</dcterms:created>
  <dcterms:modified xsi:type="dcterms:W3CDTF">2018-04-02T16:41:34Z</dcterms:modified>
</cp:coreProperties>
</file>