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2" r:id="rId10"/>
  </p:sldIdLst>
  <p:sldSz cx="9144000" cy="5143500" type="screen16x9"/>
  <p:notesSz cx="6858000" cy="9144000"/>
  <p:embeddedFontLst>
    <p:embeddedFont>
      <p:font typeface="Oswald"/>
      <p:regular r:id="rId12"/>
      <p:bold r:id="rId13"/>
    </p:embeddedFont>
    <p:embeddedFont>
      <p:font typeface="Average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1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loniex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shee87/cryptory" TargetMode="External"/><Relationship Id="rId2" Type="http://schemas.openxmlformats.org/officeDocument/2006/relationships/hyperlink" Target="https://nicholastsmith.wordpress.com/2017/11/13/cryptocurrency-price-prediction-using-deep-learning-in-tensorflow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owardsdatascience.com/train-test-split-and-cross-validation-in-python-80b61beca4b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-96900" y="997525"/>
            <a:ext cx="5440500" cy="1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Group number: 06</a:t>
            </a:r>
            <a:endParaRPr sz="2000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-1233750" y="29462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Md.Mazidul Hasan - 14301104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Md. Fahim Hasnat - 14101043 </a:t>
            </a: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Hasin Raihan</a:t>
            </a:r>
            <a:r>
              <a:rPr lang="en-US" dirty="0"/>
              <a:t> - 13301102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Md. Golam </a:t>
            </a:r>
            <a:r>
              <a:rPr lang="en-US" dirty="0" err="1"/>
              <a:t>Kibria</a:t>
            </a:r>
            <a:r>
              <a:rPr lang="en-US" dirty="0"/>
              <a:t> </a:t>
            </a:r>
            <a:r>
              <a:rPr lang="en-US" dirty="0" err="1"/>
              <a:t>Ripan</a:t>
            </a:r>
            <a:r>
              <a:rPr lang="en-US" dirty="0"/>
              <a:t> - 16241017</a:t>
            </a:r>
            <a:endParaRPr dirty="0"/>
          </a:p>
        </p:txBody>
      </p:sp>
      <p:sp>
        <p:nvSpPr>
          <p:cNvPr id="61" name="Shape 61"/>
          <p:cNvSpPr txBox="1"/>
          <p:nvPr/>
        </p:nvSpPr>
        <p:spPr>
          <a:xfrm>
            <a:off x="853225" y="216300"/>
            <a:ext cx="7931700" cy="10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Cryptocurrency Price Prediction </a:t>
            </a:r>
            <a:endParaRPr sz="3600" dirty="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2CC"/>
              </a:solidFill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-477500" y="2198975"/>
            <a:ext cx="6922200" cy="9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CE5CD"/>
                </a:solidFill>
                <a:latin typeface="Oswald"/>
                <a:ea typeface="Oswald"/>
                <a:cs typeface="Oswald"/>
                <a:sym typeface="Oswald"/>
              </a:rPr>
              <a:t>                               Team members:</a:t>
            </a:r>
            <a:endParaRPr sz="2400">
              <a:solidFill>
                <a:srgbClr val="FCE5C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075" y="856900"/>
            <a:ext cx="6032097" cy="38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74375" y="0"/>
            <a:ext cx="7669800" cy="13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1217700" y="1156250"/>
            <a:ext cx="7926300" cy="2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Predicting</a:t>
            </a:r>
            <a:r>
              <a:rPr lang="en" sz="3000" dirty="0"/>
              <a:t> the future</a:t>
            </a:r>
            <a:endParaRPr sz="30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dirty="0"/>
              <a:t>Supervised Learning</a:t>
            </a:r>
            <a:endParaRPr sz="30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Predictions of data</a:t>
            </a:r>
          </a:p>
          <a:p>
            <a: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dirty="0"/>
              <a:t>Data Analytics</a:t>
            </a:r>
            <a:endParaRPr sz="3000" dirty="0"/>
          </a:p>
        </p:txBody>
      </p:sp>
      <p:sp>
        <p:nvSpPr>
          <p:cNvPr id="70" name="Shape 70"/>
          <p:cNvSpPr txBox="1"/>
          <p:nvPr/>
        </p:nvSpPr>
        <p:spPr>
          <a:xfrm>
            <a:off x="5333050" y="326975"/>
            <a:ext cx="64944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725" y="0"/>
            <a:ext cx="4070276" cy="21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262675" y="134325"/>
            <a:ext cx="42678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DataBase Details</a:t>
            </a:r>
            <a:endParaRPr sz="4800"/>
          </a:p>
        </p:txBody>
      </p:sp>
      <p:sp>
        <p:nvSpPr>
          <p:cNvPr id="77" name="Shape 77"/>
          <p:cNvSpPr txBox="1"/>
          <p:nvPr/>
        </p:nvSpPr>
        <p:spPr>
          <a:xfrm>
            <a:off x="1201750" y="1490175"/>
            <a:ext cx="69222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FCE5CD"/>
              </a:buClr>
              <a:buSzPts val="3000"/>
              <a:buFont typeface="Oswald"/>
              <a:buChar char="●"/>
            </a:pPr>
            <a:r>
              <a:rPr lang="en-US" sz="3000" dirty="0">
                <a:solidFill>
                  <a:srgbClr val="FCE5CD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https://poloniex.com/</a:t>
            </a:r>
            <a:endParaRPr lang="en-US" sz="3000" dirty="0">
              <a:solidFill>
                <a:srgbClr val="FCE5CD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419100">
              <a:buClr>
                <a:srgbClr val="FCE5CD"/>
              </a:buClr>
              <a:buSzPts val="3000"/>
              <a:buFont typeface="Oswald"/>
              <a:buChar char="●"/>
            </a:pPr>
            <a:r>
              <a:rPr lang="en" sz="3000" dirty="0">
                <a:solidFill>
                  <a:srgbClr val="FCE5CD"/>
                </a:solidFill>
                <a:latin typeface="Oswald"/>
                <a:ea typeface="Oswald"/>
                <a:cs typeface="Oswald"/>
                <a:sym typeface="Oswald"/>
              </a:rPr>
              <a:t>BTC, LTC, ETH, XMR</a:t>
            </a:r>
            <a:endParaRPr sz="3000" dirty="0">
              <a:solidFill>
                <a:srgbClr val="FCE5CD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3000"/>
              <a:buFont typeface="Oswald"/>
              <a:buChar char="●"/>
            </a:pPr>
            <a:r>
              <a:rPr lang="en" sz="3000" dirty="0">
                <a:solidFill>
                  <a:srgbClr val="FCE5CD"/>
                </a:solidFill>
                <a:latin typeface="Oswald"/>
                <a:ea typeface="Oswald"/>
                <a:cs typeface="Oswald"/>
                <a:sym typeface="Oswald"/>
              </a:rPr>
              <a:t>close, high, low, open, volume</a:t>
            </a:r>
            <a:endParaRPr sz="3000" dirty="0">
              <a:solidFill>
                <a:srgbClr val="FCE5CD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3000"/>
              <a:buFont typeface="Oswald"/>
              <a:buChar char="●"/>
            </a:pPr>
            <a:r>
              <a:rPr lang="en" sz="3000" dirty="0">
                <a:solidFill>
                  <a:srgbClr val="FCE5CD"/>
                </a:solidFill>
                <a:latin typeface="Oswald"/>
                <a:ea typeface="Oswald"/>
                <a:cs typeface="Oswald"/>
                <a:sym typeface="Oswald"/>
              </a:rPr>
              <a:t>No outliers (not exceed boundary of maximum data)</a:t>
            </a:r>
            <a:endParaRPr sz="3000" dirty="0">
              <a:solidFill>
                <a:srgbClr val="FCE5CD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3000"/>
              <a:buFont typeface="Oswald"/>
              <a:buChar char="●"/>
            </a:pPr>
            <a:r>
              <a:rPr lang="en" sz="3000" dirty="0">
                <a:solidFill>
                  <a:srgbClr val="FCE5CD"/>
                </a:solidFill>
                <a:latin typeface="Oswald"/>
                <a:ea typeface="Oswald"/>
                <a:cs typeface="Oswald"/>
                <a:sym typeface="Oswald"/>
              </a:rPr>
              <a:t>No null value</a:t>
            </a:r>
            <a:endParaRPr sz="3000" dirty="0">
              <a:solidFill>
                <a:srgbClr val="FCE5C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7712075" y="676500"/>
            <a:ext cx="64944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825" y="45099"/>
            <a:ext cx="2910379" cy="28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562D-10C1-4600-AEC1-417E6A0B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9E23A-9D5D-4014-8C8A-72DE56EDA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694"/>
            <a:ext cx="9144000" cy="2452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B7A0A2-B9CC-47C2-BF73-DD1BB373F8E3}"/>
              </a:ext>
            </a:extLst>
          </p:cNvPr>
          <p:cNvSpPr txBox="1"/>
          <p:nvPr/>
        </p:nvSpPr>
        <p:spPr>
          <a:xfrm>
            <a:off x="2674482" y="396250"/>
            <a:ext cx="423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Bitcoin</a:t>
            </a:r>
            <a:r>
              <a:rPr lang="en-US" dirty="0" err="1"/>
              <a:t>_</a:t>
            </a:r>
            <a:r>
              <a:rPr lang="en-US" sz="2400" b="1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market</a:t>
            </a:r>
            <a:r>
              <a:rPr lang="en-US" dirty="0" err="1"/>
              <a:t>_</a:t>
            </a:r>
            <a:r>
              <a:rPr lang="en-US" sz="2400" b="1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info</a:t>
            </a:r>
            <a:r>
              <a:rPr lang="en-US" dirty="0" err="1"/>
              <a:t>.</a:t>
            </a:r>
            <a:r>
              <a:rPr lang="en-US" sz="2400" b="1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head</a:t>
            </a: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094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on the dataset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939500" y="2277550"/>
            <a:ext cx="3837000" cy="21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CNN</a:t>
            </a:r>
          </a:p>
          <a:p>
            <a:r>
              <a:rPr lang="en-US" b="1" dirty="0"/>
              <a:t>LSTM</a:t>
            </a:r>
          </a:p>
          <a:p>
            <a:pPr marL="114300" indent="0">
              <a:buNone/>
            </a:pPr>
            <a:endParaRPr lang="en-US" b="1" dirty="0"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7500" y="-443536"/>
            <a:ext cx="9144000" cy="27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about the code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indent="-34290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-US" sz="1600" dirty="0"/>
              <a:t>Data Collection</a:t>
            </a:r>
            <a:endParaRPr lang="en" sz="1600" dirty="0"/>
          </a:p>
          <a:p>
            <a:pPr marL="469900" lvl="0" indent="-34290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-US" sz="1600" dirty="0"/>
              <a:t>Data Preparation</a:t>
            </a:r>
          </a:p>
          <a:p>
            <a:pPr marL="469900" lvl="0" indent="-34290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-US" sz="1600" dirty="0"/>
              <a:t>Extracting Weights</a:t>
            </a:r>
          </a:p>
          <a:p>
            <a:pPr marL="469900" lvl="0" indent="-34290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-US" sz="1600" dirty="0"/>
              <a:t>Plotting Result</a:t>
            </a:r>
            <a:endParaRPr sz="1600" dirty="0"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000" y="152400"/>
            <a:ext cx="1913025" cy="19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6425" y="152400"/>
            <a:ext cx="20358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000" y="2217825"/>
            <a:ext cx="4527600" cy="27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EBE8-B3E4-4BF3-940E-54E2829B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3E1EE-F5E4-4083-9749-DE89E10A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427055" cy="34164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https://nicholastsmith.wordpress.com/2017/11/13/cryptocurrency-price-prediction-using-deep-learning-in-tensorflow/</a:t>
            </a:r>
            <a:endParaRPr lang="en-US" dirty="0"/>
          </a:p>
          <a:p>
            <a:r>
              <a:rPr lang="en-US" dirty="0">
                <a:hlinkClick r:id="rId3"/>
              </a:rPr>
              <a:t>https://github.com/dashee87/cryptory</a:t>
            </a:r>
            <a:endParaRPr lang="en-US" dirty="0"/>
          </a:p>
          <a:p>
            <a:r>
              <a:rPr lang="en-US">
                <a:hlinkClick r:id="rId4"/>
              </a:rPr>
              <a:t>https://towardsdatascience.com/train-test-split-and-cross-validation-in-python-80b61beca4b6</a:t>
            </a:r>
            <a:endParaRPr lang="en-US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0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51125" y="1116225"/>
            <a:ext cx="6227100" cy="24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1250" y="84125"/>
            <a:ext cx="7852200" cy="50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Any Question?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145</Words>
  <Application>Microsoft Office PowerPoint</Application>
  <PresentationFormat>On-screen Show (16:9)</PresentationFormat>
  <Paragraphs>34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Oswald</vt:lpstr>
      <vt:lpstr>Average</vt:lpstr>
      <vt:lpstr>Times New Roman</vt:lpstr>
      <vt:lpstr>Arial</vt:lpstr>
      <vt:lpstr>Slate</vt:lpstr>
      <vt:lpstr>Group number: 06</vt:lpstr>
      <vt:lpstr>About</vt:lpstr>
      <vt:lpstr>DataBase Details</vt:lpstr>
      <vt:lpstr>PowerPoint Presentation</vt:lpstr>
      <vt:lpstr>Algorithm</vt:lpstr>
      <vt:lpstr>Explanation about the code</vt:lpstr>
      <vt:lpstr>References </vt:lpstr>
      <vt:lpstr>Thank You.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Name: bal sal Group number:00</dc:title>
  <cp:lastModifiedBy>fahim hasnat</cp:lastModifiedBy>
  <cp:revision>13</cp:revision>
  <dcterms:modified xsi:type="dcterms:W3CDTF">2018-04-02T07:51:22Z</dcterms:modified>
</cp:coreProperties>
</file>