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0" r:id="rId1"/>
  </p:sldMasterIdLst>
  <p:sldIdLst>
    <p:sldId id="256" r:id="rId2"/>
    <p:sldId id="268" r:id="rId3"/>
    <p:sldId id="257" r:id="rId4"/>
    <p:sldId id="258" r:id="rId5"/>
    <p:sldId id="270" r:id="rId6"/>
    <p:sldId id="273" r:id="rId7"/>
    <p:sldId id="259" r:id="rId8"/>
    <p:sldId id="266" r:id="rId9"/>
    <p:sldId id="269" r:id="rId10"/>
    <p:sldId id="260" r:id="rId11"/>
    <p:sldId id="261" r:id="rId12"/>
    <p:sldId id="264" r:id="rId13"/>
    <p:sldId id="271" r:id="rId14"/>
    <p:sldId id="272" r:id="rId15"/>
    <p:sldId id="263" r:id="rId16"/>
    <p:sldId id="262" r:id="rId1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B97365-EBCA-4027-87D5-99FC1D4DF0BB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4/1/2018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708055" y="64590"/>
            <a:ext cx="9143280" cy="23868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Book Reviews From Amazon Data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</p:spPr>
      </p:sp>
      <p:sp>
        <p:nvSpPr>
          <p:cNvPr id="5" name="TextBox 4"/>
          <p:cNvSpPr txBox="1"/>
          <p:nvPr/>
        </p:nvSpPr>
        <p:spPr>
          <a:xfrm>
            <a:off x="930143" y="2596828"/>
            <a:ext cx="10832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GROUP MEMBERS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50261" y="3687420"/>
            <a:ext cx="10832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13101154            Zarin Tasnim                   Sec: 1</a:t>
            </a:r>
          </a:p>
          <a:p>
            <a:r>
              <a:rPr lang="en-US" sz="2400" dirty="0" smtClean="0"/>
              <a:t>14301093	   </a:t>
            </a:r>
            <a:r>
              <a:rPr lang="en-US" sz="2400" dirty="0" err="1" smtClean="0"/>
              <a:t>Bishakha</a:t>
            </a:r>
            <a:r>
              <a:rPr lang="en-US" sz="2400" dirty="0" smtClean="0"/>
              <a:t> </a:t>
            </a:r>
            <a:r>
              <a:rPr lang="en-US" sz="2400" dirty="0" err="1" smtClean="0"/>
              <a:t>Dhar</a:t>
            </a:r>
            <a:r>
              <a:rPr lang="en-US" sz="2400" dirty="0" smtClean="0"/>
              <a:t>                 Sec:</a:t>
            </a:r>
          </a:p>
          <a:p>
            <a:r>
              <a:rPr lang="en-US" sz="2400" dirty="0" smtClean="0"/>
              <a:t>14101107  	   </a:t>
            </a:r>
            <a:r>
              <a:rPr lang="en-US" sz="2400" dirty="0" err="1" smtClean="0"/>
              <a:t>Shandro</a:t>
            </a:r>
            <a:r>
              <a:rPr lang="en-US" sz="2400" dirty="0" smtClean="0"/>
              <a:t> </a:t>
            </a:r>
            <a:r>
              <a:rPr lang="en-US" sz="2400" dirty="0" err="1" smtClean="0"/>
              <a:t>Chakrabotry</a:t>
            </a:r>
            <a:r>
              <a:rPr lang="en-US" sz="2400" dirty="0" smtClean="0"/>
              <a:t>     Sec: 1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and Library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81" name="CustomShape 3"/>
          <p:cNvSpPr/>
          <p:nvPr/>
        </p:nvSpPr>
        <p:spPr>
          <a:xfrm>
            <a:off x="838080" y="1645920"/>
            <a:ext cx="10514880" cy="4297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is a popular topic for research.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Therefore enough resources can be found in the internet.</a:t>
            </a:r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We used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its official documentation for implementation.</a:t>
            </a:r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created our feature set from the Amazon dataset.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Program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84" name="CustomShape 3"/>
          <p:cNvSpPr/>
          <p:nvPr/>
        </p:nvSpPr>
        <p:spPr>
          <a:xfrm>
            <a:off x="714895" y="3132360"/>
            <a:ext cx="10514880" cy="17370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-kit Learn as our library.</a:t>
            </a:r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-kit Learn has Naïve Bayes built into the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a feature set that consists of most frequent n-number of words.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test set for accuracy.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classifier was used on the Twitter data for calculating polarity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By doing arithmetic mean we generated the ratings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_short_rev_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15" y="1151697"/>
            <a:ext cx="3781953" cy="4058217"/>
          </a:xfrm>
          <a:prstGeom prst="rect">
            <a:avLst/>
          </a:prstGeom>
        </p:spPr>
      </p:pic>
      <p:pic>
        <p:nvPicPr>
          <p:cNvPr id="6" name="Picture 5" descr="feature s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054" y="2116739"/>
            <a:ext cx="5753903" cy="17623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83" y="404552"/>
            <a:ext cx="10972800" cy="10668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" t="5131" r="4336" b="4994"/>
          <a:stretch/>
        </p:blipFill>
        <p:spPr>
          <a:xfrm>
            <a:off x="66502" y="1376520"/>
            <a:ext cx="6176356" cy="3403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" t="4918" r="1506"/>
          <a:stretch/>
        </p:blipFill>
        <p:spPr>
          <a:xfrm>
            <a:off x="6309360" y="1471352"/>
            <a:ext cx="5882640" cy="354179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01783" y="5055291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good reviews and bad reviews are shown here for the book The Great Gatsby along with the generated rating which shows user opinion shifting from time to time.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759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84" y="403167"/>
            <a:ext cx="10972800" cy="1066800"/>
          </a:xfrm>
        </p:spPr>
        <p:txBody>
          <a:bodyPr/>
          <a:lstStyle/>
          <a:p>
            <a:r>
              <a:rPr lang="en-US" dirty="0" smtClean="0"/>
              <a:t>Results </a:t>
            </a:r>
            <a:r>
              <a:rPr lang="en-US" dirty="0" err="1" smtClean="0"/>
              <a:t>Cntd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" t="4615" r="4132" b="7842"/>
          <a:stretch/>
        </p:blipFill>
        <p:spPr>
          <a:xfrm>
            <a:off x="108065" y="1829113"/>
            <a:ext cx="5993477" cy="3299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" t="4064" r="4124" b="2468"/>
          <a:stretch/>
        </p:blipFill>
        <p:spPr>
          <a:xfrm>
            <a:off x="6392487" y="1935586"/>
            <a:ext cx="5674822" cy="334669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43100" y="5282276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good reviews and bad reviews are shown here for the book Little Fires Everywhere along with the generated rating which shows user opinion shifting from time to time.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205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09112" y="365040"/>
            <a:ext cx="10514880" cy="132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09112" y="2418635"/>
            <a:ext cx="10514880" cy="4205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>
              <a:buFont typeface="Arial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model book rating has been generated from user opinion of a book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of this model can analyze books and determine which is more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appreciated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public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 we want build on this model and create a user friendly UI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allow user of the model to analyze books conveniently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get better result we also want to implement SVM, Logistic Regression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 this model in the future.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sz="1400" dirty="0"/>
          </a:p>
          <a:p>
            <a:endParaRPr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31520" y="1480680"/>
            <a:ext cx="9631680" cy="4323772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731520" y="1772579"/>
            <a:ext cx="841248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 smtClean="0"/>
              <a:t>1</a:t>
            </a:r>
            <a:r>
              <a:rPr lang="en-US" sz="1600" dirty="0" smtClean="0"/>
              <a:t>.</a:t>
            </a:r>
            <a:r>
              <a:rPr lang="en-US" dirty="0"/>
              <a:t> K. L. S. Kumar, J. Desai, and J. </a:t>
            </a:r>
            <a:r>
              <a:rPr lang="en-US" dirty="0" err="1"/>
              <a:t>Majumdar</a:t>
            </a:r>
            <a:r>
              <a:rPr lang="en-US" dirty="0"/>
              <a:t>, “Opinion mining and sentiment analysis on online customer review,” 2016 IEEE International Conference on Computational Intelligence and Computing Research (ICCIC), 2016.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/>
              <a:t>2</a:t>
            </a:r>
            <a:r>
              <a:rPr lang="en-US" sz="1600" dirty="0" smtClean="0"/>
              <a:t>. </a:t>
            </a:r>
            <a:r>
              <a:rPr lang="en-US" dirty="0" err="1"/>
              <a:t>McAuley</a:t>
            </a:r>
            <a:r>
              <a:rPr lang="en-US" dirty="0"/>
              <a:t>, J. (</a:t>
            </a:r>
            <a:r>
              <a:rPr lang="en-US" dirty="0" err="1"/>
              <a:t>n.d.</a:t>
            </a:r>
            <a:r>
              <a:rPr lang="en-US" dirty="0"/>
              <a:t>). Amazon product data. Retrieved March 24, 2018, from http://jmcauley.ucsd.edu/data/amazon/</a:t>
            </a:r>
          </a:p>
          <a:p>
            <a:endParaRPr lang="en-US" sz="1600" dirty="0" smtClean="0"/>
          </a:p>
          <a:p>
            <a:pPr lvl="0"/>
            <a:r>
              <a:rPr lang="en-US" sz="1600" dirty="0" smtClean="0"/>
              <a:t>3. </a:t>
            </a:r>
            <a:r>
              <a:rPr lang="en-US" dirty="0"/>
              <a:t>M. </a:t>
            </a:r>
            <a:r>
              <a:rPr lang="en-US" dirty="0" err="1"/>
              <a:t>Mhatre</a:t>
            </a:r>
            <a:r>
              <a:rPr lang="en-US" dirty="0"/>
              <a:t>, D. </a:t>
            </a:r>
            <a:r>
              <a:rPr lang="en-US" dirty="0" err="1"/>
              <a:t>Phondekar</a:t>
            </a:r>
            <a:r>
              <a:rPr lang="en-US" dirty="0"/>
              <a:t>, P. </a:t>
            </a:r>
            <a:r>
              <a:rPr lang="en-US" dirty="0" err="1"/>
              <a:t>Kadam</a:t>
            </a:r>
            <a:r>
              <a:rPr lang="en-US" dirty="0"/>
              <a:t>, A. </a:t>
            </a:r>
            <a:r>
              <a:rPr lang="en-US" dirty="0" err="1"/>
              <a:t>Chawathe</a:t>
            </a:r>
            <a:r>
              <a:rPr lang="en-US" dirty="0"/>
              <a:t>, and K. </a:t>
            </a:r>
            <a:r>
              <a:rPr lang="en-US" dirty="0" err="1"/>
              <a:t>Ghag</a:t>
            </a:r>
            <a:r>
              <a:rPr lang="en-US" dirty="0"/>
              <a:t>, “Dimensionality reduction for sentiment analysis using pre-processing techniques,” 2017 International Conference on Computing Methodologies and Communication (ICCMC), 2017. </a:t>
            </a:r>
          </a:p>
          <a:p>
            <a:endParaRPr lang="en-US" sz="1600" dirty="0" smtClean="0"/>
          </a:p>
          <a:p>
            <a:pPr lvl="0" fontAlgn="base"/>
            <a:r>
              <a:rPr lang="en-US" sz="1600" dirty="0" smtClean="0"/>
              <a:t>4. </a:t>
            </a:r>
            <a:r>
              <a:rPr lang="en-US" dirty="0"/>
              <a:t>B. Liu, “Sentiment Analysis and Opinion Mining,” Synthesis Lectures on Human Language Technologies, vol. 5, no. 1, pp. 1–167, 2012. </a:t>
            </a:r>
          </a:p>
          <a:p>
            <a:r>
              <a:rPr lang="en-US" dirty="0" smtClean="0"/>
              <a:t> </a:t>
            </a:r>
            <a:endParaRPr lang="en-US" dirty="0" smtClean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 of different members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Zarin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/>
              <a:t>Tasnim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Bishakha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/>
              <a:t>Dhar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Shandro </a:t>
            </a:r>
            <a:r>
              <a:rPr lang="en-US" dirty="0" err="1"/>
              <a:t>Chakrabotry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and environment set up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members: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Analysis, Presentation making &amp; report writing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8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our </a:t>
            </a:r>
            <a:r>
              <a:rPr lang="en-US" sz="5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AI project we will do sentiment analysis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review from Amazon dataset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Naïve Bayes as the algorithm in the model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generate rating of a book from user sentiment using data from Twitter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area of work is supervised.</a:t>
            </a:r>
            <a:endParaRPr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covers Natural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Processing(NLP),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analytics, micro-blog sentiment analysis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  <a:endParaRPr sz="2800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00620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5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7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75" name="CustomShape 3"/>
          <p:cNvSpPr/>
          <p:nvPr/>
        </p:nvSpPr>
        <p:spPr>
          <a:xfrm>
            <a:off x="1097280" y="1418039"/>
            <a:ext cx="10611500" cy="4715131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specifically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book review dataset(source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mentioned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reference)</a:t>
            </a:r>
          </a:p>
          <a:p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We used the summary review as our input column.</a:t>
            </a:r>
            <a:endParaRPr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Columns in the dataset is related to other as it represents each customers review, rating and review summary.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The dataset does not contain any null values.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sz="half" idx="1"/>
          </p:nvPr>
        </p:nvSpPr>
        <p:spPr bwMode="auto">
          <a:xfrm>
            <a:off x="6464135" y="3071629"/>
            <a:ext cx="5604172" cy="3806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72" tIns="71415" rIns="28566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reviewerID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ID of the reviewer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ID of the product (</a:t>
            </a:r>
            <a:r>
              <a:rPr lang="en-US" dirty="0"/>
              <a:t>Amazon Standard Identification </a:t>
            </a:r>
            <a:r>
              <a:rPr lang="en-US" dirty="0" smtClean="0"/>
              <a:t>Number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reviewerName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name of the reviewer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helpful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US" dirty="0" smtClean="0"/>
              <a:t>fraction </a:t>
            </a:r>
            <a:r>
              <a:rPr lang="en-US" dirty="0"/>
              <a:t>of users who found </a:t>
            </a:r>
            <a:r>
              <a:rPr lang="en-US" dirty="0" smtClean="0"/>
              <a:t>it helpful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reviewText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text of the review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rating of the product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summary of the review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unixReviewTime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time of the review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reviewTime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time of the review (raw)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06" y="272143"/>
            <a:ext cx="10973751" cy="3174057"/>
          </a:xfrm>
          <a:prstGeom prst="rect">
            <a:avLst/>
          </a:prstGeom>
        </p:spPr>
      </p:pic>
      <p:sp>
        <p:nvSpPr>
          <p:cNvPr id="11" name="Rectangle 2"/>
          <p:cNvSpPr>
            <a:spLocks noGrp="1" noChangeArrowheads="1"/>
          </p:cNvSpPr>
          <p:nvPr>
            <p:ph sz="half" idx="1"/>
          </p:nvPr>
        </p:nvSpPr>
        <p:spPr bwMode="auto">
          <a:xfrm>
            <a:off x="702623" y="4316043"/>
            <a:ext cx="5604172" cy="1375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72" tIns="71415" rIns="28566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in the dataset consists </a:t>
            </a:r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of: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30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Data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623742" y="1288099"/>
            <a:ext cx="10514880" cy="4054937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Scrapped Twitter data using a Twitter scrapper that allows us to scrape data about any specific topic and time frame.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Tweets in general can be “noisy”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used NLTK in the proposed to clean the Tweet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Lemmatization, Stop-Word Removal was used along with general cleaning like hash tag removal and removal of non-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characters.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475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185656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78" name="CustomShape 3"/>
          <p:cNvSpPr/>
          <p:nvPr/>
        </p:nvSpPr>
        <p:spPr>
          <a:xfrm>
            <a:off x="607699" y="1143720"/>
            <a:ext cx="10514880" cy="4054937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Naïve-Bayes, Logistic Regression, Support Vector Machine etc fits our model.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For our project we’ll use Naïve-Bayes algorithm.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Naïve-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easier to implement as a probabilistic algorithm and it is also scalable to the datasets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Naive-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also is effective for prediction and with proper data pre-processing accuracy can be quite high.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Performs well in case of categorical input variables.</a:t>
            </a:r>
            <a:endParaRPr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python as our programming language in our project and used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-kit learn library to implement the algorithm.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224" y="4999512"/>
            <a:ext cx="7658100" cy="185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n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24" y="4868998"/>
            <a:ext cx="4544060" cy="261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895948"/>
            <a:ext cx="10972800" cy="10668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  <a:endParaRPr 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{Based on Bayes’ Theorem}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12" y="2742871"/>
            <a:ext cx="7387184" cy="39740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7460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366"/>
            <a:ext cx="10972800" cy="10668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and fast to </a:t>
            </a:r>
            <a:r>
              <a:rPr lang="en-US" dirty="0" smtClean="0"/>
              <a:t>predict</a:t>
            </a:r>
            <a:endParaRPr lang="en-US" dirty="0"/>
          </a:p>
          <a:p>
            <a:endParaRPr lang="en-US" dirty="0"/>
          </a:p>
          <a:p>
            <a:r>
              <a:rPr lang="en-US" dirty="0"/>
              <a:t>Performs better compare to </a:t>
            </a:r>
            <a:r>
              <a:rPr lang="en-US" dirty="0" smtClean="0"/>
              <a:t>other models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Performs </a:t>
            </a:r>
            <a:r>
              <a:rPr lang="en-US" dirty="0"/>
              <a:t>well in case </a:t>
            </a:r>
            <a:r>
              <a:rPr lang="en-US" dirty="0" smtClean="0"/>
              <a:t>of categorical </a:t>
            </a:r>
            <a:r>
              <a:rPr lang="en-US" dirty="0"/>
              <a:t>input variables</a:t>
            </a:r>
          </a:p>
        </p:txBody>
      </p:sp>
    </p:spTree>
    <p:extLst>
      <p:ext uri="{BB962C8B-B14F-4D97-AF65-F5344CB8AC3E}">
        <p14:creationId xmlns:p14="http://schemas.microsoft.com/office/powerpoint/2010/main" val="2072826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511</TotalTime>
  <Words>802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Georgia</vt:lpstr>
      <vt:lpstr>Times New Roman</vt:lpstr>
      <vt:lpstr>Trebuchet MS</vt:lpstr>
      <vt:lpstr>Wingdings</vt:lpstr>
      <vt:lpstr>Wingdings 2</vt:lpstr>
      <vt:lpstr>Urban</vt:lpstr>
      <vt:lpstr>PowerPoint Presentation</vt:lpstr>
      <vt:lpstr>Contributions of different members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Bayes</vt:lpstr>
      <vt:lpstr>Advantages</vt:lpstr>
      <vt:lpstr>PowerPoint Presentation</vt:lpstr>
      <vt:lpstr>PowerPoint Presentation</vt:lpstr>
      <vt:lpstr>PowerPoint Presentation</vt:lpstr>
      <vt:lpstr>Results</vt:lpstr>
      <vt:lpstr>Results Cntd.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Iftekharul Mobin</dc:creator>
  <cp:lastModifiedBy>Shandro Chakraborty</cp:lastModifiedBy>
  <cp:revision>59</cp:revision>
  <dcterms:modified xsi:type="dcterms:W3CDTF">2018-04-01T17:13:26Z</dcterms:modified>
</cp:coreProperties>
</file>