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194925" cy="66198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84"/>
    <p:restoredTop sz="94624"/>
  </p:normalViewPr>
  <p:slideViewPr>
    <p:cSldViewPr snapToGrid="0" snapToObjects="1">
      <p:cViewPr varScale="1">
        <p:scale>
          <a:sx n="108" d="100"/>
          <a:sy n="108" d="100"/>
        </p:scale>
        <p:origin x="1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8680" y="263880"/>
            <a:ext cx="9175680" cy="1105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8680" y="1548720"/>
            <a:ext cx="9175680" cy="183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8680" y="3554280"/>
            <a:ext cx="9175680" cy="183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8680" y="263880"/>
            <a:ext cx="9175680" cy="1105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8680" y="1548720"/>
            <a:ext cx="4477680" cy="183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210640" y="1548720"/>
            <a:ext cx="4477680" cy="183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210640" y="3554280"/>
            <a:ext cx="4477680" cy="183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8680" y="3554280"/>
            <a:ext cx="4477680" cy="183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8680" y="263880"/>
            <a:ext cx="9175680" cy="1105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8680" y="1548720"/>
            <a:ext cx="9175680" cy="3839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8680" y="1548720"/>
            <a:ext cx="9175680" cy="3839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690640" y="1548360"/>
            <a:ext cx="4811760" cy="383940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690640" y="1548360"/>
            <a:ext cx="4811760" cy="3839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8680" y="263880"/>
            <a:ext cx="9175680" cy="1105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8680" y="1548720"/>
            <a:ext cx="9175680" cy="383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8680" y="263880"/>
            <a:ext cx="9175680" cy="1105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8680" y="1548720"/>
            <a:ext cx="9175680" cy="3839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8680" y="263880"/>
            <a:ext cx="9175680" cy="1105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8680" y="1548720"/>
            <a:ext cx="4477680" cy="3839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210640" y="1548720"/>
            <a:ext cx="4477680" cy="3839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8680" y="263880"/>
            <a:ext cx="9175680" cy="1105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8680" y="263880"/>
            <a:ext cx="9175680" cy="512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8680" y="263880"/>
            <a:ext cx="9175680" cy="1105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8680" y="1548720"/>
            <a:ext cx="4477680" cy="183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8680" y="3554280"/>
            <a:ext cx="4477680" cy="183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210640" y="1548720"/>
            <a:ext cx="4477680" cy="3839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8680" y="263880"/>
            <a:ext cx="9175680" cy="1105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8680" y="1548720"/>
            <a:ext cx="4477680" cy="38394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210640" y="1548720"/>
            <a:ext cx="4477680" cy="183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210640" y="3554280"/>
            <a:ext cx="4477680" cy="183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8680" y="263880"/>
            <a:ext cx="9175680" cy="1105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8680" y="1548720"/>
            <a:ext cx="4477680" cy="183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210640" y="1548720"/>
            <a:ext cx="4477680" cy="183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8680" y="3554280"/>
            <a:ext cx="9175680" cy="1831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8680" y="263880"/>
            <a:ext cx="9175680" cy="11052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74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8680" y="1548720"/>
            <a:ext cx="9175680" cy="38394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92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74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74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2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2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2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-538200"/>
            <a:ext cx="10093320" cy="23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90000"/>
              </a:lnSpc>
            </a:pPr>
            <a:r>
              <a:rPr lang="en-US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RomanCaps10"/>
                <a:ea typeface="DejaVu Sans"/>
              </a:rPr>
              <a:t>IPL Winner Prediction</a:t>
            </a: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1274040" y="3477240"/>
            <a:ext cx="7644960" cy="15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CustomShape 3"/>
          <p:cNvSpPr/>
          <p:nvPr/>
        </p:nvSpPr>
        <p:spPr>
          <a:xfrm>
            <a:off x="1758240" y="2472120"/>
            <a:ext cx="7417080" cy="379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ejaVu Sans"/>
              </a:rPr>
              <a:t>Group 15 Section 2</a:t>
            </a: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ejaVu Sans"/>
              </a:rPr>
              <a:t>Team members:</a:t>
            </a: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ejaVu Sans"/>
              </a:rPr>
              <a:t>Quazi Ahanaf Alif – 14101166</a:t>
            </a: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ejaVu Sans"/>
              </a:rPr>
              <a:t>Mahfuzur Rahman – 14301135</a:t>
            </a: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ejaVu Sans"/>
              </a:rPr>
              <a:t>Ajmain Inqiad Alam – 14301054</a:t>
            </a: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erif"/>
                <a:ea typeface="DejaVu Sans"/>
              </a:rPr>
              <a:t>Abdullah Umar Nasib - 17341001</a:t>
            </a: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/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700200" y="352080"/>
            <a:ext cx="8791920" cy="127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RomanCaps10"/>
                <a:ea typeface="DejaVu Sans"/>
              </a:rPr>
              <a:t>Explanation About Topic</a:t>
            </a: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700200" y="1762200"/>
            <a:ext cx="8791920" cy="419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Area of work: Supervised Learning</a:t>
            </a: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Specifically: Predictions</a:t>
            </a: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Area Covered: </a:t>
            </a: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00400" lvl="7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mining</a:t>
            </a: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00400" lvl="7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analytics</a:t>
            </a: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00400" lvl="7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Pattern analysis</a:t>
            </a: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-1130704" y="1055520"/>
            <a:ext cx="8791920" cy="9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RomanCaps10"/>
                <a:ea typeface="DejaVu Sans"/>
              </a:rPr>
              <a:t>The Dataset</a:t>
            </a: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74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700200" y="1762200"/>
            <a:ext cx="8791920" cy="419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1146240" y="1368720"/>
            <a:ext cx="8562240" cy="427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1.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Explanation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about each column </a:t>
            </a:r>
            <a:endParaRPr lang="en-US" sz="174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2. Input features</a:t>
            </a:r>
            <a:endParaRPr lang="en-US" sz="174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3. Output features</a:t>
            </a:r>
            <a:endParaRPr lang="en-US" sz="174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4. Relationships among the columns </a:t>
            </a:r>
            <a:endParaRPr lang="en-US" sz="174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5. Outliers </a:t>
            </a:r>
            <a:endParaRPr lang="en-US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6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.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No Null value</a:t>
            </a:r>
            <a:endParaRPr lang="en-US" sz="174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/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700200" y="352080"/>
            <a:ext cx="8791920" cy="127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90000"/>
              </a:lnSpc>
            </a:pPr>
            <a:r>
              <a:rPr lang="en-US" sz="4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RomanCaps10"/>
                <a:ea typeface="DejaVu Sans"/>
              </a:rPr>
              <a:t>The Used Algorithms</a:t>
            </a: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1375560" y="1853640"/>
            <a:ext cx="8640360" cy="441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1. Fitted algorithms: KNN, Random Forest, Decision tree, Logistic regression, etc</a:t>
            </a: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2. Used: Logistic regression – discrete values probability</a:t>
            </a: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3. Properties: penalty, dual, tol, C, solver etc.</a:t>
            </a: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4. Using the algorithm by importing it from “sklearn.linear_model”</a:t>
            </a: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/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-274320" y="352080"/>
            <a:ext cx="10290240" cy="158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90000"/>
              </a:lnSpc>
            </a:pPr>
            <a:r>
              <a:rPr lang="en-US" sz="4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RomanCaps10"/>
                <a:ea typeface="DejaVu Sans"/>
              </a:rPr>
              <a:t>Explanation about the code</a:t>
            </a: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700200" y="1762200"/>
            <a:ext cx="8791920" cy="419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3"/>
          <p:cNvSpPr/>
          <p:nvPr/>
        </p:nvSpPr>
        <p:spPr>
          <a:xfrm>
            <a:off x="1451880" y="1588680"/>
            <a:ext cx="8257320" cy="432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"/>
                <a:ea typeface="DejaVu Sans"/>
              </a:rPr>
              <a:t>1. Enough resources</a:t>
            </a: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"/>
                <a:ea typeface="DejaVu Sans"/>
              </a:rPr>
              <a:t>2. Code idea: GitHub</a:t>
            </a: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"/>
                <a:ea typeface="DejaVu Sans"/>
              </a:rPr>
              <a:t>3. Enough Internet background check</a:t>
            </a: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/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612360" y="133560"/>
            <a:ext cx="8791920" cy="127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RomanCaps10"/>
                <a:ea typeface="DejaVu Sans"/>
              </a:rPr>
              <a:t>The code</a:t>
            </a: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Picture 119"/>
          <p:cNvPicPr/>
          <p:nvPr/>
        </p:nvPicPr>
        <p:blipFill>
          <a:blip r:embed="rId2"/>
          <a:stretch/>
        </p:blipFill>
        <p:spPr>
          <a:xfrm>
            <a:off x="0" y="1147320"/>
            <a:ext cx="10207440" cy="5470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2217960" y="398880"/>
            <a:ext cx="7644960" cy="127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90000"/>
              </a:lnSpc>
            </a:pPr>
            <a:r>
              <a:rPr lang="en-US" sz="5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RomanCaps10"/>
                <a:ea typeface="DejaVu Sans"/>
              </a:rPr>
              <a:t>The Program</a:t>
            </a: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1681200" y="2118240"/>
            <a:ext cx="7951680" cy="388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indent="-21600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Football Match Prediction</a:t>
            </a: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 datasets:</a:t>
            </a: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3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Matches.csv</a:t>
            </a: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3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Deliveries.csv</a:t>
            </a: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Lab Content:</a:t>
            </a: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3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Libraries: pandas, sklearn</a:t>
            </a: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71600" lvl="3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Methods: read_csv, replace, DataFrame</a:t>
            </a: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Winner of the match based on toss</a:t>
            </a: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Accuracy: 23.270%</a:t>
            </a: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700200" y="352080"/>
            <a:ext cx="8791920" cy="127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r">
              <a:lnSpc>
                <a:spcPct val="100000"/>
              </a:lnSpc>
            </a:pPr>
            <a:r>
              <a:rPr lang="en-US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RomanCaps10"/>
                <a:ea typeface="DejaVu Sans"/>
              </a:rPr>
              <a:t>Conclusion</a:t>
            </a: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1528920" y="2383200"/>
            <a:ext cx="7831800" cy="361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"/>
                <a:ea typeface="DejaVu Sans"/>
              </a:rPr>
              <a:t>1. Targeting to publish paper</a:t>
            </a: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"/>
                <a:ea typeface="DejaVu Sans"/>
              </a:rPr>
              <a:t>2. Expected outcome from this project</a:t>
            </a: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700200" y="352080"/>
            <a:ext cx="8791920" cy="127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r">
              <a:lnSpc>
                <a:spcPct val="100000"/>
              </a:lnSpc>
            </a:pPr>
            <a:r>
              <a:rPr lang="en-US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MRomanCaps10"/>
                <a:ea typeface="DejaVu Sans"/>
              </a:rPr>
              <a:t>Reference</a:t>
            </a: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611280" y="1429200"/>
            <a:ext cx="8053560" cy="417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3"/>
          <p:cNvSpPr/>
          <p:nvPr/>
        </p:nvSpPr>
        <p:spPr>
          <a:xfrm>
            <a:off x="993240" y="2295000"/>
            <a:ext cx="8946360" cy="405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www.kaggle.com</a:t>
            </a: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https://www.kaggle.com/gaurav896/ipl-analysis/data</a:t>
            </a: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https://www.kaggle.com/dhaval8895/ipl-analysis/notebook</a:t>
            </a: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 Class Lecture </a:t>
            </a: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7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228</Words>
  <Application>Microsoft Macintosh PowerPoint</Application>
  <PresentationFormat>Custom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Calibri</vt:lpstr>
      <vt:lpstr>Calibri Light</vt:lpstr>
      <vt:lpstr>DejaVu Sans</vt:lpstr>
      <vt:lpstr>Droid Sans</vt:lpstr>
      <vt:lpstr>Droid Serif</vt:lpstr>
      <vt:lpstr>LMRomanCaps10</vt:lpstr>
      <vt:lpstr>StarSymbol</vt:lpstr>
      <vt:lpstr>Symbol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Mahfuz Asif</dc:creator>
  <dc:description/>
  <cp:lastModifiedBy>Microsoft Office User</cp:lastModifiedBy>
  <cp:revision>9</cp:revision>
  <dcterms:modified xsi:type="dcterms:W3CDTF">2018-03-05T05:47:07Z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