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7" r:id="rId9"/>
    <p:sldId id="268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63BBAC-140E-4847-ACEA-7055473BBB22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4BE78F-6146-4640-B132-F06257C47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7772400" cy="3809999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Group No-4</a:t>
            </a:r>
          </a:p>
          <a:p>
            <a:pPr algn="l"/>
            <a:r>
              <a:rPr lang="en-US" dirty="0" smtClean="0"/>
              <a:t>Group Members-</a:t>
            </a:r>
          </a:p>
          <a:p>
            <a:pPr algn="l"/>
            <a:r>
              <a:rPr lang="en-US" dirty="0" smtClean="0"/>
              <a:t>1.Ahmed Tareque-17341009</a:t>
            </a:r>
          </a:p>
          <a:p>
            <a:pPr algn="l"/>
            <a:r>
              <a:rPr lang="en-US" dirty="0" smtClean="0"/>
              <a:t>2. Mohammad </a:t>
            </a:r>
            <a:r>
              <a:rPr lang="en-US" dirty="0" err="1" smtClean="0"/>
              <a:t>Zahirul</a:t>
            </a:r>
            <a:r>
              <a:rPr lang="en-US" dirty="0" smtClean="0"/>
              <a:t> </a:t>
            </a:r>
            <a:r>
              <a:rPr lang="en-US" dirty="0" smtClean="0"/>
              <a:t>Islam - 14101214</a:t>
            </a:r>
            <a:endParaRPr lang="en-US" dirty="0" smtClean="0"/>
          </a:p>
          <a:p>
            <a:pPr algn="l"/>
            <a:r>
              <a:rPr lang="en-US" dirty="0" smtClean="0"/>
              <a:t>3.Sourav </a:t>
            </a:r>
            <a:r>
              <a:rPr lang="en-US" dirty="0" err="1" smtClean="0"/>
              <a:t>Saha</a:t>
            </a:r>
            <a:r>
              <a:rPr lang="en-US" dirty="0" smtClean="0"/>
              <a:t> Roy-13301087</a:t>
            </a:r>
          </a:p>
          <a:p>
            <a:pPr algn="l"/>
            <a:r>
              <a:rPr lang="en-US" dirty="0" smtClean="0"/>
              <a:t>4. </a:t>
            </a:r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Umme</a:t>
            </a:r>
            <a:r>
              <a:rPr lang="en-US" dirty="0" smtClean="0"/>
              <a:t> Salma </a:t>
            </a:r>
            <a:r>
              <a:rPr lang="en-US" dirty="0" smtClean="0"/>
              <a:t>Ami- </a:t>
            </a:r>
            <a:r>
              <a:rPr lang="en-US" dirty="0"/>
              <a:t>12210009</a:t>
            </a:r>
            <a:endParaRPr lang="en-US" dirty="0" smtClean="0"/>
          </a:p>
          <a:p>
            <a:pPr algn="l"/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S.M. </a:t>
            </a:r>
            <a:r>
              <a:rPr lang="en-US" dirty="0" err="1" smtClean="0"/>
              <a:t>Naief</a:t>
            </a:r>
            <a:r>
              <a:rPr lang="en-US" dirty="0" smtClean="0"/>
              <a:t> - 1</a:t>
            </a:r>
            <a:r>
              <a:rPr lang="en-US" dirty="0"/>
              <a:t>4101122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 Gesture Detection for dumb and deaf Person using </a:t>
            </a:r>
            <a:r>
              <a:rPr smtClean="0"/>
              <a:t>M</a:t>
            </a:r>
            <a:r>
              <a:rPr lang="en-US" dirty="0" err="1" smtClean="0"/>
              <a:t>achine</a:t>
            </a:r>
            <a:r>
              <a:rPr lang="en-US" dirty="0" smtClean="0"/>
              <a:t> Learning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1026" name="Picture 2" descr="C:\Users\acer\Documents\pil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4676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to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used this code to convert Image file into CSV file</a:t>
            </a:r>
          </a:p>
          <a:p>
            <a:r>
              <a:rPr lang="en-US" dirty="0" smtClean="0"/>
              <a:t>It will return Numerical value</a:t>
            </a:r>
          </a:p>
          <a:p>
            <a:r>
              <a:rPr lang="en-US" dirty="0" smtClean="0"/>
              <a:t>We used PILLOW library for this purpose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2050" name="Picture 2" descr="C:\Users\acer\Documents\classifi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5438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used this code to classify our model</a:t>
            </a:r>
          </a:p>
          <a:p>
            <a:r>
              <a:rPr lang="en-US" dirty="0" smtClean="0"/>
              <a:t>We used K fold validation to 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We used data visualization to understand data</a:t>
            </a:r>
          </a:p>
          <a:p>
            <a:r>
              <a:rPr lang="en-US" dirty="0" smtClean="0"/>
              <a:t>We used code to see if there is any null values</a:t>
            </a:r>
          </a:p>
          <a:p>
            <a:r>
              <a:rPr lang="en-US" dirty="0" smtClean="0"/>
              <a:t>We named our rows and columns</a:t>
            </a:r>
          </a:p>
          <a:p>
            <a:r>
              <a:rPr lang="en-US" dirty="0" smtClean="0"/>
              <a:t>Our last row defines our class. So used class to classify our model</a:t>
            </a:r>
          </a:p>
          <a:p>
            <a:r>
              <a:rPr lang="en-US" dirty="0" smtClean="0"/>
              <a:t>We split our data into two parts. Train data and test data.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try to implement our model for android</a:t>
            </a:r>
          </a:p>
          <a:p>
            <a:r>
              <a:rPr lang="en-US" dirty="0" smtClean="0"/>
              <a:t>We will try to improve our model by detecting Hand Gesture Real Time</a:t>
            </a:r>
          </a:p>
          <a:p>
            <a:r>
              <a:rPr lang="en-US" dirty="0" smtClean="0"/>
              <a:t>Then we will try to publish our paper</a:t>
            </a:r>
          </a:p>
          <a:p>
            <a:r>
              <a:rPr lang="en-US" dirty="0" smtClean="0"/>
              <a:t>We are expecting a lot of people will be helped by this project but its still a model and we have to implement it for real time detection.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https://medium.freecodecamp.org/weekend-projects-sign-language-and-static-gesture-recognition-using-scikit-learn-60813d600e79</a:t>
            </a:r>
          </a:p>
          <a:p>
            <a:r>
              <a:rPr lang="en-US" dirty="0" smtClean="0"/>
              <a:t>https://stackoverflow.com/questions/49070242/converting-images-to-csv-file-in-python?utm_medium=organic&amp;utm_source=google_rich_qa&amp;utm_campaign=google_rich_qa</a:t>
            </a:r>
          </a:p>
          <a:p>
            <a:r>
              <a:rPr lang="en-US" dirty="0" smtClean="0"/>
              <a:t>https://www.quora.com/How-do-I-transform-my-image-into-CSV-using-python</a:t>
            </a:r>
          </a:p>
          <a:p>
            <a:r>
              <a:rPr lang="en-US" dirty="0" smtClean="0"/>
              <a:t>https://anaconda.org/anaconda/pillow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WHO estimated almost 466 million people have disabling hearing loss whereas more than 63% are born deaf.</a:t>
            </a:r>
          </a:p>
          <a:p>
            <a:r>
              <a:rPr lang="en-GB" dirty="0" smtClean="0"/>
              <a:t>Human-computer interfaces (HCI) have evolved from text-based interfaces through 2D graphical-based interfaces, multimedia-supported interfaces.</a:t>
            </a:r>
          </a:p>
          <a:p>
            <a:r>
              <a:rPr lang="en-GB" dirty="0" smtClean="0"/>
              <a:t>To achieve natural human-computer interaction for VE applications, the human hand could be considered as an input device.</a:t>
            </a:r>
          </a:p>
          <a:p>
            <a:r>
              <a:rPr lang="en-GB" dirty="0" smtClean="0"/>
              <a:t>Vision-based hand gesture recognition techniques can be divided into two categories: appearance-based approaches and 3D hand model-based approaches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goal is to detect Hand Gesture</a:t>
            </a:r>
          </a:p>
          <a:p>
            <a:r>
              <a:rPr lang="en-US" dirty="0" smtClean="0"/>
              <a:t>We will predict Hand Gesture accuracy</a:t>
            </a:r>
          </a:p>
          <a:p>
            <a:r>
              <a:rPr lang="en-US" dirty="0" smtClean="0"/>
              <a:t>We will use image and convert it to CSV file</a:t>
            </a:r>
          </a:p>
          <a:p>
            <a:r>
              <a:rPr lang="en-US" dirty="0" smtClean="0"/>
              <a:t>We are going to help people with disabilities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collected dataset of a person posing sign language from different angle</a:t>
            </a:r>
          </a:p>
          <a:p>
            <a:r>
              <a:rPr lang="en-US" dirty="0" smtClean="0"/>
              <a:t>We have CSV file of those images</a:t>
            </a:r>
          </a:p>
          <a:p>
            <a:r>
              <a:rPr lang="en-US" dirty="0" smtClean="0"/>
              <a:t>The CSV file contains the numerical data of those images</a:t>
            </a:r>
          </a:p>
          <a:p>
            <a:r>
              <a:rPr lang="en-US" dirty="0" smtClean="0"/>
              <a:t>Our dataset don’t have any null values</a:t>
            </a:r>
          </a:p>
          <a:p>
            <a:r>
              <a:rPr lang="en-US" dirty="0" smtClean="0"/>
              <a:t>Our dataset has 240 rows and 5 columns</a:t>
            </a:r>
          </a:p>
          <a:p>
            <a:r>
              <a:rPr lang="en-US" dirty="0" smtClean="0"/>
              <a:t>Our dataset has total 24 classes</a:t>
            </a:r>
          </a:p>
          <a:p>
            <a:r>
              <a:rPr lang="en-US" dirty="0" smtClean="0"/>
              <a:t>Our dataset contain information of total 24 letters excluding J and Z.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KNN</a:t>
            </a:r>
          </a:p>
          <a:p>
            <a:r>
              <a:rPr lang="en-US" dirty="0" smtClean="0"/>
              <a:t>NNET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NB</a:t>
            </a:r>
          </a:p>
          <a:p>
            <a:r>
              <a:rPr lang="en-US" dirty="0" err="1" smtClean="0"/>
              <a:t>Rf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to classify our dataset into 24 classes.</a:t>
            </a:r>
          </a:p>
          <a:p>
            <a:r>
              <a:rPr lang="en-US" dirty="0" smtClean="0"/>
              <a:t>We used classification algorithms like NNET and KNN for that purpose</a:t>
            </a:r>
          </a:p>
          <a:p>
            <a:r>
              <a:rPr lang="en-US" dirty="0" smtClean="0"/>
              <a:t>We used supervised learning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en-US" dirty="0"/>
          </a:p>
        </p:txBody>
      </p:sp>
      <p:pic>
        <p:nvPicPr>
          <p:cNvPr id="5122" name="Picture 2" descr="C:\Users\acer\Documents\algo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28507"/>
            <a:ext cx="7620000" cy="46722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3074" name="Picture 2" descr="C:\Users\acer\Documents\visualizatio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66586"/>
            <a:ext cx="7696200" cy="4429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098" name="Picture 2" descr="C:\Users\acer\Documents\visuali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1" y="1714218"/>
            <a:ext cx="7543800" cy="45341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</TotalTime>
  <Words>473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Perpetua</vt:lpstr>
      <vt:lpstr>Wingdings 2</vt:lpstr>
      <vt:lpstr>Equity</vt:lpstr>
      <vt:lpstr>Hand Gesture Detection for dumb and deaf Person using Machine Learning</vt:lpstr>
      <vt:lpstr>About Our Project</vt:lpstr>
      <vt:lpstr>Topic Overview</vt:lpstr>
      <vt:lpstr>Dataset</vt:lpstr>
      <vt:lpstr>Algorithms</vt:lpstr>
      <vt:lpstr>Algorithms</vt:lpstr>
      <vt:lpstr>Algorithm Comparison</vt:lpstr>
      <vt:lpstr>Data Visualization</vt:lpstr>
      <vt:lpstr>Data Visualization</vt:lpstr>
      <vt:lpstr>Code</vt:lpstr>
      <vt:lpstr>Image to CSV</vt:lpstr>
      <vt:lpstr>Code</vt:lpstr>
      <vt:lpstr>Classification</vt:lpstr>
      <vt:lpstr>Result and Analysis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Detection for dumb and deaf Person</dc:title>
  <dc:creator>acer</dc:creator>
  <cp:lastModifiedBy>Ahmed Tareque</cp:lastModifiedBy>
  <cp:revision>24</cp:revision>
  <dcterms:created xsi:type="dcterms:W3CDTF">2018-04-03T05:37:10Z</dcterms:created>
  <dcterms:modified xsi:type="dcterms:W3CDTF">2018-04-04T08:11:00Z</dcterms:modified>
</cp:coreProperties>
</file>