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Shape 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b="0" i="0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Shape 1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Shape 1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Shape 130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Shape 1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Shape 14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455612" y="2801319"/>
              <a:ext cx="11277600" cy="3602637"/>
            </a:xfrm>
            <a:custGeom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Shape 148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Shape 149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Shape 15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Shape 15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Shape 15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Shape 165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Shape 166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small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3" name="Shape 17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Shape 17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Shape 17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Shape 185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Shape 186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0" name="Shape 19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00" name="Shape 200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Shape 20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8" name="Shape 208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Shape 211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4" name="Shape 214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16" name="Shape 2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Shape 217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Shape 2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Shape 2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Shape 238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Shape 239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3" name="Shape 24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Shape 48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Shape 50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Shape 8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Shape 93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Shape 94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Shape 10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Shape 112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Shape 113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Shap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59506" y="1866405"/>
              <a:ext cx="11277600" cy="4533900"/>
            </a:xfrm>
            <a:custGeom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Shape 1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ctrTitle"/>
          </p:nvPr>
        </p:nvSpPr>
        <p:spPr>
          <a:xfrm>
            <a:off x="1154955" y="1219200"/>
            <a:ext cx="8825658" cy="35581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Learning Approach for Heart Disease Prediction</a:t>
            </a:r>
            <a:br>
              <a:rPr b="0" i="0" lang="en-US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54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Shape 250"/>
          <p:cNvSpPr txBox="1"/>
          <p:nvPr>
            <p:ph idx="1" type="subTitle"/>
          </p:nvPr>
        </p:nvSpPr>
        <p:spPr>
          <a:xfrm>
            <a:off x="1154955" y="4777380"/>
            <a:ext cx="8825658" cy="1227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NAEEB MD RIDWAN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FUAD TANVIR OMI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Objectives</a:t>
            </a:r>
            <a:endParaRPr/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Academic Objectives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the usage of data set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Getting introduced with Python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Long Term Goal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software solution for Prognosis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Heart disease symptom analysis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Dig deep into Machine Learning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</a:t>
            </a:r>
            <a:endParaRPr/>
          </a:p>
        </p:txBody>
      </p:sp>
      <p:pic>
        <p:nvPicPr>
          <p:cNvPr id="262" name="Shape 2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24" y="2424960"/>
            <a:ext cx="8468498" cy="3934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(continues)</a:t>
            </a:r>
            <a:endParaRPr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Contains 14 active attributes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Determine the presence of heart disease in the patient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Integer valued from 0 to 4 to denote the presence of heart disease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means no presence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means severe condition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</a:t>
            </a:r>
            <a:b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SVM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Linear SVC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RBF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7362" y="2500564"/>
            <a:ext cx="5593251" cy="376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1154954" y="2644689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Thesis Topic: Healthcare application with machine learning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Features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Prognosis of different diseases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Self learning system to provide health service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Appointment system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 </a:t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1154954" y="2603500"/>
            <a:ext cx="10154730" cy="4070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V. Chaurasia and S. Pal, "Early Prediction of Heart Diseases Using Data Mining Techniques", Carib. J. SciTech, vol. 1, pp. 208-2017, 2013.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A. Hazra, S. K. Mandal, Gupta, Mukherjee, A.Gupta, A. Mukherjee and A. Mukherjee, “Heart Disease Diagnosis and Prediction Using Machine Learning and Data Mining Techniques”,  Jvol.10, pp.2137-2159, 2017. 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P. V. Ankur Makwana, “Identify the patients at high risk of re-admissionin hospital in the next year,” International Journal of Science andResearch, vol. 4, pp. 2431–2434, 2015 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D. Tomar and S. Agarwal, "A survey on Data Mining approaches for Healthcare", Int. J. Bio-Sci. Bio-Technol., vol. 5, no. 5, pp. 241-266, 2013.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M. Cottle, W. Hoover, S. Kanwal, M. Kohn, T. Strome, N. and W. Treis-ter. "Transforming Health Care Through Big Data" in, Washington DC, USA:Institute for Health Technology Transformation, 2013.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