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3716000" cx="24384000"/>
  <p:notesSz cx="6858000" cy="9144000"/>
  <p:embeddedFontLst>
    <p:embeddedFont>
      <p:font typeface="Lato"/>
      <p:regular r:id="rId19"/>
      <p:bold r:id="rId20"/>
      <p:italic r:id="rId21"/>
      <p:boldItalic r:id="rId22"/>
    </p:embeddedFont>
    <p:embeddedFont>
      <p:font typeface="Lato Light"/>
      <p:regular r:id="rId23"/>
      <p:bold r:id="rId24"/>
      <p:italic r:id="rId25"/>
      <p:boldItalic r:id="rId26"/>
    </p:embeddedFont>
    <p:embeddedFont>
      <p:font typeface="Lato Hairlin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F07DD7B-1E17-4499-AE23-ECE36445E11C}">
  <a:tblStyle styleId="{3F07DD7B-1E17-4499-AE23-ECE36445E11C}" styleName="Table_0">
    <a:wholeTbl>
      <a:tcTxStyle b="off" i="off">
        <a:font>
          <a:latin typeface="Lato Regular"/>
          <a:ea typeface="Lato Regular"/>
          <a:cs typeface="Lato Regular"/>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wholeTbl>
    <a:band1H>
      <a:tcTxStyle/>
    </a:band1H>
    <a:band2H>
      <a:tcTxStyle b="off" i="off"/>
      <a:tcStyle>
        <a:fill>
          <a:solidFill>
            <a:srgbClr val="E3E5E8"/>
          </a:solidFill>
        </a:fill>
      </a:tcStyle>
    </a:band2H>
    <a:band1V>
      <a:tcTxStyle/>
    </a:band1V>
    <a:band2V>
      <a:tcTxStyle/>
    </a:band2V>
    <a:lastCol>
      <a:tcTxStyle/>
    </a:lastCol>
    <a:firstCol>
      <a:tcTxStyle b="on" i="off">
        <a:font>
          <a:latin typeface="Lato Bold"/>
          <a:ea typeface="Lato Bold"/>
          <a:cs typeface="Lato Bold"/>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0076B9"/>
          </a:solidFill>
        </a:fill>
      </a:tcStyle>
    </a:firstCol>
    <a:lastRow>
      <a:tcTxStyle b="off" i="off">
        <a:font>
          <a:latin typeface="Lato Regular"/>
          <a:ea typeface="Lato Regular"/>
          <a:cs typeface="Lato Regular"/>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3797C6"/>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lastRow>
    <a:seCell>
      <a:tcTxStyle/>
    </a:seCell>
    <a:swCell>
      <a:tcTxStyle/>
    </a:swCell>
    <a:firstRow>
      <a:tcTxStyle b="on" i="off">
        <a:font>
          <a:latin typeface="Lato Bold"/>
          <a:ea typeface="Lato Bold"/>
          <a:cs typeface="Lato Bold"/>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004C7F"/>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LatoLight-bold.fntdata"/><Relationship Id="rId23" Type="http://schemas.openxmlformats.org/officeDocument/2006/relationships/font" Target="fonts/Lato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Light-boldItalic.fntdata"/><Relationship Id="rId25" Type="http://schemas.openxmlformats.org/officeDocument/2006/relationships/font" Target="fonts/LatoLight-italic.fntdata"/><Relationship Id="rId28" Type="http://schemas.openxmlformats.org/officeDocument/2006/relationships/font" Target="fonts/LatoHairline-bold.fntdata"/><Relationship Id="rId27" Type="http://schemas.openxmlformats.org/officeDocument/2006/relationships/font" Target="fonts/LatoHairlin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Hairline-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Hairlin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a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lnSpc>
                <a:spcPct val="117999"/>
              </a:lnSpc>
              <a:spcBef>
                <a:spcPts val="0"/>
              </a:spcBef>
              <a:spcAft>
                <a:spcPts val="0"/>
              </a:spcAft>
              <a:buSzPts val="1400"/>
              <a:buNone/>
              <a:defRPr b="0" i="0" sz="2200" u="none" cap="none" strike="noStrike">
                <a:latin typeface="Lato"/>
                <a:ea typeface="Lato"/>
                <a:cs typeface="Lato"/>
                <a:sym typeface="Lato"/>
              </a:defRPr>
            </a:lvl1pPr>
            <a:lvl2pPr indent="-228600" lvl="1" marL="914400" marR="0" rtl="0" algn="l">
              <a:lnSpc>
                <a:spcPct val="117999"/>
              </a:lnSpc>
              <a:spcBef>
                <a:spcPts val="0"/>
              </a:spcBef>
              <a:spcAft>
                <a:spcPts val="0"/>
              </a:spcAft>
              <a:buSzPts val="1400"/>
              <a:buNone/>
              <a:defRPr b="0" i="0" sz="2200" u="none" cap="none" strike="noStrike">
                <a:latin typeface="Lato"/>
                <a:ea typeface="Lato"/>
                <a:cs typeface="Lato"/>
                <a:sym typeface="Lato"/>
              </a:defRPr>
            </a:lvl2pPr>
            <a:lvl3pPr indent="-228600" lvl="2" marL="1371600" marR="0" rtl="0" algn="l">
              <a:lnSpc>
                <a:spcPct val="117999"/>
              </a:lnSpc>
              <a:spcBef>
                <a:spcPts val="0"/>
              </a:spcBef>
              <a:spcAft>
                <a:spcPts val="0"/>
              </a:spcAft>
              <a:buSzPts val="1400"/>
              <a:buNone/>
              <a:defRPr b="0" i="0" sz="2200" u="none" cap="none" strike="noStrike">
                <a:latin typeface="Lato"/>
                <a:ea typeface="Lato"/>
                <a:cs typeface="Lato"/>
                <a:sym typeface="Lato"/>
              </a:defRPr>
            </a:lvl3pPr>
            <a:lvl4pPr indent="-228600" lvl="3" marL="1828800" marR="0" rtl="0" algn="l">
              <a:lnSpc>
                <a:spcPct val="117999"/>
              </a:lnSpc>
              <a:spcBef>
                <a:spcPts val="0"/>
              </a:spcBef>
              <a:spcAft>
                <a:spcPts val="0"/>
              </a:spcAft>
              <a:buSzPts val="1400"/>
              <a:buNone/>
              <a:defRPr b="0" i="0" sz="2200" u="none" cap="none" strike="noStrike">
                <a:latin typeface="Lato"/>
                <a:ea typeface="Lato"/>
                <a:cs typeface="Lato"/>
                <a:sym typeface="Lato"/>
              </a:defRPr>
            </a:lvl4pPr>
            <a:lvl5pPr indent="-228600" lvl="4" marL="2286000" marR="0" rtl="0" algn="l">
              <a:lnSpc>
                <a:spcPct val="117999"/>
              </a:lnSpc>
              <a:spcBef>
                <a:spcPts val="0"/>
              </a:spcBef>
              <a:spcAft>
                <a:spcPts val="0"/>
              </a:spcAft>
              <a:buSzPts val="1400"/>
              <a:buNone/>
              <a:defRPr b="0" i="0" sz="2200" u="none" cap="none" strike="noStrike">
                <a:latin typeface="Lato"/>
                <a:ea typeface="Lato"/>
                <a:cs typeface="Lato"/>
                <a:sym typeface="Lato"/>
              </a:defRPr>
            </a:lvl5pPr>
            <a:lvl6pPr indent="-228600" lvl="5" marL="2743200" marR="0" rtl="0" algn="l">
              <a:lnSpc>
                <a:spcPct val="117999"/>
              </a:lnSpc>
              <a:spcBef>
                <a:spcPts val="0"/>
              </a:spcBef>
              <a:spcAft>
                <a:spcPts val="0"/>
              </a:spcAft>
              <a:buSzPts val="1400"/>
              <a:buNone/>
              <a:defRPr b="0" i="0" sz="2200" u="none" cap="none" strike="noStrike">
                <a:latin typeface="Lato"/>
                <a:ea typeface="Lato"/>
                <a:cs typeface="Lato"/>
                <a:sym typeface="Lato"/>
              </a:defRPr>
            </a:lvl6pPr>
            <a:lvl7pPr indent="-228600" lvl="6" marL="3200400" marR="0" rtl="0" algn="l">
              <a:lnSpc>
                <a:spcPct val="117999"/>
              </a:lnSpc>
              <a:spcBef>
                <a:spcPts val="0"/>
              </a:spcBef>
              <a:spcAft>
                <a:spcPts val="0"/>
              </a:spcAft>
              <a:buSzPts val="1400"/>
              <a:buNone/>
              <a:defRPr b="0" i="0" sz="2200" u="none" cap="none" strike="noStrike">
                <a:latin typeface="Lato"/>
                <a:ea typeface="Lato"/>
                <a:cs typeface="Lato"/>
                <a:sym typeface="Lato"/>
              </a:defRPr>
            </a:lvl7pPr>
            <a:lvl8pPr indent="-228600" lvl="7" marL="3657600" marR="0" rtl="0" algn="l">
              <a:lnSpc>
                <a:spcPct val="117999"/>
              </a:lnSpc>
              <a:spcBef>
                <a:spcPts val="0"/>
              </a:spcBef>
              <a:spcAft>
                <a:spcPts val="0"/>
              </a:spcAft>
              <a:buSzPts val="1400"/>
              <a:buNone/>
              <a:defRPr b="0" i="0" sz="2200" u="none" cap="none" strike="noStrike">
                <a:latin typeface="Lato"/>
                <a:ea typeface="Lato"/>
                <a:cs typeface="Lato"/>
                <a:sym typeface="Lato"/>
              </a:defRPr>
            </a:lvl8pPr>
            <a:lvl9pPr indent="-228600" lvl="8" marL="4114800" marR="0" rtl="0" algn="l">
              <a:lnSpc>
                <a:spcPct val="117999"/>
              </a:lnSpc>
              <a:spcBef>
                <a:spcPts val="0"/>
              </a:spcBef>
              <a:spcAft>
                <a:spcPts val="0"/>
              </a:spcAft>
              <a:buSzPts val="1400"/>
              <a:buNone/>
              <a:defRPr b="0" i="0" sz="2200" u="none" cap="none" strike="noStrike">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2" name="Shape 1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37" name="Shape 1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3" name="Shape 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type="title">
  <p:cSld name="TITLE">
    <p:spTree>
      <p:nvGrpSpPr>
        <p:cNvPr id="9" name="Shape 9"/>
        <p:cNvGrpSpPr/>
        <p:nvPr/>
      </p:nvGrpSpPr>
      <p:grpSpPr>
        <a:xfrm>
          <a:off x="0" y="0"/>
          <a:ext cx="0" cy="0"/>
          <a:chOff x="0" y="0"/>
          <a:chExt cx="0" cy="0"/>
        </a:xfrm>
      </p:grpSpPr>
      <p:sp>
        <p:nvSpPr>
          <p:cNvPr id="10" name="Shape 10"/>
          <p:cNvSpPr txBox="1"/>
          <p:nvPr>
            <p:ph type="title"/>
          </p:nvPr>
        </p:nvSpPr>
        <p:spPr>
          <a:xfrm>
            <a:off x="4833937" y="2303859"/>
            <a:ext cx="14716126" cy="4643438"/>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1pPr>
            <a:lvl2pPr lvl="1"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2pPr>
            <a:lvl3pPr lvl="2"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3pPr>
            <a:lvl4pPr lvl="3"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4pPr>
            <a:lvl5pPr lvl="4"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5pPr>
            <a:lvl6pPr lvl="5"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6pPr>
            <a:lvl7pPr lvl="6"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7pPr>
            <a:lvl8pPr lvl="7"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8pPr>
            <a:lvl9pPr lvl="8"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9pPr>
          </a:lstStyle>
          <a:p/>
        </p:txBody>
      </p:sp>
      <p:sp>
        <p:nvSpPr>
          <p:cNvPr id="11" name="Shape 11"/>
          <p:cNvSpPr txBox="1"/>
          <p:nvPr>
            <p:ph idx="1" type="body"/>
          </p:nvPr>
        </p:nvSpPr>
        <p:spPr>
          <a:xfrm>
            <a:off x="4833937" y="7090171"/>
            <a:ext cx="14716126" cy="1589486"/>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1pPr>
            <a:lvl2pPr indent="-228600" lvl="1" marL="9144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2pPr>
            <a:lvl3pPr indent="-228600" lvl="2" marL="13716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3pPr>
            <a:lvl4pPr indent="-228600" lvl="3" marL="18288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4pPr>
            <a:lvl5pPr indent="-228600" lvl="4" marL="22860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12" name="Shape 12"/>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1pPr>
            <a:lvl2pPr indent="0" lvl="1"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2pPr>
            <a:lvl3pPr indent="0" lvl="2"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3pPr>
            <a:lvl4pPr indent="0" lvl="3"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4pPr>
            <a:lvl5pPr indent="0" lvl="4"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5pPr>
            <a:lvl6pPr indent="0" lvl="5"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6pPr>
            <a:lvl7pPr indent="0" lvl="6"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7pPr>
            <a:lvl8pPr indent="0" lvl="7"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8pPr>
            <a:lvl9pPr indent="0" lvl="8"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9pPr>
          </a:lstStyle>
          <a:p>
            <a:pPr indent="0" lvl="0" marL="0">
              <a:spcBef>
                <a:spcPts val="0"/>
              </a:spcBef>
              <a:spcAft>
                <a:spcPts val="0"/>
              </a:spcAft>
              <a:buNone/>
            </a:pPr>
            <a:fld id="{00000000-1234-1234-1234-123412341234}" type="slidenum">
              <a:rPr lang="en-US"/>
              <a:t>‹#›</a:t>
            </a:fld>
            <a:endParaRPr>
              <a:latin typeface="Lato Light"/>
              <a:ea typeface="Lato Light"/>
              <a:cs typeface="Lato Light"/>
              <a:sym typeface="Lato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spTree>
      <p:nvGrpSpPr>
        <p:cNvPr id="46" name="Shape 46"/>
        <p:cNvGrpSpPr/>
        <p:nvPr/>
      </p:nvGrpSpPr>
      <p:grpSpPr>
        <a:xfrm>
          <a:off x="0" y="0"/>
          <a:ext cx="0" cy="0"/>
          <a:chOff x="0" y="0"/>
          <a:chExt cx="0" cy="0"/>
        </a:xfrm>
      </p:grpSpPr>
      <p:sp>
        <p:nvSpPr>
          <p:cNvPr id="47" name="Shape 47"/>
          <p:cNvSpPr txBox="1"/>
          <p:nvPr>
            <p:ph idx="1" type="body"/>
          </p:nvPr>
        </p:nvSpPr>
        <p:spPr>
          <a:xfrm>
            <a:off x="4833937" y="8947546"/>
            <a:ext cx="14716126" cy="647701"/>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000000"/>
              </a:buClr>
              <a:buSzPts val="3200"/>
              <a:buFont typeface="Lato"/>
              <a:buNone/>
              <a:defRPr b="0" i="0" sz="3200" u="none" cap="none" strike="noStrike">
                <a:solidFill>
                  <a:srgbClr val="000000"/>
                </a:solidFill>
                <a:latin typeface="Lato"/>
                <a:ea typeface="Lato"/>
                <a:cs typeface="Lato"/>
                <a:sym typeface="Lato"/>
              </a:defRPr>
            </a:lvl1pPr>
            <a:lvl2pPr indent="-633730" lvl="1" marL="914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indent="-633730" lvl="2" marL="1371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indent="-633730" lvl="3" marL="1828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indent="-633729" lvl="4" marL="22860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48" name="Shape 48"/>
          <p:cNvSpPr txBox="1"/>
          <p:nvPr>
            <p:ph idx="2" type="body"/>
          </p:nvPr>
        </p:nvSpPr>
        <p:spPr>
          <a:xfrm>
            <a:off x="4833937" y="5997575"/>
            <a:ext cx="14716126" cy="863601"/>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0"/>
              </a:spcBef>
              <a:spcAft>
                <a:spcPts val="0"/>
              </a:spcAft>
              <a:buClr>
                <a:srgbClr val="000000"/>
              </a:buClr>
              <a:buSzPts val="4600"/>
              <a:buFont typeface="Lato"/>
              <a:buNone/>
              <a:defRPr b="1" i="0" sz="4600" u="none" cap="none" strike="noStrike">
                <a:solidFill>
                  <a:srgbClr val="000000"/>
                </a:solidFill>
                <a:latin typeface="Lato"/>
                <a:ea typeface="Lato"/>
                <a:cs typeface="Lato"/>
                <a:sym typeface="Lato"/>
              </a:defRPr>
            </a:lvl1pPr>
            <a:lvl2pPr indent="-633730" lvl="1" marL="914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indent="-633730" lvl="2" marL="1371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indent="-633730" lvl="3" marL="1828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indent="-633729" lvl="4" marL="22860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49" name="Shape 49"/>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p:cSld name="Photo">
    <p:spTree>
      <p:nvGrpSpPr>
        <p:cNvPr id="50" name="Shape 50"/>
        <p:cNvGrpSpPr/>
        <p:nvPr/>
      </p:nvGrpSpPr>
      <p:grpSpPr>
        <a:xfrm>
          <a:off x="0" y="0"/>
          <a:ext cx="0" cy="0"/>
          <a:chOff x="0" y="0"/>
          <a:chExt cx="0" cy="0"/>
        </a:xfrm>
      </p:grpSpPr>
      <p:sp>
        <p:nvSpPr>
          <p:cNvPr id="51" name="Shape 51"/>
          <p:cNvSpPr/>
          <p:nvPr>
            <p:ph idx="2" type="pic"/>
          </p:nvPr>
        </p:nvSpPr>
        <p:spPr>
          <a:xfrm>
            <a:off x="3047999" y="0"/>
            <a:ext cx="18288001" cy="13716000"/>
          </a:xfrm>
          <a:prstGeom prst="rect">
            <a:avLst/>
          </a:prstGeom>
          <a:noFill/>
          <a:ln>
            <a:noFill/>
          </a:ln>
        </p:spPr>
        <p:txBody>
          <a:bodyPr anchorCtr="0" anchor="t" bIns="91425" lIns="91425" spcFirstLastPara="1" rIns="91425" wrap="square" tIns="91425"/>
          <a:lstStyle>
            <a:lvl1pPr lvl="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lvl="1"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lvl="2"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lvl="3"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lvl="4"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lvl="5"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lvl="6"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lvl="7"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lvl="8"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52" name="Shape 52"/>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type="tx">
  <p:cSld name="TITLE_AND_BODY">
    <p:spTree>
      <p:nvGrpSpPr>
        <p:cNvPr id="13" name="Shape 13"/>
        <p:cNvGrpSpPr/>
        <p:nvPr/>
      </p:nvGrpSpPr>
      <p:grpSpPr>
        <a:xfrm>
          <a:off x="0" y="0"/>
          <a:ext cx="0" cy="0"/>
          <a:chOff x="0" y="0"/>
          <a:chExt cx="0" cy="0"/>
        </a:xfrm>
      </p:grpSpPr>
      <p:sp>
        <p:nvSpPr>
          <p:cNvPr id="14" name="Shape 14"/>
          <p:cNvSpPr txBox="1"/>
          <p:nvPr>
            <p:ph type="title"/>
          </p:nvPr>
        </p:nvSpPr>
        <p:spPr>
          <a:xfrm>
            <a:off x="4387453" y="357187"/>
            <a:ext cx="15609095" cy="303609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1pPr>
            <a:lvl2pPr lvl="1"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2pPr>
            <a:lvl3pPr lvl="2"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3pPr>
            <a:lvl4pPr lvl="3"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4pPr>
            <a:lvl5pPr lvl="4"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5pPr>
            <a:lvl6pPr lvl="5"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6pPr>
            <a:lvl7pPr lvl="6"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7pPr>
            <a:lvl8pPr lvl="7"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8pPr>
            <a:lvl9pPr lvl="8"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9pPr>
          </a:lstStyle>
          <a:p/>
        </p:txBody>
      </p:sp>
      <p:sp>
        <p:nvSpPr>
          <p:cNvPr id="15" name="Shape 15"/>
          <p:cNvSpPr txBox="1"/>
          <p:nvPr>
            <p:ph idx="1" type="body"/>
          </p:nvPr>
        </p:nvSpPr>
        <p:spPr>
          <a:xfrm>
            <a:off x="4387453" y="3643312"/>
            <a:ext cx="15609095" cy="8840392"/>
          </a:xfrm>
          <a:prstGeom prst="rect">
            <a:avLst/>
          </a:prstGeom>
          <a:noFill/>
          <a:ln>
            <a:noFill/>
          </a:ln>
        </p:spPr>
        <p:txBody>
          <a:bodyPr anchorCtr="0" anchor="ctr" bIns="91425" lIns="91425" spcFirstLastPara="1" rIns="91425" wrap="square" tIns="91425"/>
          <a:lstStyle>
            <a:lvl1pPr indent="-633730" lvl="0" marL="457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indent="-633730" lvl="1" marL="914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indent="-633730" lvl="2" marL="1371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indent="-633730" lvl="3" marL="1828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indent="-633729" lvl="4" marL="22860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16" name="Shape 16"/>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 - Top">
    <p:spTree>
      <p:nvGrpSpPr>
        <p:cNvPr id="17" name="Shape 17"/>
        <p:cNvGrpSpPr/>
        <p:nvPr/>
      </p:nvGrpSpPr>
      <p:grpSpPr>
        <a:xfrm>
          <a:off x="0" y="0"/>
          <a:ext cx="0" cy="0"/>
          <a:chOff x="0" y="0"/>
          <a:chExt cx="0" cy="0"/>
        </a:xfrm>
      </p:grpSpPr>
      <p:sp>
        <p:nvSpPr>
          <p:cNvPr id="18" name="Shape 18"/>
          <p:cNvSpPr txBox="1"/>
          <p:nvPr>
            <p:ph type="title"/>
          </p:nvPr>
        </p:nvSpPr>
        <p:spPr>
          <a:xfrm>
            <a:off x="4387453" y="357187"/>
            <a:ext cx="15609095" cy="303609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1pPr>
            <a:lvl2pPr lvl="1"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2pPr>
            <a:lvl3pPr lvl="2"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3pPr>
            <a:lvl4pPr lvl="3"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4pPr>
            <a:lvl5pPr lvl="4"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5pPr>
            <a:lvl6pPr lvl="5"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6pPr>
            <a:lvl7pPr lvl="6"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7pPr>
            <a:lvl8pPr lvl="7"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8pPr>
            <a:lvl9pPr lvl="8"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9pPr>
          </a:lstStyle>
          <a:p/>
        </p:txBody>
      </p:sp>
      <p:sp>
        <p:nvSpPr>
          <p:cNvPr id="19" name="Shape 19"/>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p:cSld name="Title - Center">
    <p:spTree>
      <p:nvGrpSpPr>
        <p:cNvPr id="20" name="Shape 20"/>
        <p:cNvGrpSpPr/>
        <p:nvPr/>
      </p:nvGrpSpPr>
      <p:grpSpPr>
        <a:xfrm>
          <a:off x="0" y="0"/>
          <a:ext cx="0" cy="0"/>
          <a:chOff x="0" y="0"/>
          <a:chExt cx="0" cy="0"/>
        </a:xfrm>
      </p:grpSpPr>
      <p:sp>
        <p:nvSpPr>
          <p:cNvPr id="21" name="Shape 21"/>
          <p:cNvSpPr txBox="1"/>
          <p:nvPr>
            <p:ph type="title"/>
          </p:nvPr>
        </p:nvSpPr>
        <p:spPr>
          <a:xfrm>
            <a:off x="4833937" y="4536281"/>
            <a:ext cx="14716126" cy="4643438"/>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1pPr>
            <a:lvl2pPr lvl="1"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2pPr>
            <a:lvl3pPr lvl="2"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3pPr>
            <a:lvl4pPr lvl="3"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4pPr>
            <a:lvl5pPr lvl="4"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5pPr>
            <a:lvl6pPr lvl="5"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6pPr>
            <a:lvl7pPr lvl="6"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7pPr>
            <a:lvl8pPr lvl="7"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8pPr>
            <a:lvl9pPr lvl="8"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9pPr>
          </a:lstStyle>
          <a:p/>
        </p:txBody>
      </p:sp>
      <p:sp>
        <p:nvSpPr>
          <p:cNvPr id="22" name="Shape 22"/>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p:cSld name="Photo - Horizontal">
    <p:spTree>
      <p:nvGrpSpPr>
        <p:cNvPr id="23" name="Shape 23"/>
        <p:cNvGrpSpPr/>
        <p:nvPr/>
      </p:nvGrpSpPr>
      <p:grpSpPr>
        <a:xfrm>
          <a:off x="0" y="0"/>
          <a:ext cx="0" cy="0"/>
          <a:chOff x="0" y="0"/>
          <a:chExt cx="0" cy="0"/>
        </a:xfrm>
      </p:grpSpPr>
      <p:sp>
        <p:nvSpPr>
          <p:cNvPr id="24" name="Shape 24"/>
          <p:cNvSpPr/>
          <p:nvPr>
            <p:ph idx="2" type="pic"/>
          </p:nvPr>
        </p:nvSpPr>
        <p:spPr>
          <a:xfrm>
            <a:off x="5334000" y="946546"/>
            <a:ext cx="13716002" cy="8304611"/>
          </a:xfrm>
          <a:prstGeom prst="rect">
            <a:avLst/>
          </a:prstGeom>
          <a:noFill/>
          <a:ln>
            <a:noFill/>
          </a:ln>
        </p:spPr>
        <p:txBody>
          <a:bodyPr anchorCtr="0" anchor="t" bIns="91425" lIns="91425" spcFirstLastPara="1" rIns="91425" wrap="square" tIns="91425"/>
          <a:lstStyle>
            <a:lvl1pPr lvl="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lvl="1"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lvl="2"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lvl="3"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lvl="4"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lvl="5"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lvl="6"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lvl="7"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lvl="8"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25" name="Shape 25"/>
          <p:cNvSpPr txBox="1"/>
          <p:nvPr>
            <p:ph type="title"/>
          </p:nvPr>
        </p:nvSpPr>
        <p:spPr>
          <a:xfrm>
            <a:off x="4833937" y="9447609"/>
            <a:ext cx="14716126" cy="2000251"/>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1pPr>
            <a:lvl2pPr lvl="1"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2pPr>
            <a:lvl3pPr lvl="2"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3pPr>
            <a:lvl4pPr lvl="3"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4pPr>
            <a:lvl5pPr lvl="4"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5pPr>
            <a:lvl6pPr lvl="5"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6pPr>
            <a:lvl7pPr lvl="6"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7pPr>
            <a:lvl8pPr lvl="7"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8pPr>
            <a:lvl9pPr lvl="8"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9pPr>
          </a:lstStyle>
          <a:p/>
        </p:txBody>
      </p:sp>
      <p:sp>
        <p:nvSpPr>
          <p:cNvPr id="26" name="Shape 26"/>
          <p:cNvSpPr txBox="1"/>
          <p:nvPr>
            <p:ph idx="1" type="body"/>
          </p:nvPr>
        </p:nvSpPr>
        <p:spPr>
          <a:xfrm>
            <a:off x="4833937" y="11465718"/>
            <a:ext cx="14716126" cy="1589486"/>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1pPr>
            <a:lvl2pPr indent="-228600" lvl="1" marL="9144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2pPr>
            <a:lvl3pPr indent="-228600" lvl="2" marL="13716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3pPr>
            <a:lvl4pPr indent="-228600" lvl="3" marL="18288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4pPr>
            <a:lvl5pPr indent="-228600" lvl="4" marL="22860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27" name="Shape 27"/>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Vertical">
  <p:cSld name="Photo - Vertical">
    <p:spTree>
      <p:nvGrpSpPr>
        <p:cNvPr id="28" name="Shape 28"/>
        <p:cNvGrpSpPr/>
        <p:nvPr/>
      </p:nvGrpSpPr>
      <p:grpSpPr>
        <a:xfrm>
          <a:off x="0" y="0"/>
          <a:ext cx="0" cy="0"/>
          <a:chOff x="0" y="0"/>
          <a:chExt cx="0" cy="0"/>
        </a:xfrm>
      </p:grpSpPr>
      <p:sp>
        <p:nvSpPr>
          <p:cNvPr id="29" name="Shape 29"/>
          <p:cNvSpPr/>
          <p:nvPr>
            <p:ph idx="2" type="pic"/>
          </p:nvPr>
        </p:nvSpPr>
        <p:spPr>
          <a:xfrm>
            <a:off x="12495609" y="892968"/>
            <a:ext cx="7500938" cy="11555017"/>
          </a:xfrm>
          <a:prstGeom prst="rect">
            <a:avLst/>
          </a:prstGeom>
          <a:noFill/>
          <a:ln>
            <a:noFill/>
          </a:ln>
        </p:spPr>
        <p:txBody>
          <a:bodyPr anchorCtr="0" anchor="t" bIns="91425" lIns="91425" spcFirstLastPara="1" rIns="91425" wrap="square" tIns="91425"/>
          <a:lstStyle>
            <a:lvl1pPr lvl="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lvl="1"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lvl="2"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lvl="3"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lvl="4"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lvl="5"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lvl="6"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lvl="7"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lvl="8"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30" name="Shape 30"/>
          <p:cNvSpPr txBox="1"/>
          <p:nvPr>
            <p:ph type="title"/>
          </p:nvPr>
        </p:nvSpPr>
        <p:spPr>
          <a:xfrm>
            <a:off x="4387453" y="892968"/>
            <a:ext cx="7500938" cy="5607845"/>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0000"/>
              </a:buClr>
              <a:buSzPts val="8400"/>
              <a:buFont typeface="Lato"/>
              <a:buNone/>
              <a:defRPr b="1" i="0" sz="8400" u="none" cap="none" strike="noStrike">
                <a:solidFill>
                  <a:srgbClr val="000000"/>
                </a:solidFill>
                <a:latin typeface="Lato"/>
                <a:ea typeface="Lato"/>
                <a:cs typeface="Lato"/>
                <a:sym typeface="Lato"/>
              </a:defRPr>
            </a:lvl1pPr>
            <a:lvl2pPr lvl="1"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2pPr>
            <a:lvl3pPr lvl="2"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3pPr>
            <a:lvl4pPr lvl="3"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4pPr>
            <a:lvl5pPr lvl="4"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5pPr>
            <a:lvl6pPr lvl="5"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6pPr>
            <a:lvl7pPr lvl="6"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7pPr>
            <a:lvl8pPr lvl="7"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8pPr>
            <a:lvl9pPr lvl="8"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9pPr>
          </a:lstStyle>
          <a:p/>
        </p:txBody>
      </p:sp>
      <p:sp>
        <p:nvSpPr>
          <p:cNvPr id="31" name="Shape 31"/>
          <p:cNvSpPr txBox="1"/>
          <p:nvPr>
            <p:ph idx="1" type="body"/>
          </p:nvPr>
        </p:nvSpPr>
        <p:spPr>
          <a:xfrm>
            <a:off x="4387453" y="6643687"/>
            <a:ext cx="7500938" cy="5786438"/>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1pPr>
            <a:lvl2pPr indent="-228600" lvl="1" marL="9144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2pPr>
            <a:lvl3pPr indent="-228600" lvl="2" marL="13716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3pPr>
            <a:lvl4pPr indent="-228600" lvl="3" marL="18288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4pPr>
            <a:lvl5pPr indent="-228600" lvl="4" marL="22860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32" name="Shape 32"/>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ullets &amp; Photo">
  <p:cSld name="Title, Bullets &amp; Photo">
    <p:spTree>
      <p:nvGrpSpPr>
        <p:cNvPr id="33" name="Shape 33"/>
        <p:cNvGrpSpPr/>
        <p:nvPr/>
      </p:nvGrpSpPr>
      <p:grpSpPr>
        <a:xfrm>
          <a:off x="0" y="0"/>
          <a:ext cx="0" cy="0"/>
          <a:chOff x="0" y="0"/>
          <a:chExt cx="0" cy="0"/>
        </a:xfrm>
      </p:grpSpPr>
      <p:sp>
        <p:nvSpPr>
          <p:cNvPr id="34" name="Shape 34"/>
          <p:cNvSpPr/>
          <p:nvPr>
            <p:ph idx="2" type="pic"/>
          </p:nvPr>
        </p:nvSpPr>
        <p:spPr>
          <a:xfrm>
            <a:off x="12495609" y="3643312"/>
            <a:ext cx="7500938" cy="8840392"/>
          </a:xfrm>
          <a:prstGeom prst="rect">
            <a:avLst/>
          </a:prstGeom>
          <a:noFill/>
          <a:ln>
            <a:noFill/>
          </a:ln>
        </p:spPr>
        <p:txBody>
          <a:bodyPr anchorCtr="0" anchor="t" bIns="91425" lIns="91425" spcFirstLastPara="1" rIns="91425" wrap="square" tIns="91425"/>
          <a:lstStyle>
            <a:lvl1pPr lvl="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lvl="1"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lvl="2"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lvl="3"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lvl="4"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lvl="5"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lvl="6"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lvl="7"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lvl="8"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35" name="Shape 35"/>
          <p:cNvSpPr txBox="1"/>
          <p:nvPr>
            <p:ph type="title"/>
          </p:nvPr>
        </p:nvSpPr>
        <p:spPr>
          <a:xfrm>
            <a:off x="4387453" y="357187"/>
            <a:ext cx="15609095" cy="303609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1pPr>
            <a:lvl2pPr lvl="1"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2pPr>
            <a:lvl3pPr lvl="2"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3pPr>
            <a:lvl4pPr lvl="3"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4pPr>
            <a:lvl5pPr lvl="4"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5pPr>
            <a:lvl6pPr lvl="5"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6pPr>
            <a:lvl7pPr lvl="6"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7pPr>
            <a:lvl8pPr lvl="7"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8pPr>
            <a:lvl9pPr lvl="8"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9pPr>
          </a:lstStyle>
          <a:p/>
        </p:txBody>
      </p:sp>
      <p:sp>
        <p:nvSpPr>
          <p:cNvPr id="36" name="Shape 36"/>
          <p:cNvSpPr txBox="1"/>
          <p:nvPr>
            <p:ph idx="1" type="body"/>
          </p:nvPr>
        </p:nvSpPr>
        <p:spPr>
          <a:xfrm>
            <a:off x="4387453" y="3643312"/>
            <a:ext cx="7500938" cy="8840392"/>
          </a:xfrm>
          <a:prstGeom prst="rect">
            <a:avLst/>
          </a:prstGeom>
          <a:noFill/>
          <a:ln>
            <a:noFill/>
          </a:ln>
        </p:spPr>
        <p:txBody>
          <a:bodyPr anchorCtr="0" anchor="ctr" bIns="91425" lIns="91425" spcFirstLastPara="1" rIns="91425" wrap="square" tIns="91425"/>
          <a:lstStyle>
            <a:lvl1pPr indent="-578485" lvl="0" marL="457200" marR="0" rtl="0" algn="l">
              <a:lnSpc>
                <a:spcPct val="100000"/>
              </a:lnSpc>
              <a:spcBef>
                <a:spcPts val="4500"/>
              </a:spcBef>
              <a:spcAft>
                <a:spcPts val="0"/>
              </a:spcAft>
              <a:buClr>
                <a:srgbClr val="000000"/>
              </a:buClr>
              <a:buSzPts val="5510"/>
              <a:buFont typeface="Lato"/>
              <a:buChar char="•"/>
              <a:defRPr b="0" i="0" sz="3800" u="none" cap="none" strike="noStrike">
                <a:solidFill>
                  <a:srgbClr val="000000"/>
                </a:solidFill>
                <a:latin typeface="Lato"/>
                <a:ea typeface="Lato"/>
                <a:cs typeface="Lato"/>
                <a:sym typeface="Lato"/>
              </a:defRPr>
            </a:lvl1pPr>
            <a:lvl2pPr indent="-578485" lvl="1" marL="914400" marR="0" rtl="0" algn="l">
              <a:lnSpc>
                <a:spcPct val="100000"/>
              </a:lnSpc>
              <a:spcBef>
                <a:spcPts val="4500"/>
              </a:spcBef>
              <a:spcAft>
                <a:spcPts val="0"/>
              </a:spcAft>
              <a:buClr>
                <a:srgbClr val="000000"/>
              </a:buClr>
              <a:buSzPts val="5510"/>
              <a:buFont typeface="Lato"/>
              <a:buChar char="•"/>
              <a:defRPr b="0" i="0" sz="3800" u="none" cap="none" strike="noStrike">
                <a:solidFill>
                  <a:srgbClr val="000000"/>
                </a:solidFill>
                <a:latin typeface="Lato"/>
                <a:ea typeface="Lato"/>
                <a:cs typeface="Lato"/>
                <a:sym typeface="Lato"/>
              </a:defRPr>
            </a:lvl2pPr>
            <a:lvl3pPr indent="-578485" lvl="2" marL="1371600" marR="0" rtl="0" algn="l">
              <a:lnSpc>
                <a:spcPct val="100000"/>
              </a:lnSpc>
              <a:spcBef>
                <a:spcPts val="4500"/>
              </a:spcBef>
              <a:spcAft>
                <a:spcPts val="0"/>
              </a:spcAft>
              <a:buClr>
                <a:srgbClr val="000000"/>
              </a:buClr>
              <a:buSzPts val="5510"/>
              <a:buFont typeface="Lato"/>
              <a:buChar char="•"/>
              <a:defRPr b="0" i="0" sz="3800" u="none" cap="none" strike="noStrike">
                <a:solidFill>
                  <a:srgbClr val="000000"/>
                </a:solidFill>
                <a:latin typeface="Lato"/>
                <a:ea typeface="Lato"/>
                <a:cs typeface="Lato"/>
                <a:sym typeface="Lato"/>
              </a:defRPr>
            </a:lvl3pPr>
            <a:lvl4pPr indent="-578485" lvl="3" marL="1828800" marR="0" rtl="0" algn="l">
              <a:lnSpc>
                <a:spcPct val="100000"/>
              </a:lnSpc>
              <a:spcBef>
                <a:spcPts val="4500"/>
              </a:spcBef>
              <a:spcAft>
                <a:spcPts val="0"/>
              </a:spcAft>
              <a:buClr>
                <a:srgbClr val="000000"/>
              </a:buClr>
              <a:buSzPts val="5510"/>
              <a:buFont typeface="Lato"/>
              <a:buChar char="•"/>
              <a:defRPr b="0" i="0" sz="3800" u="none" cap="none" strike="noStrike">
                <a:solidFill>
                  <a:srgbClr val="000000"/>
                </a:solidFill>
                <a:latin typeface="Lato"/>
                <a:ea typeface="Lato"/>
                <a:cs typeface="Lato"/>
                <a:sym typeface="Lato"/>
              </a:defRPr>
            </a:lvl4pPr>
            <a:lvl5pPr indent="-578485" lvl="4" marL="2286000" marR="0" rtl="0" algn="l">
              <a:lnSpc>
                <a:spcPct val="100000"/>
              </a:lnSpc>
              <a:spcBef>
                <a:spcPts val="4500"/>
              </a:spcBef>
              <a:spcAft>
                <a:spcPts val="0"/>
              </a:spcAft>
              <a:buClr>
                <a:srgbClr val="000000"/>
              </a:buClr>
              <a:buSzPts val="5510"/>
              <a:buFont typeface="Lato"/>
              <a:buChar char="•"/>
              <a:defRPr b="0" i="0" sz="38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37" name="Shape 37"/>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p:cSld name="Bullets">
    <p:spTree>
      <p:nvGrpSpPr>
        <p:cNvPr id="38" name="Shape 38"/>
        <p:cNvGrpSpPr/>
        <p:nvPr/>
      </p:nvGrpSpPr>
      <p:grpSpPr>
        <a:xfrm>
          <a:off x="0" y="0"/>
          <a:ext cx="0" cy="0"/>
          <a:chOff x="0" y="0"/>
          <a:chExt cx="0" cy="0"/>
        </a:xfrm>
      </p:grpSpPr>
      <p:sp>
        <p:nvSpPr>
          <p:cNvPr id="39" name="Shape 39"/>
          <p:cNvSpPr txBox="1"/>
          <p:nvPr>
            <p:ph idx="1" type="body"/>
          </p:nvPr>
        </p:nvSpPr>
        <p:spPr>
          <a:xfrm>
            <a:off x="4387453" y="1785937"/>
            <a:ext cx="15609095" cy="10144126"/>
          </a:xfrm>
          <a:prstGeom prst="rect">
            <a:avLst/>
          </a:prstGeom>
          <a:noFill/>
          <a:ln>
            <a:noFill/>
          </a:ln>
        </p:spPr>
        <p:txBody>
          <a:bodyPr anchorCtr="0" anchor="ctr" bIns="91425" lIns="91425" spcFirstLastPara="1" rIns="91425" wrap="square" tIns="91425"/>
          <a:lstStyle>
            <a:lvl1pPr indent="-633730" lvl="0" marL="457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indent="-633730" lvl="1" marL="914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indent="-633730" lvl="2" marL="1371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indent="-633730" lvl="3" marL="1828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indent="-633729" lvl="4" marL="22860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40" name="Shape 40"/>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Up">
  <p:cSld name="Photo - 3 Up">
    <p:spTree>
      <p:nvGrpSpPr>
        <p:cNvPr id="41" name="Shape 41"/>
        <p:cNvGrpSpPr/>
        <p:nvPr/>
      </p:nvGrpSpPr>
      <p:grpSpPr>
        <a:xfrm>
          <a:off x="0" y="0"/>
          <a:ext cx="0" cy="0"/>
          <a:chOff x="0" y="0"/>
          <a:chExt cx="0" cy="0"/>
        </a:xfrm>
      </p:grpSpPr>
      <p:sp>
        <p:nvSpPr>
          <p:cNvPr id="42" name="Shape 42"/>
          <p:cNvSpPr/>
          <p:nvPr>
            <p:ph idx="2" type="pic"/>
          </p:nvPr>
        </p:nvSpPr>
        <p:spPr>
          <a:xfrm>
            <a:off x="12495609" y="7161609"/>
            <a:ext cx="7500938" cy="5304235"/>
          </a:xfrm>
          <a:prstGeom prst="rect">
            <a:avLst/>
          </a:prstGeom>
          <a:noFill/>
          <a:ln>
            <a:noFill/>
          </a:ln>
        </p:spPr>
        <p:txBody>
          <a:bodyPr anchorCtr="0" anchor="t" bIns="91425" lIns="91425" spcFirstLastPara="1" rIns="91425" wrap="square" tIns="91425"/>
          <a:lstStyle>
            <a:lvl1pPr lvl="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lvl="1"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lvl="2"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lvl="3"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lvl="4"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lvl="5"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lvl="6"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lvl="7"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lvl="8"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43" name="Shape 43"/>
          <p:cNvSpPr/>
          <p:nvPr>
            <p:ph idx="3" type="pic"/>
          </p:nvPr>
        </p:nvSpPr>
        <p:spPr>
          <a:xfrm>
            <a:off x="12495609" y="1250156"/>
            <a:ext cx="7500938" cy="5304235"/>
          </a:xfrm>
          <a:prstGeom prst="rect">
            <a:avLst/>
          </a:prstGeom>
          <a:noFill/>
          <a:ln>
            <a:noFill/>
          </a:ln>
        </p:spPr>
        <p:txBody>
          <a:bodyPr anchorCtr="0" anchor="t" bIns="91425" lIns="91425" spcFirstLastPara="1" rIns="91425" wrap="square" tIns="91425"/>
          <a:lstStyle>
            <a:lvl1pPr lvl="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lvl="1"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lvl="2"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lvl="3"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lvl="4"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lvl="5"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lvl="6"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lvl="7"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lvl="8"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44" name="Shape 44"/>
          <p:cNvSpPr/>
          <p:nvPr>
            <p:ph idx="4" type="pic"/>
          </p:nvPr>
        </p:nvSpPr>
        <p:spPr>
          <a:xfrm>
            <a:off x="4387453" y="1250156"/>
            <a:ext cx="7500938" cy="11215688"/>
          </a:xfrm>
          <a:prstGeom prst="rect">
            <a:avLst/>
          </a:prstGeom>
          <a:noFill/>
          <a:ln>
            <a:noFill/>
          </a:ln>
        </p:spPr>
        <p:txBody>
          <a:bodyPr anchorCtr="0" anchor="t" bIns="91425" lIns="91425" spcFirstLastPara="1" rIns="91425" wrap="square" tIns="91425"/>
          <a:lstStyle>
            <a:lvl1pPr lvl="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lvl="1"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lvl="2"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lvl="3"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lvl="4"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lvl="5"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lvl="6"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lvl="7"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lvl="8"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45" name="Shape 45"/>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387453" y="357187"/>
            <a:ext cx="15609095" cy="303609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1pPr>
            <a:lvl2pPr lvl="1"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2pPr>
            <a:lvl3pPr lvl="2"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3pPr>
            <a:lvl4pPr lvl="3"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4pPr>
            <a:lvl5pPr lvl="4"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5pPr>
            <a:lvl6pPr lvl="5"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6pPr>
            <a:lvl7pPr lvl="6"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7pPr>
            <a:lvl8pPr lvl="7"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8pPr>
            <a:lvl9pPr lvl="8"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9pPr>
          </a:lstStyle>
          <a:p/>
        </p:txBody>
      </p:sp>
      <p:sp>
        <p:nvSpPr>
          <p:cNvPr id="7" name="Shape 7"/>
          <p:cNvSpPr txBox="1"/>
          <p:nvPr>
            <p:ph idx="1" type="body"/>
          </p:nvPr>
        </p:nvSpPr>
        <p:spPr>
          <a:xfrm>
            <a:off x="4387453" y="3643312"/>
            <a:ext cx="15609095" cy="8840392"/>
          </a:xfrm>
          <a:prstGeom prst="rect">
            <a:avLst/>
          </a:prstGeom>
          <a:noFill/>
          <a:ln>
            <a:noFill/>
          </a:ln>
        </p:spPr>
        <p:txBody>
          <a:bodyPr anchorCtr="0" anchor="ctr" bIns="91425" lIns="91425" spcFirstLastPara="1" rIns="91425" wrap="square" tIns="91425"/>
          <a:lstStyle>
            <a:lvl1pPr indent="-633730" lvl="0" marL="457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indent="-633730" lvl="1" marL="914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indent="-633730" lvl="2" marL="1371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indent="-633730" lvl="3" marL="1828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indent="-633729" lvl="4" marL="22860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8" name="Shape 8"/>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p14:dur="4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idx="4294967295" type="ctrTitle"/>
          </p:nvPr>
        </p:nvSpPr>
        <p:spPr>
          <a:xfrm>
            <a:off x="4833937" y="2303859"/>
            <a:ext cx="14716126" cy="4643438"/>
          </a:xfrm>
          <a:prstGeom prst="rect">
            <a:avLst/>
          </a:prstGeom>
          <a:noFill/>
          <a:ln>
            <a:noFill/>
          </a:ln>
        </p:spPr>
        <p:txBody>
          <a:bodyPr anchorCtr="0" anchor="b"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Job Salary Prediction</a:t>
            </a:r>
            <a:endParaRPr/>
          </a:p>
        </p:txBody>
      </p:sp>
      <p:sp>
        <p:nvSpPr>
          <p:cNvPr id="60" name="Shape 60"/>
          <p:cNvSpPr txBox="1"/>
          <p:nvPr>
            <p:ph idx="4294967295" type="subTitle"/>
          </p:nvPr>
        </p:nvSpPr>
        <p:spPr>
          <a:xfrm>
            <a:off x="4833937" y="7715250"/>
            <a:ext cx="14716126" cy="1589485"/>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4000"/>
              <a:buFont typeface="Lato Light"/>
              <a:buNone/>
            </a:pPr>
            <a:r>
              <a:rPr b="0" i="0" lang="en-US" sz="4000" u="none" cap="none" strike="noStrike">
                <a:solidFill>
                  <a:srgbClr val="000000"/>
                </a:solidFill>
                <a:latin typeface="Lato Light"/>
                <a:ea typeface="Lato Light"/>
                <a:cs typeface="Lato Light"/>
                <a:sym typeface="Lato Light"/>
              </a:rPr>
              <a:t>a theoretical study to predict job salaries based on job descriptions</a:t>
            </a:r>
            <a:endParaRPr/>
          </a:p>
        </p:txBody>
      </p:sp>
      <p:cxnSp>
        <p:nvCxnSpPr>
          <p:cNvPr id="61" name="Shape 61"/>
          <p:cNvCxnSpPr/>
          <p:nvPr/>
        </p:nvCxnSpPr>
        <p:spPr>
          <a:xfrm>
            <a:off x="4833937" y="7331273"/>
            <a:ext cx="14716126" cy="1"/>
          </a:xfrm>
          <a:prstGeom prst="straightConnector1">
            <a:avLst/>
          </a:prstGeom>
          <a:noFill/>
          <a:ln cap="flat" cmpd="sng" w="12700">
            <a:solidFill>
              <a:srgbClr val="3DC9D8"/>
            </a:solidFill>
            <a:prstDash val="solid"/>
            <a:miter lim="4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387453" y="357187"/>
            <a:ext cx="15609000" cy="303600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Result</a:t>
            </a:r>
            <a:r>
              <a:rPr b="0" lang="en-US">
                <a:latin typeface="Lato Light"/>
                <a:ea typeface="Lato Light"/>
                <a:cs typeface="Lato Light"/>
                <a:sym typeface="Lato Light"/>
              </a:rPr>
              <a:t>s (cont.)</a:t>
            </a:r>
            <a:endParaRPr/>
          </a:p>
        </p:txBody>
      </p:sp>
      <p:sp>
        <p:nvSpPr>
          <p:cNvPr id="125" name="Shape 125"/>
          <p:cNvSpPr txBox="1"/>
          <p:nvPr>
            <p:ph idx="12" type="sldNum"/>
          </p:nvPr>
        </p:nvSpPr>
        <p:spPr>
          <a:xfrm>
            <a:off x="11755951" y="12989425"/>
            <a:ext cx="872100" cy="485700"/>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a:p>
        </p:txBody>
      </p:sp>
      <p:pic>
        <p:nvPicPr>
          <p:cNvPr id="126" name="Shape 126"/>
          <p:cNvPicPr preferRelativeResize="0"/>
          <p:nvPr/>
        </p:nvPicPr>
        <p:blipFill rotWithShape="1">
          <a:blip r:embed="rId3">
            <a:alphaModFix/>
          </a:blip>
          <a:srcRect b="0" l="0" r="0" t="0"/>
          <a:stretch/>
        </p:blipFill>
        <p:spPr>
          <a:xfrm>
            <a:off x="4387450" y="3545675"/>
            <a:ext cx="15609101" cy="7844305"/>
          </a:xfrm>
          <a:prstGeom prst="rect">
            <a:avLst/>
          </a:prstGeom>
          <a:noFill/>
          <a:ln>
            <a:noFill/>
          </a:ln>
        </p:spPr>
      </p:pic>
      <p:sp>
        <p:nvSpPr>
          <p:cNvPr id="127" name="Shape 127"/>
          <p:cNvSpPr txBox="1"/>
          <p:nvPr/>
        </p:nvSpPr>
        <p:spPr>
          <a:xfrm>
            <a:off x="6839400" y="11542375"/>
            <a:ext cx="10705200" cy="7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Lato Light"/>
                <a:ea typeface="Lato Light"/>
                <a:cs typeface="Lato Light"/>
                <a:sym typeface="Lato Light"/>
              </a:rPr>
              <a:t>Fig. 1. Result comparison between 50 trees and 100 trees</a:t>
            </a:r>
            <a:endParaRPr sz="3000">
              <a:latin typeface="Lato Light"/>
              <a:ea typeface="Lato Light"/>
              <a:cs typeface="Lato Light"/>
              <a:sym typeface="La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lang="en-US">
                <a:latin typeface="Lato Light"/>
                <a:ea typeface="Lato Light"/>
                <a:cs typeface="Lato Light"/>
                <a:sym typeface="Lato Light"/>
              </a:rPr>
              <a:t>Conclusion</a:t>
            </a:r>
            <a:endParaRPr/>
          </a:p>
        </p:txBody>
      </p:sp>
      <p:sp>
        <p:nvSpPr>
          <p:cNvPr id="133" name="Shape 133"/>
          <p:cNvSpPr txBox="1"/>
          <p:nvPr>
            <p:ph idx="4294967295" type="body"/>
          </p:nvPr>
        </p:nvSpPr>
        <p:spPr>
          <a:xfrm>
            <a:off x="4387450" y="3643301"/>
            <a:ext cx="15517500" cy="7835400"/>
          </a:xfrm>
          <a:prstGeom prst="rect">
            <a:avLst/>
          </a:prstGeom>
          <a:noFill/>
          <a:ln>
            <a:noFill/>
          </a:ln>
        </p:spPr>
        <p:txBody>
          <a:bodyPr anchorCtr="0" anchor="ctr" bIns="71425" lIns="71425" spcFirstLastPara="1" rIns="71425" wrap="square" tIns="71425">
            <a:noAutofit/>
          </a:bodyPr>
          <a:lstStyle/>
          <a:p>
            <a:pPr indent="-611187" lvl="0" marL="611187" marR="0" rtl="0" algn="l">
              <a:lnSpc>
                <a:spcPct val="100000"/>
              </a:lnSpc>
              <a:spcBef>
                <a:spcPts val="5900"/>
              </a:spcBef>
              <a:spcAft>
                <a:spcPts val="0"/>
              </a:spcAft>
              <a:buClr>
                <a:srgbClr val="000000"/>
              </a:buClr>
              <a:buSzPts val="6380"/>
              <a:buFont typeface="Lato Light"/>
              <a:buChar char="•"/>
            </a:pPr>
            <a:r>
              <a:rPr lang="en-US">
                <a:latin typeface="Lato Light"/>
                <a:ea typeface="Lato Light"/>
                <a:cs typeface="Lato Light"/>
                <a:sym typeface="Lato Light"/>
              </a:rPr>
              <a:t>Described our iteration of Job Salary Prediction using the dataset from a Kaggle-hosted competition</a:t>
            </a:r>
            <a:endParaRPr>
              <a:latin typeface="Lato Light"/>
              <a:ea typeface="Lato Light"/>
              <a:cs typeface="Lato Light"/>
              <a:sym typeface="Lato Light"/>
            </a:endParaRPr>
          </a:p>
          <a:p>
            <a:pPr indent="-611187" lvl="0" marL="611187" marR="0" rtl="0" algn="l">
              <a:lnSpc>
                <a:spcPct val="100000"/>
              </a:lnSpc>
              <a:spcBef>
                <a:spcPts val="5900"/>
              </a:spcBef>
              <a:spcAft>
                <a:spcPts val="0"/>
              </a:spcAft>
              <a:buClr>
                <a:srgbClr val="000000"/>
              </a:buClr>
              <a:buSzPts val="6380"/>
              <a:buFont typeface="Lato Light"/>
              <a:buChar char="•"/>
            </a:pPr>
            <a:r>
              <a:rPr lang="en-US">
                <a:latin typeface="Lato Light"/>
                <a:ea typeface="Lato Light"/>
                <a:cs typeface="Lato Light"/>
                <a:sym typeface="Lato Light"/>
              </a:rPr>
              <a:t>This prediction engine can successfully generate a normalized predicted salary based on different criteria from job ads</a:t>
            </a:r>
            <a:endParaRPr>
              <a:latin typeface="Lato Light"/>
              <a:ea typeface="Lato Light"/>
              <a:cs typeface="Lato Light"/>
              <a:sym typeface="Lato Light"/>
            </a:endParaRPr>
          </a:p>
          <a:p>
            <a:pPr indent="-611187" lvl="0" marL="611187" marR="0" rtl="0" algn="l">
              <a:lnSpc>
                <a:spcPct val="100000"/>
              </a:lnSpc>
              <a:spcBef>
                <a:spcPts val="5900"/>
              </a:spcBef>
              <a:spcAft>
                <a:spcPts val="0"/>
              </a:spcAft>
              <a:buClr>
                <a:srgbClr val="000000"/>
              </a:buClr>
              <a:buSzPts val="6380"/>
              <a:buFont typeface="Lato Light"/>
              <a:buChar char="•"/>
            </a:pPr>
            <a:r>
              <a:rPr lang="en-US">
                <a:latin typeface="Lato Light"/>
                <a:ea typeface="Lato Light"/>
                <a:cs typeface="Lato Light"/>
                <a:sym typeface="Lato Light"/>
              </a:rPr>
              <a:t>Demonstrated the effect on results using twice the number of trees to generate the forest</a:t>
            </a:r>
            <a:endParaRPr>
              <a:latin typeface="Lato Light"/>
              <a:ea typeface="Lato Light"/>
              <a:cs typeface="Lato Light"/>
              <a:sym typeface="Lato Light"/>
            </a:endParaRPr>
          </a:p>
          <a:p>
            <a:pPr indent="-611187" lvl="0" marL="611187" marR="0" rtl="0" algn="l">
              <a:lnSpc>
                <a:spcPct val="100000"/>
              </a:lnSpc>
              <a:spcBef>
                <a:spcPts val="5900"/>
              </a:spcBef>
              <a:spcAft>
                <a:spcPts val="0"/>
              </a:spcAft>
              <a:buClr>
                <a:srgbClr val="000000"/>
              </a:buClr>
              <a:buSzPts val="6380"/>
              <a:buFont typeface="Lato Light"/>
              <a:buChar char="•"/>
            </a:pPr>
            <a:r>
              <a:rPr lang="en-US">
                <a:latin typeface="Lato Light"/>
                <a:ea typeface="Lato Light"/>
                <a:cs typeface="Lato Light"/>
                <a:sym typeface="Lato Light"/>
              </a:rPr>
              <a:t>Further plans include turning this project into a full-fledged web app by integrating the engine with Django</a:t>
            </a:r>
            <a:endParaRPr>
              <a:latin typeface="Lato Light"/>
              <a:ea typeface="Lato Light"/>
              <a:cs typeface="Lato Light"/>
              <a:sym typeface="Lato Light"/>
            </a:endParaRPr>
          </a:p>
        </p:txBody>
      </p:sp>
      <p:sp>
        <p:nvSpPr>
          <p:cNvPr id="134" name="Shape 134"/>
          <p:cNvSpPr txBox="1"/>
          <p:nvPr>
            <p:ph idx="12" type="sldNum"/>
          </p:nvPr>
        </p:nvSpPr>
        <p:spPr>
          <a:xfrm>
            <a:off x="11787301" y="13073050"/>
            <a:ext cx="809400" cy="485700"/>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387453" y="357187"/>
            <a:ext cx="15609000" cy="303600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lang="en-US">
                <a:latin typeface="Lato Light"/>
                <a:ea typeface="Lato Light"/>
                <a:cs typeface="Lato Light"/>
                <a:sym typeface="Lato Light"/>
              </a:rPr>
              <a:t>Acknowledgement</a:t>
            </a:r>
            <a:endParaRPr/>
          </a:p>
        </p:txBody>
      </p:sp>
      <p:sp>
        <p:nvSpPr>
          <p:cNvPr id="140" name="Shape 140"/>
          <p:cNvSpPr txBox="1"/>
          <p:nvPr>
            <p:ph idx="4294967295" type="body"/>
          </p:nvPr>
        </p:nvSpPr>
        <p:spPr>
          <a:xfrm>
            <a:off x="4387453" y="3109912"/>
            <a:ext cx="15609000" cy="8840400"/>
          </a:xfrm>
          <a:prstGeom prst="rect">
            <a:avLst/>
          </a:prstGeom>
          <a:noFill/>
          <a:ln>
            <a:noFill/>
          </a:ln>
        </p:spPr>
        <p:txBody>
          <a:bodyPr anchorCtr="0" anchor="ctr" bIns="71425" lIns="71425" spcFirstLastPara="1" rIns="71425" wrap="square" tIns="71425">
            <a:noAutofit/>
          </a:bodyPr>
          <a:lstStyle/>
          <a:p>
            <a:pPr indent="0" lvl="0" marL="0" marR="0" rtl="0" algn="just">
              <a:lnSpc>
                <a:spcPct val="150000"/>
              </a:lnSpc>
              <a:spcBef>
                <a:spcPts val="5900"/>
              </a:spcBef>
              <a:spcAft>
                <a:spcPts val="0"/>
              </a:spcAft>
              <a:buNone/>
            </a:pPr>
            <a:r>
              <a:rPr lang="en-US">
                <a:latin typeface="Lato Light"/>
                <a:ea typeface="Lato Light"/>
                <a:cs typeface="Lato Light"/>
                <a:sym typeface="Lato Light"/>
              </a:rPr>
              <a:t>We would like to thank Dr. Iftekharul Mobin, Assistant Professor and Dr. Mohammad Zavid Parvez, Assistant Professor at the Department of Computer Science and Engineering, BRAC University, for their continuous support, guidance, and thoughtful feedback throughout the development lifecycle of this project.</a:t>
            </a:r>
            <a:endParaRPr>
              <a:latin typeface="Lato Light"/>
              <a:ea typeface="Lato Light"/>
              <a:cs typeface="Lato Light"/>
              <a:sym typeface="Lato Light"/>
            </a:endParaRPr>
          </a:p>
        </p:txBody>
      </p:sp>
      <p:sp>
        <p:nvSpPr>
          <p:cNvPr id="141" name="Shape 141"/>
          <p:cNvSpPr txBox="1"/>
          <p:nvPr>
            <p:ph idx="12" type="sldNum"/>
          </p:nvPr>
        </p:nvSpPr>
        <p:spPr>
          <a:xfrm>
            <a:off x="11839501" y="13052150"/>
            <a:ext cx="705000" cy="485700"/>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833937" y="4536281"/>
            <a:ext cx="14716126" cy="4643438"/>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Group Members</a:t>
            </a:r>
            <a:endParaRPr/>
          </a:p>
        </p:txBody>
      </p:sp>
      <p:sp>
        <p:nvSpPr>
          <p:cNvPr id="67" name="Shape 67"/>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5800"/>
              <a:buFont typeface="Lato Light"/>
              <a:buNone/>
            </a:pPr>
            <a:r>
              <a:rPr b="0" i="0" lang="en-US" sz="5800" u="none" cap="none" strike="noStrike">
                <a:solidFill>
                  <a:srgbClr val="000000"/>
                </a:solidFill>
                <a:latin typeface="Lato Light"/>
                <a:ea typeface="Lato Light"/>
                <a:cs typeface="Lato Light"/>
                <a:sym typeface="Lato Light"/>
              </a:rPr>
              <a:t>SADMAN SHAWMIK</a:t>
            </a:r>
            <a:br>
              <a:rPr b="0" i="0" lang="en-US" sz="5800" u="none" cap="none" strike="noStrike">
                <a:solidFill>
                  <a:srgbClr val="000000"/>
                </a:solidFill>
                <a:latin typeface="Lato Light"/>
                <a:ea typeface="Lato Light"/>
                <a:cs typeface="Lato Light"/>
                <a:sym typeface="Lato Light"/>
              </a:rPr>
            </a:br>
            <a:r>
              <a:rPr b="0" i="0" lang="en-US" sz="3600" u="none" cap="none" strike="noStrike">
                <a:solidFill>
                  <a:srgbClr val="000000"/>
                </a:solidFill>
                <a:latin typeface="Lato Light"/>
                <a:ea typeface="Lato Light"/>
                <a:cs typeface="Lato Light"/>
                <a:sym typeface="Lato Light"/>
              </a:rPr>
              <a:t>Section 03 — 15301036</a:t>
            </a:r>
            <a:endParaRPr sz="3600">
              <a:latin typeface="Lato Light"/>
              <a:ea typeface="Lato Light"/>
              <a:cs typeface="Lato Light"/>
              <a:sym typeface="Lato Light"/>
            </a:endParaRPr>
          </a:p>
          <a:p>
            <a:pPr indent="0" lvl="0" marL="0" rtl="0" algn="ctr">
              <a:spcBef>
                <a:spcPts val="5900"/>
              </a:spcBef>
              <a:spcAft>
                <a:spcPts val="0"/>
              </a:spcAft>
              <a:buClr>
                <a:schemeClr val="dk1"/>
              </a:buClr>
              <a:buSzPts val="5800"/>
              <a:buFont typeface="Lato Light"/>
              <a:buNone/>
            </a:pPr>
            <a:r>
              <a:rPr lang="en-US" sz="5800">
                <a:solidFill>
                  <a:schemeClr val="dk1"/>
                </a:solidFill>
                <a:latin typeface="Lato Light"/>
                <a:ea typeface="Lato Light"/>
                <a:cs typeface="Lato Light"/>
                <a:sym typeface="Lato Light"/>
              </a:rPr>
              <a:t>LAMIA TASNIM</a:t>
            </a:r>
            <a:br>
              <a:rPr lang="en-US" sz="5800">
                <a:solidFill>
                  <a:schemeClr val="dk1"/>
                </a:solidFill>
                <a:latin typeface="Lato Light"/>
                <a:ea typeface="Lato Light"/>
                <a:cs typeface="Lato Light"/>
                <a:sym typeface="Lato Light"/>
              </a:rPr>
            </a:br>
            <a:r>
              <a:rPr lang="en-US" sz="3600">
                <a:solidFill>
                  <a:schemeClr val="dk1"/>
                </a:solidFill>
                <a:latin typeface="Lato Light"/>
                <a:ea typeface="Lato Light"/>
                <a:cs typeface="Lato Light"/>
                <a:sym typeface="Lato Light"/>
              </a:rPr>
              <a:t>Section 02 — 13301121</a:t>
            </a:r>
            <a:endParaRPr sz="5800">
              <a:latin typeface="Lato Light"/>
              <a:ea typeface="Lato Light"/>
              <a:cs typeface="Lato Light"/>
              <a:sym typeface="Lato Light"/>
            </a:endParaRPr>
          </a:p>
          <a:p>
            <a:pPr indent="0" lvl="0" marL="0" marR="0" rtl="0" algn="ctr">
              <a:lnSpc>
                <a:spcPct val="100000"/>
              </a:lnSpc>
              <a:spcBef>
                <a:spcPts val="5900"/>
              </a:spcBef>
              <a:spcAft>
                <a:spcPts val="0"/>
              </a:spcAft>
              <a:buClr>
                <a:srgbClr val="000000"/>
              </a:buClr>
              <a:buSzPts val="5800"/>
              <a:buFont typeface="Lato Light"/>
              <a:buNone/>
            </a:pPr>
            <a:r>
              <a:rPr b="0" i="0" lang="en-US" sz="5800" u="none" cap="none" strike="noStrike">
                <a:solidFill>
                  <a:srgbClr val="000000"/>
                </a:solidFill>
                <a:latin typeface="Lato Light"/>
                <a:ea typeface="Lato Light"/>
                <a:cs typeface="Lato Light"/>
                <a:sym typeface="Lato Light"/>
              </a:rPr>
              <a:t>SHINY RAISA</a:t>
            </a:r>
            <a:br>
              <a:rPr b="0" i="0" lang="en-US" sz="5800" u="none" cap="none" strike="noStrike">
                <a:solidFill>
                  <a:srgbClr val="000000"/>
                </a:solidFill>
                <a:latin typeface="Lato Light"/>
                <a:ea typeface="Lato Light"/>
                <a:cs typeface="Lato Light"/>
                <a:sym typeface="Lato Light"/>
              </a:rPr>
            </a:br>
            <a:r>
              <a:rPr b="0" i="0" lang="en-US" sz="3600" u="none" cap="none" strike="noStrike">
                <a:solidFill>
                  <a:srgbClr val="000000"/>
                </a:solidFill>
                <a:latin typeface="Lato Light"/>
                <a:ea typeface="Lato Light"/>
                <a:cs typeface="Lato Light"/>
                <a:sym typeface="Lato Light"/>
              </a:rPr>
              <a:t>Section 03 — 15301047</a:t>
            </a:r>
            <a:endParaRPr/>
          </a:p>
        </p:txBody>
      </p:sp>
      <p:sp>
        <p:nvSpPr>
          <p:cNvPr id="68" name="Shape 68"/>
          <p:cNvSpPr txBox="1"/>
          <p:nvPr>
            <p:ph idx="12" type="sldNum"/>
          </p:nvPr>
        </p:nvSpPr>
        <p:spPr>
          <a:xfrm>
            <a:off x="12028424" y="13073062"/>
            <a:ext cx="317628" cy="485776"/>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Introduction</a:t>
            </a:r>
            <a:endParaRPr/>
          </a:p>
        </p:txBody>
      </p:sp>
      <p:sp>
        <p:nvSpPr>
          <p:cNvPr id="74" name="Shape 74"/>
          <p:cNvSpPr txBox="1"/>
          <p:nvPr>
            <p:ph idx="4294967295"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p>
            <a:pPr indent="-537844" lvl="0" marL="537844" marR="0" rtl="0" algn="l">
              <a:lnSpc>
                <a:spcPct val="100000"/>
              </a:lnSpc>
              <a:spcBef>
                <a:spcPts val="0"/>
              </a:spcBef>
              <a:spcAft>
                <a:spcPts val="0"/>
              </a:spcAft>
              <a:buClr>
                <a:srgbClr val="000000"/>
              </a:buClr>
              <a:buSzPts val="5614"/>
              <a:buFont typeface="Lato Light"/>
              <a:buChar char="•"/>
            </a:pPr>
            <a:r>
              <a:rPr b="0" i="0" lang="en-US" sz="3872" u="none" cap="none" strike="noStrike">
                <a:solidFill>
                  <a:srgbClr val="000000"/>
                </a:solidFill>
                <a:latin typeface="Lato Light"/>
                <a:ea typeface="Lato Light"/>
                <a:cs typeface="Lato Light"/>
                <a:sym typeface="Lato Light"/>
              </a:rPr>
              <a:t>Since the job market is very competitive, we want to build a prediction engine that can spit out salaries based on different criteria like company, location, position, etc. The prediction model will be able to:</a:t>
            </a:r>
            <a:endParaRPr/>
          </a:p>
          <a:p>
            <a:pPr indent="-782319" lvl="1" marL="1173480" marR="0" rtl="0" algn="l">
              <a:lnSpc>
                <a:spcPct val="100000"/>
              </a:lnSpc>
              <a:spcBef>
                <a:spcPts val="5100"/>
              </a:spcBef>
              <a:spcAft>
                <a:spcPts val="0"/>
              </a:spcAft>
              <a:buClr>
                <a:srgbClr val="000000"/>
              </a:buClr>
              <a:buSzPts val="5614"/>
              <a:buFont typeface="Lato Light"/>
              <a:buChar char="—"/>
            </a:pPr>
            <a:r>
              <a:rPr b="0" i="0" lang="en-US" sz="3872" u="none" cap="none" strike="noStrike">
                <a:solidFill>
                  <a:srgbClr val="000000"/>
                </a:solidFill>
                <a:latin typeface="Lato Light"/>
                <a:ea typeface="Lato Light"/>
                <a:cs typeface="Lato Light"/>
                <a:sym typeface="Lato Light"/>
              </a:rPr>
              <a:t>Greatly improve job seekers’ search experience</a:t>
            </a:r>
            <a:endParaRPr/>
          </a:p>
          <a:p>
            <a:pPr indent="-782319" lvl="1" marL="1173480" marR="0" rtl="0" algn="l">
              <a:lnSpc>
                <a:spcPct val="100000"/>
              </a:lnSpc>
              <a:spcBef>
                <a:spcPts val="5100"/>
              </a:spcBef>
              <a:spcAft>
                <a:spcPts val="0"/>
              </a:spcAft>
              <a:buClr>
                <a:srgbClr val="000000"/>
              </a:buClr>
              <a:buSzPts val="5614"/>
              <a:buFont typeface="Lato Light"/>
              <a:buChar char="—"/>
            </a:pPr>
            <a:r>
              <a:rPr b="0" i="0" lang="en-US" sz="3872" u="none" cap="none" strike="noStrike">
                <a:solidFill>
                  <a:srgbClr val="000000"/>
                </a:solidFill>
                <a:latin typeface="Lato Light"/>
                <a:ea typeface="Lato Light"/>
                <a:cs typeface="Lato Light"/>
                <a:sym typeface="Lato Light"/>
              </a:rPr>
              <a:t>Assist employers and job seekers in estimating the optimal market worth of different positions</a:t>
            </a:r>
            <a:endParaRPr/>
          </a:p>
          <a:p>
            <a:pPr indent="-782319" lvl="1" marL="1173480" marR="0" rtl="0" algn="l">
              <a:lnSpc>
                <a:spcPct val="100000"/>
              </a:lnSpc>
              <a:spcBef>
                <a:spcPts val="5100"/>
              </a:spcBef>
              <a:spcAft>
                <a:spcPts val="0"/>
              </a:spcAft>
              <a:buClr>
                <a:srgbClr val="000000"/>
              </a:buClr>
              <a:buSzPts val="5614"/>
              <a:buFont typeface="Lato Light"/>
              <a:buChar char="—"/>
            </a:pPr>
            <a:r>
              <a:rPr b="0" i="0" lang="en-US" sz="3872" u="none" cap="none" strike="noStrike">
                <a:solidFill>
                  <a:srgbClr val="000000"/>
                </a:solidFill>
                <a:latin typeface="Lato Light"/>
                <a:ea typeface="Lato Light"/>
                <a:cs typeface="Lato Light"/>
                <a:sym typeface="Lato Light"/>
              </a:rPr>
              <a:t>Make the job search more effective &amp; transparent</a:t>
            </a:r>
            <a:endParaRPr/>
          </a:p>
          <a:p>
            <a:pPr indent="-537844" lvl="0" marL="537844" marR="0" rtl="0" algn="l">
              <a:lnSpc>
                <a:spcPct val="100000"/>
              </a:lnSpc>
              <a:spcBef>
                <a:spcPts val="5100"/>
              </a:spcBef>
              <a:spcAft>
                <a:spcPts val="0"/>
              </a:spcAft>
              <a:buClr>
                <a:srgbClr val="000000"/>
              </a:buClr>
              <a:buSzPts val="5614"/>
              <a:buFont typeface="Lato Light"/>
              <a:buChar char="•"/>
            </a:pPr>
            <a:r>
              <a:rPr b="0" i="0" lang="en-US" sz="3872" u="none" cap="none" strike="noStrike">
                <a:solidFill>
                  <a:srgbClr val="000000"/>
                </a:solidFill>
                <a:latin typeface="Lato Light"/>
                <a:ea typeface="Lato Light"/>
                <a:cs typeface="Lato Light"/>
                <a:sym typeface="Lato Light"/>
              </a:rPr>
              <a:t>Goal: To predict job salary using supervised algorithm</a:t>
            </a:r>
            <a:endParaRPr/>
          </a:p>
          <a:p>
            <a:pPr indent="-537844" lvl="0" marL="537844" marR="0" rtl="0" algn="l">
              <a:lnSpc>
                <a:spcPct val="100000"/>
              </a:lnSpc>
              <a:spcBef>
                <a:spcPts val="5100"/>
              </a:spcBef>
              <a:spcAft>
                <a:spcPts val="0"/>
              </a:spcAft>
              <a:buClr>
                <a:srgbClr val="000000"/>
              </a:buClr>
              <a:buSzPts val="5614"/>
              <a:buFont typeface="Lato Light"/>
              <a:buChar char="•"/>
            </a:pPr>
            <a:r>
              <a:rPr b="0" i="0" lang="en-US" sz="3872" u="none" cap="none" strike="noStrike">
                <a:solidFill>
                  <a:srgbClr val="000000"/>
                </a:solidFill>
                <a:latin typeface="Lato Light"/>
                <a:ea typeface="Lato Light"/>
                <a:cs typeface="Lato Light"/>
                <a:sym typeface="Lato Light"/>
              </a:rPr>
              <a:t>Dataset: Job description data from UK-based job site</a:t>
            </a:r>
            <a:endParaRPr/>
          </a:p>
        </p:txBody>
      </p:sp>
      <p:sp>
        <p:nvSpPr>
          <p:cNvPr id="75" name="Shape 75"/>
          <p:cNvSpPr txBox="1"/>
          <p:nvPr>
            <p:ph idx="12" type="sldNum"/>
          </p:nvPr>
        </p:nvSpPr>
        <p:spPr>
          <a:xfrm>
            <a:off x="12028424" y="13073062"/>
            <a:ext cx="317628" cy="485776"/>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Dataset</a:t>
            </a:r>
            <a:endParaRPr/>
          </a:p>
        </p:txBody>
      </p:sp>
      <p:graphicFrame>
        <p:nvGraphicFramePr>
          <p:cNvPr id="81" name="Shape 81"/>
          <p:cNvGraphicFramePr/>
          <p:nvPr/>
        </p:nvGraphicFramePr>
        <p:xfrm>
          <a:off x="137518" y="7490364"/>
          <a:ext cx="3000000" cy="3000000"/>
        </p:xfrm>
        <a:graphic>
          <a:graphicData uri="http://schemas.openxmlformats.org/drawingml/2006/table">
            <a:tbl>
              <a:tblPr bandRow="1">
                <a:noFill/>
                <a:tableStyleId>{3F07DD7B-1E17-4499-AE23-ECE36445E11C}</a:tableStyleId>
              </a:tblPr>
              <a:tblGrid>
                <a:gridCol w="2009075"/>
                <a:gridCol w="2009075"/>
                <a:gridCol w="2009075"/>
                <a:gridCol w="2009075"/>
                <a:gridCol w="2009075"/>
                <a:gridCol w="2009075"/>
                <a:gridCol w="2009075"/>
                <a:gridCol w="2009075"/>
                <a:gridCol w="2009075"/>
                <a:gridCol w="2009075"/>
                <a:gridCol w="2009075"/>
                <a:gridCol w="2009075"/>
              </a:tblGrid>
              <a:tr h="1832675">
                <a:tc>
                  <a:txBody>
                    <a:bodyPr>
                      <a:noAutofit/>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ID</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980"/>
                      </a:srgbClr>
                    </a:solidFill>
                  </a:tcPr>
                </a:tc>
                <a:tc>
                  <a:txBody>
                    <a:bodyPr>
                      <a:noAutofit/>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TITLE</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980"/>
                      </a:srgbClr>
                    </a:solidFill>
                  </a:tcPr>
                </a:tc>
                <a:tc>
                  <a:txBody>
                    <a:bodyPr>
                      <a:noAutofit/>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FULL</a:t>
                      </a:r>
                      <a:br>
                        <a:rPr lang="en-US" sz="2200" u="none" cap="none" strike="noStrike">
                          <a:latin typeface="Lato Light"/>
                          <a:ea typeface="Lato Light"/>
                          <a:cs typeface="Lato Light"/>
                          <a:sym typeface="Lato Light"/>
                        </a:rPr>
                      </a:br>
                      <a:r>
                        <a:rPr lang="en-US" sz="2200" u="none" cap="none" strike="noStrike">
                          <a:latin typeface="Lato Light"/>
                          <a:ea typeface="Lato Light"/>
                          <a:cs typeface="Lato Light"/>
                          <a:sym typeface="Lato Light"/>
                        </a:rPr>
                        <a:t>DESCRIPTION</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980"/>
                      </a:srgbClr>
                    </a:solidFill>
                  </a:tcPr>
                </a:tc>
                <a:tc>
                  <a:txBody>
                    <a:bodyPr>
                      <a:noAutofit/>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LOCATION</a:t>
                      </a:r>
                      <a:br>
                        <a:rPr lang="en-US" sz="2200" u="none" cap="none" strike="noStrike">
                          <a:latin typeface="Lato Light"/>
                          <a:ea typeface="Lato Light"/>
                          <a:cs typeface="Lato Light"/>
                          <a:sym typeface="Lato Light"/>
                        </a:rPr>
                      </a:br>
                      <a:r>
                        <a:rPr lang="en-US" sz="2200" u="none" cap="none" strike="noStrike">
                          <a:latin typeface="Lato Light"/>
                          <a:ea typeface="Lato Light"/>
                          <a:cs typeface="Lato Light"/>
                          <a:sym typeface="Lato Light"/>
                        </a:rPr>
                        <a:t>RAW</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980"/>
                      </a:srgbClr>
                    </a:solidFill>
                  </a:tcPr>
                </a:tc>
                <a:tc>
                  <a:txBody>
                    <a:bodyPr>
                      <a:noAutofit/>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LOCATION</a:t>
                      </a:r>
                      <a:br>
                        <a:rPr lang="en-US" sz="2200" u="none" cap="none" strike="noStrike">
                          <a:latin typeface="Lato Light"/>
                          <a:ea typeface="Lato Light"/>
                          <a:cs typeface="Lato Light"/>
                          <a:sym typeface="Lato Light"/>
                        </a:rPr>
                      </a:br>
                      <a:r>
                        <a:rPr lang="en-US" sz="2200" u="none" cap="none" strike="noStrike">
                          <a:latin typeface="Lato Light"/>
                          <a:ea typeface="Lato Light"/>
                          <a:cs typeface="Lato Light"/>
                          <a:sym typeface="Lato Light"/>
                        </a:rPr>
                        <a:t>NORMALIZED</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980"/>
                      </a:srgbClr>
                    </a:solidFill>
                  </a:tcPr>
                </a:tc>
                <a:tc>
                  <a:txBody>
                    <a:bodyPr>
                      <a:noAutofit/>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CONTRACT</a:t>
                      </a:r>
                      <a:br>
                        <a:rPr lang="en-US" sz="2200" u="none" cap="none" strike="noStrike">
                          <a:latin typeface="Lato Light"/>
                          <a:ea typeface="Lato Light"/>
                          <a:cs typeface="Lato Light"/>
                          <a:sym typeface="Lato Light"/>
                        </a:rPr>
                      </a:br>
                      <a:r>
                        <a:rPr lang="en-US" sz="2200" u="none" cap="none" strike="noStrike">
                          <a:latin typeface="Lato Light"/>
                          <a:ea typeface="Lato Light"/>
                          <a:cs typeface="Lato Light"/>
                          <a:sym typeface="Lato Light"/>
                        </a:rPr>
                        <a:t>TYPE</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980"/>
                      </a:srgbClr>
                    </a:solidFill>
                  </a:tcPr>
                </a:tc>
                <a:tc>
                  <a:txBody>
                    <a:bodyPr>
                      <a:noAutofit/>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CONTRACT</a:t>
                      </a:r>
                      <a:br>
                        <a:rPr lang="en-US" sz="2200" u="none" cap="none" strike="noStrike">
                          <a:latin typeface="Lato Light"/>
                          <a:ea typeface="Lato Light"/>
                          <a:cs typeface="Lato Light"/>
                          <a:sym typeface="Lato Light"/>
                        </a:rPr>
                      </a:br>
                      <a:r>
                        <a:rPr lang="en-US" sz="2200" u="none" cap="none" strike="noStrike">
                          <a:latin typeface="Lato Light"/>
                          <a:ea typeface="Lato Light"/>
                          <a:cs typeface="Lato Light"/>
                          <a:sym typeface="Lato Light"/>
                        </a:rPr>
                        <a:t>TIME</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980"/>
                      </a:srgbClr>
                    </a:solidFill>
                  </a:tcPr>
                </a:tc>
                <a:tc>
                  <a:txBody>
                    <a:bodyPr>
                      <a:noAutofit/>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COMPANY</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980"/>
                      </a:srgbClr>
                    </a:solidFill>
                  </a:tcPr>
                </a:tc>
                <a:tc>
                  <a:txBody>
                    <a:bodyPr>
                      <a:noAutofit/>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CATEGORY</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980"/>
                      </a:srgbClr>
                    </a:solidFill>
                  </a:tcPr>
                </a:tc>
                <a:tc>
                  <a:txBody>
                    <a:bodyPr>
                      <a:noAutofit/>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SALARY</a:t>
                      </a:r>
                      <a:br>
                        <a:rPr lang="en-US" sz="2200" u="none" cap="none" strike="noStrike">
                          <a:latin typeface="Lato Light"/>
                          <a:ea typeface="Lato Light"/>
                          <a:cs typeface="Lato Light"/>
                          <a:sym typeface="Lato Light"/>
                        </a:rPr>
                      </a:br>
                      <a:r>
                        <a:rPr lang="en-US" sz="2200" u="none" cap="none" strike="noStrike">
                          <a:latin typeface="Lato Light"/>
                          <a:ea typeface="Lato Light"/>
                          <a:cs typeface="Lato Light"/>
                          <a:sym typeface="Lato Light"/>
                        </a:rPr>
                        <a:t>RAW</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980"/>
                      </a:srgbClr>
                    </a:solidFill>
                  </a:tcPr>
                </a:tc>
                <a:tc>
                  <a:txBody>
                    <a:bodyPr>
                      <a:noAutofit/>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SALARY</a:t>
                      </a:r>
                      <a:br>
                        <a:rPr lang="en-US" sz="2200" u="none" cap="none" strike="noStrike">
                          <a:latin typeface="Lato Light"/>
                          <a:ea typeface="Lato Light"/>
                          <a:cs typeface="Lato Light"/>
                          <a:sym typeface="Lato Light"/>
                        </a:rPr>
                      </a:br>
                      <a:r>
                        <a:rPr lang="en-US" sz="2200" u="none" cap="none" strike="noStrike">
                          <a:latin typeface="Lato Light"/>
                          <a:ea typeface="Lato Light"/>
                          <a:cs typeface="Lato Light"/>
                          <a:sym typeface="Lato Light"/>
                        </a:rPr>
                        <a:t>NORMALIZED</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980"/>
                      </a:srgbClr>
                    </a:solidFill>
                  </a:tcPr>
                </a:tc>
                <a:tc>
                  <a:txBody>
                    <a:bodyPr>
                      <a:noAutofit/>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SOURCE</a:t>
                      </a:r>
                      <a:br>
                        <a:rPr lang="en-US" sz="2200" u="none" cap="none" strike="noStrike">
                          <a:latin typeface="Lato Light"/>
                          <a:ea typeface="Lato Light"/>
                          <a:cs typeface="Lato Light"/>
                          <a:sym typeface="Lato Light"/>
                        </a:rPr>
                      </a:br>
                      <a:r>
                        <a:rPr lang="en-US" sz="2200" u="none" cap="none" strike="noStrike">
                          <a:latin typeface="Lato Light"/>
                          <a:ea typeface="Lato Light"/>
                          <a:cs typeface="Lato Light"/>
                          <a:sym typeface="Lato Light"/>
                        </a:rPr>
                        <a:t>NAME</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980"/>
                      </a:srgbClr>
                    </a:solidFill>
                  </a:tcPr>
                </a:tc>
              </a:tr>
              <a:tr h="1832675">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12612628</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Engineering Systems Analyst</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Engineering Systems Analyst </a:t>
                      </a:r>
                      <a:r>
                        <a:rPr lang="en-US" sz="2200">
                          <a:latin typeface="Lato Light"/>
                          <a:ea typeface="Lato Light"/>
                          <a:cs typeface="Lato Light"/>
                          <a:sym typeface="Lato Light"/>
                        </a:rPr>
                        <a:t>… </a:t>
                      </a:r>
                      <a:r>
                        <a:rPr lang="en-US" sz="2200" u="none" cap="none" strike="noStrike">
                          <a:latin typeface="Lato Light"/>
                          <a:ea typeface="Lato Light"/>
                          <a:cs typeface="Lato Light"/>
                          <a:sym typeface="Lato Light"/>
                        </a:rPr>
                        <a:t>Salary ****K</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Dorking, Surrey, Surrey</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Dorking</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t/>
                      </a:r>
                      <a:endParaRPr sz="2200" u="none" cap="none" strike="noStrike">
                        <a:latin typeface="Lato Light"/>
                        <a:ea typeface="Lato Light"/>
                        <a:cs typeface="Lato Light"/>
                        <a:sym typeface="Lato Light"/>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Permanent</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Gregory Martin International</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Engineering Jobs</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20000 - 30000/annum 20-30K</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25000</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cap="none" strike="noStrike"/>
                        <a:t>cv-library.co.uk</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r>
              <a:tr h="1832675">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12612830</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Stress Engineer Glasgow</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Stress Engineer Glasgow Salary </a:t>
                      </a:r>
                      <a:r>
                        <a:rPr lang="en-US" sz="2200">
                          <a:latin typeface="Lato Light"/>
                          <a:ea typeface="Lato Light"/>
                          <a:cs typeface="Lato Light"/>
                          <a:sym typeface="Lato Light"/>
                        </a:rPr>
                        <a:t>… </a:t>
                      </a:r>
                      <a:r>
                        <a:rPr lang="en-US" sz="2200" u="none" cap="none" strike="noStrike">
                          <a:latin typeface="Lato Light"/>
                          <a:ea typeface="Lato Light"/>
                          <a:cs typeface="Lato Light"/>
                          <a:sym typeface="Lato Light"/>
                        </a:rPr>
                        <a:t>Glasgow Salary **** to ****</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Glasgow, Scotland, Scotland</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Glasgow</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t/>
                      </a:r>
                      <a:endParaRPr sz="2200" u="none" cap="none" strike="noStrike">
                        <a:latin typeface="Lato Light"/>
                        <a:ea typeface="Lato Light"/>
                        <a:cs typeface="Lato Light"/>
                        <a:sym typeface="Lato Light"/>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Permanent</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Gregory Martin International</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Engineering Jobs</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25000 - 35000/annum 25-35K</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30000</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200"/>
                        <a:buFont typeface="Lato Light"/>
                        <a:buNone/>
                      </a:pPr>
                      <a:r>
                        <a:rPr lang="en-US" sz="2200" cap="none" strike="noStrike"/>
                        <a:t>cv-library.co.uk</a:t>
                      </a:r>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r>
            </a:tbl>
          </a:graphicData>
        </a:graphic>
      </p:graphicFrame>
      <p:sp>
        <p:nvSpPr>
          <p:cNvPr id="82" name="Shape 82"/>
          <p:cNvSpPr txBox="1"/>
          <p:nvPr>
            <p:ph idx="12" type="sldNum"/>
          </p:nvPr>
        </p:nvSpPr>
        <p:spPr>
          <a:xfrm>
            <a:off x="12028424" y="13073062"/>
            <a:ext cx="317628" cy="485776"/>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a:p>
        </p:txBody>
      </p:sp>
      <p:sp>
        <p:nvSpPr>
          <p:cNvPr id="83" name="Shape 83"/>
          <p:cNvSpPr txBox="1"/>
          <p:nvPr>
            <p:ph idx="4294967295" type="body"/>
          </p:nvPr>
        </p:nvSpPr>
        <p:spPr>
          <a:xfrm>
            <a:off x="4387453" y="3186112"/>
            <a:ext cx="15609000" cy="3590700"/>
          </a:xfrm>
          <a:prstGeom prst="rect">
            <a:avLst/>
          </a:prstGeom>
          <a:noFill/>
          <a:ln>
            <a:noFill/>
          </a:ln>
        </p:spPr>
        <p:txBody>
          <a:bodyPr anchorCtr="0" anchor="ctr" bIns="71425" lIns="71425" spcFirstLastPara="1" rIns="71425" wrap="square" tIns="71425">
            <a:noAutofit/>
          </a:bodyPr>
          <a:lstStyle/>
          <a:p>
            <a:pPr indent="-376961" lvl="0" marL="440055" marR="0" rtl="0" algn="l">
              <a:lnSpc>
                <a:spcPct val="100000"/>
              </a:lnSpc>
              <a:spcBef>
                <a:spcPts val="0"/>
              </a:spcBef>
              <a:spcAft>
                <a:spcPts val="0"/>
              </a:spcAft>
              <a:buClr>
                <a:srgbClr val="000000"/>
              </a:buClr>
              <a:buSzPts val="3600"/>
              <a:buFont typeface="Lato Light"/>
              <a:buChar char="•"/>
            </a:pPr>
            <a:r>
              <a:rPr b="0" i="0" lang="en-US" sz="3600" u="none" cap="none" strike="noStrike">
                <a:solidFill>
                  <a:srgbClr val="000000"/>
                </a:solidFill>
                <a:latin typeface="Lato Light"/>
                <a:ea typeface="Lato Light"/>
                <a:cs typeface="Lato Light"/>
                <a:sym typeface="Lato Light"/>
              </a:rPr>
              <a:t>The main dataset would consist of a large number of rows representing individual job ads, and a series of fields about each job ad. The columns are as follows: Id, title, full description, locationRaw, LocationNormalized, contractType, ContractTime, company, Category, SalaryRaw, SalaryNormalized, and SourceName</a:t>
            </a:r>
            <a:endParaRPr sz="3600"/>
          </a:p>
          <a:p>
            <a:pPr indent="-376961" lvl="0" marL="440055" marR="0" rtl="0" algn="l">
              <a:lnSpc>
                <a:spcPct val="100000"/>
              </a:lnSpc>
              <a:spcBef>
                <a:spcPts val="4200"/>
              </a:spcBef>
              <a:spcAft>
                <a:spcPts val="0"/>
              </a:spcAft>
              <a:buClr>
                <a:srgbClr val="000000"/>
              </a:buClr>
              <a:buSzPts val="3600"/>
              <a:buFont typeface="Lato Light"/>
              <a:buChar char="•"/>
            </a:pPr>
            <a:r>
              <a:rPr b="0" i="0" lang="en-US" sz="3600" u="none" cap="none" strike="noStrike">
                <a:solidFill>
                  <a:srgbClr val="000000"/>
                </a:solidFill>
                <a:latin typeface="Lato Light"/>
                <a:ea typeface="Lato Light"/>
                <a:cs typeface="Lato Light"/>
                <a:sym typeface="Lato Light"/>
              </a:rPr>
              <a:t>Location Tree —This is a supplemental data set that describes the hierarchical relationship between the different normalized locations shown in the job data</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4387453" y="357187"/>
            <a:ext cx="15609000" cy="303600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lang="en-US">
                <a:latin typeface="Lato Light"/>
                <a:ea typeface="Lato Light"/>
                <a:cs typeface="Lato Light"/>
                <a:sym typeface="Lato Light"/>
              </a:rPr>
              <a:t>Methodology</a:t>
            </a:r>
            <a:endParaRPr/>
          </a:p>
        </p:txBody>
      </p:sp>
      <p:sp>
        <p:nvSpPr>
          <p:cNvPr id="89" name="Shape 89"/>
          <p:cNvSpPr txBox="1"/>
          <p:nvPr>
            <p:ph idx="4294967295" type="body"/>
          </p:nvPr>
        </p:nvSpPr>
        <p:spPr>
          <a:xfrm>
            <a:off x="4387453" y="3643312"/>
            <a:ext cx="15609000" cy="8840400"/>
          </a:xfrm>
          <a:prstGeom prst="rect">
            <a:avLst/>
          </a:prstGeom>
          <a:noFill/>
          <a:ln>
            <a:noFill/>
          </a:ln>
        </p:spPr>
        <p:txBody>
          <a:bodyPr anchorCtr="0" anchor="ctr" bIns="71425" lIns="71425" spcFirstLastPara="1" rIns="71425" wrap="square" tIns="71425">
            <a:noAutofit/>
          </a:bodyPr>
          <a:lstStyle/>
          <a:p>
            <a:pPr indent="-611187" lvl="0" marL="611187" marR="0" rtl="0" algn="l">
              <a:lnSpc>
                <a:spcPct val="100000"/>
              </a:lnSpc>
              <a:spcBef>
                <a:spcPts val="5900"/>
              </a:spcBef>
              <a:spcAft>
                <a:spcPts val="0"/>
              </a:spcAft>
              <a:buClr>
                <a:srgbClr val="000000"/>
              </a:buClr>
              <a:buSzPts val="6380"/>
              <a:buFont typeface="Lato Light"/>
              <a:buChar char="•"/>
            </a:pPr>
            <a:r>
              <a:rPr lang="en-US">
                <a:latin typeface="Lato Light"/>
                <a:ea typeface="Lato Light"/>
                <a:cs typeface="Lato Light"/>
                <a:sym typeface="Lato Light"/>
              </a:rPr>
              <a:t>Data collection — dataset acquired from a Kaggle competition</a:t>
            </a:r>
            <a:endParaRPr>
              <a:latin typeface="Lato Light"/>
              <a:ea typeface="Lato Light"/>
              <a:cs typeface="Lato Light"/>
              <a:sym typeface="Lato Light"/>
            </a:endParaRPr>
          </a:p>
          <a:p>
            <a:pPr indent="-611187" lvl="0" marL="611187" marR="0" rtl="0" algn="l">
              <a:lnSpc>
                <a:spcPct val="100000"/>
              </a:lnSpc>
              <a:spcBef>
                <a:spcPts val="5900"/>
              </a:spcBef>
              <a:spcAft>
                <a:spcPts val="0"/>
              </a:spcAft>
              <a:buClr>
                <a:srgbClr val="000000"/>
              </a:buClr>
              <a:buSzPts val="6380"/>
              <a:buFont typeface="Lato Light"/>
              <a:buChar char="•"/>
            </a:pPr>
            <a:r>
              <a:rPr lang="en-US">
                <a:latin typeface="Lato Light"/>
                <a:ea typeface="Lato Light"/>
                <a:cs typeface="Lato Light"/>
                <a:sym typeface="Lato Light"/>
              </a:rPr>
              <a:t>Equipments </a:t>
            </a:r>
            <a:endParaRPr>
              <a:latin typeface="Lato Light"/>
              <a:ea typeface="Lato Light"/>
              <a:cs typeface="Lato Light"/>
              <a:sym typeface="Lato Light"/>
            </a:endParaRPr>
          </a:p>
          <a:p>
            <a:pPr indent="-889000" lvl="1" marL="1333500" marR="0" rtl="0" algn="l">
              <a:lnSpc>
                <a:spcPct val="100000"/>
              </a:lnSpc>
              <a:spcBef>
                <a:spcPts val="5900"/>
              </a:spcBef>
              <a:spcAft>
                <a:spcPts val="0"/>
              </a:spcAft>
              <a:buClr>
                <a:srgbClr val="000000"/>
              </a:buClr>
              <a:buSzPts val="6380"/>
              <a:buFont typeface="Lato Light"/>
              <a:buChar char="—"/>
            </a:pPr>
            <a:r>
              <a:rPr lang="en-US">
                <a:latin typeface="Lato Light"/>
                <a:ea typeface="Lato Light"/>
                <a:cs typeface="Lato Light"/>
                <a:sym typeface="Lato Light"/>
              </a:rPr>
              <a:t>Development language: Python 3.6.3</a:t>
            </a:r>
            <a:endParaRPr>
              <a:latin typeface="Lato Light"/>
              <a:ea typeface="Lato Light"/>
              <a:cs typeface="Lato Light"/>
              <a:sym typeface="Lato Light"/>
            </a:endParaRPr>
          </a:p>
          <a:p>
            <a:pPr indent="-889000" lvl="1" marL="1333500" marR="0" rtl="0" algn="l">
              <a:lnSpc>
                <a:spcPct val="100000"/>
              </a:lnSpc>
              <a:spcBef>
                <a:spcPts val="5900"/>
              </a:spcBef>
              <a:spcAft>
                <a:spcPts val="0"/>
              </a:spcAft>
              <a:buClr>
                <a:srgbClr val="000000"/>
              </a:buClr>
              <a:buSzPts val="6380"/>
              <a:buFont typeface="Lato Light"/>
              <a:buChar char="—"/>
            </a:pPr>
            <a:r>
              <a:rPr lang="en-US">
                <a:latin typeface="Lato Light"/>
                <a:ea typeface="Lato Light"/>
                <a:cs typeface="Lato Light"/>
                <a:sym typeface="Lato Light"/>
              </a:rPr>
              <a:t>Integrated Development Environment: Anaconda Navigator</a:t>
            </a:r>
            <a:endParaRPr>
              <a:latin typeface="Lato Light"/>
              <a:ea typeface="Lato Light"/>
              <a:cs typeface="Lato Light"/>
              <a:sym typeface="Lato Light"/>
            </a:endParaRPr>
          </a:p>
          <a:p>
            <a:pPr indent="-889000" lvl="1" marL="1333500" marR="0" rtl="0" algn="l">
              <a:lnSpc>
                <a:spcPct val="100000"/>
              </a:lnSpc>
              <a:spcBef>
                <a:spcPts val="5900"/>
              </a:spcBef>
              <a:spcAft>
                <a:spcPts val="0"/>
              </a:spcAft>
              <a:buClr>
                <a:srgbClr val="000000"/>
              </a:buClr>
              <a:buSzPts val="6380"/>
              <a:buFont typeface="Lato Light"/>
              <a:buChar char="—"/>
            </a:pPr>
            <a:r>
              <a:rPr lang="en-US">
                <a:latin typeface="Lato Light"/>
                <a:ea typeface="Lato Light"/>
                <a:cs typeface="Lato Light"/>
                <a:sym typeface="Lato Light"/>
              </a:rPr>
              <a:t>Libraries</a:t>
            </a:r>
            <a:r>
              <a:rPr lang="en-US">
                <a:latin typeface="Lato Light"/>
                <a:ea typeface="Lato Light"/>
                <a:cs typeface="Lato Light"/>
                <a:sym typeface="Lato Light"/>
              </a:rPr>
              <a:t> and packages: NumPy, Pandas, Scikit-learn, pickle, </a:t>
            </a:r>
            <a:r>
              <a:rPr lang="en-US">
                <a:latin typeface="Lato Light"/>
                <a:ea typeface="Lato Light"/>
                <a:cs typeface="Lato Light"/>
                <a:sym typeface="Lato Light"/>
              </a:rPr>
              <a:t>features</a:t>
            </a:r>
            <a:endParaRPr>
              <a:latin typeface="Lato Light"/>
              <a:ea typeface="Lato Light"/>
              <a:cs typeface="Lato Light"/>
              <a:sym typeface="Lato Light"/>
            </a:endParaRPr>
          </a:p>
        </p:txBody>
      </p:sp>
      <p:sp>
        <p:nvSpPr>
          <p:cNvPr id="90" name="Shape 90"/>
          <p:cNvSpPr txBox="1"/>
          <p:nvPr>
            <p:ph idx="12" type="sldNum"/>
          </p:nvPr>
        </p:nvSpPr>
        <p:spPr>
          <a:xfrm>
            <a:off x="12028424" y="13073062"/>
            <a:ext cx="317700" cy="485700"/>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387453" y="357187"/>
            <a:ext cx="15609000" cy="303600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lang="en-US">
                <a:latin typeface="Lato Light"/>
                <a:ea typeface="Lato Light"/>
                <a:cs typeface="Lato Light"/>
                <a:sym typeface="Lato Light"/>
              </a:rPr>
              <a:t>Methodology (cont.)</a:t>
            </a:r>
            <a:endParaRPr/>
          </a:p>
        </p:txBody>
      </p:sp>
      <p:sp>
        <p:nvSpPr>
          <p:cNvPr id="96" name="Shape 96"/>
          <p:cNvSpPr txBox="1"/>
          <p:nvPr>
            <p:ph idx="4294967295" type="body"/>
          </p:nvPr>
        </p:nvSpPr>
        <p:spPr>
          <a:xfrm>
            <a:off x="4387453" y="3643312"/>
            <a:ext cx="15609000" cy="8840400"/>
          </a:xfrm>
          <a:prstGeom prst="rect">
            <a:avLst/>
          </a:prstGeom>
          <a:noFill/>
          <a:ln>
            <a:noFill/>
          </a:ln>
        </p:spPr>
        <p:txBody>
          <a:bodyPr anchorCtr="0" anchor="ctr" bIns="71425" lIns="71425" spcFirstLastPara="1" rIns="71425" wrap="square" tIns="71425">
            <a:noAutofit/>
          </a:bodyPr>
          <a:lstStyle/>
          <a:p>
            <a:pPr indent="-611187" lvl="0" marL="611187" marR="0" rtl="0" algn="l">
              <a:lnSpc>
                <a:spcPct val="100000"/>
              </a:lnSpc>
              <a:spcBef>
                <a:spcPts val="5900"/>
              </a:spcBef>
              <a:spcAft>
                <a:spcPts val="0"/>
              </a:spcAft>
              <a:buClr>
                <a:srgbClr val="000000"/>
              </a:buClr>
              <a:buSzPts val="6380"/>
              <a:buFont typeface="Lato Light"/>
              <a:buChar char="•"/>
            </a:pPr>
            <a:r>
              <a:rPr lang="en-US">
                <a:latin typeface="Lato Light"/>
                <a:ea typeface="Lato Light"/>
                <a:cs typeface="Lato Light"/>
                <a:sym typeface="Lato Light"/>
              </a:rPr>
              <a:t>Algorithm: Random Forest — supervised algorithm</a:t>
            </a:r>
            <a:endParaRPr>
              <a:latin typeface="Lato Light"/>
              <a:ea typeface="Lato Light"/>
              <a:cs typeface="Lato Light"/>
              <a:sym typeface="Lato Light"/>
            </a:endParaRPr>
          </a:p>
          <a:p>
            <a:pPr indent="-611187" lvl="0" marL="611187" marR="0" rtl="0" algn="l">
              <a:lnSpc>
                <a:spcPct val="100000"/>
              </a:lnSpc>
              <a:spcBef>
                <a:spcPts val="5900"/>
              </a:spcBef>
              <a:spcAft>
                <a:spcPts val="0"/>
              </a:spcAft>
              <a:buSzPts val="6380"/>
              <a:buFont typeface="Lato Light"/>
              <a:buChar char="•"/>
            </a:pPr>
            <a:r>
              <a:rPr lang="en-US">
                <a:latin typeface="Lato Light"/>
                <a:ea typeface="Lato Light"/>
                <a:cs typeface="Lato Light"/>
                <a:sym typeface="Lato Light"/>
              </a:rPr>
              <a:t>Data manipulation: read dataset -&gt; fit data using final estimator -&gt; save classifier to file</a:t>
            </a:r>
            <a:endParaRPr>
              <a:latin typeface="Lato Light"/>
              <a:ea typeface="Lato Light"/>
              <a:cs typeface="Lato Light"/>
              <a:sym typeface="Lato Light"/>
            </a:endParaRPr>
          </a:p>
          <a:p>
            <a:pPr indent="-611187" lvl="0" marL="611187" marR="0" rtl="0" algn="l">
              <a:lnSpc>
                <a:spcPct val="100000"/>
              </a:lnSpc>
              <a:spcBef>
                <a:spcPts val="5900"/>
              </a:spcBef>
              <a:spcAft>
                <a:spcPts val="0"/>
              </a:spcAft>
              <a:buSzPts val="6380"/>
              <a:buFont typeface="Lato Light"/>
              <a:buChar char="•"/>
            </a:pPr>
            <a:r>
              <a:rPr lang="en-US">
                <a:latin typeface="Lato Light"/>
                <a:ea typeface="Lato Light"/>
                <a:cs typeface="Lato Light"/>
                <a:sym typeface="Lato Light"/>
              </a:rPr>
              <a:t>Prediction: the </a:t>
            </a:r>
            <a:r>
              <a:rPr i="1" lang="en-US">
                <a:latin typeface="Lato Light"/>
                <a:ea typeface="Lato Light"/>
                <a:cs typeface="Lato Light"/>
                <a:sym typeface="Lato Light"/>
              </a:rPr>
              <a:t>predict.py </a:t>
            </a:r>
            <a:r>
              <a:rPr lang="en-US">
                <a:latin typeface="Lato Light"/>
                <a:ea typeface="Lato Light"/>
                <a:cs typeface="Lato Light"/>
                <a:sym typeface="Lato Light"/>
              </a:rPr>
              <a:t>file is run, which loads the classifier, makes the predictions for each job ID, and writes the </a:t>
            </a:r>
            <a:r>
              <a:rPr i="1" lang="en-US">
                <a:latin typeface="Lato Light"/>
                <a:ea typeface="Lato Light"/>
                <a:cs typeface="Lato Light"/>
                <a:sym typeface="Lato Light"/>
              </a:rPr>
              <a:t>SalaryNormalized</a:t>
            </a:r>
            <a:r>
              <a:rPr lang="en-US">
                <a:latin typeface="Lato Light"/>
                <a:ea typeface="Lato Light"/>
                <a:cs typeface="Lato Light"/>
                <a:sym typeface="Lato Light"/>
              </a:rPr>
              <a:t> column to a file.</a:t>
            </a:r>
            <a:endParaRPr>
              <a:latin typeface="Lato Light"/>
              <a:ea typeface="Lato Light"/>
              <a:cs typeface="Lato Light"/>
              <a:sym typeface="Lato Light"/>
            </a:endParaRPr>
          </a:p>
        </p:txBody>
      </p:sp>
      <p:sp>
        <p:nvSpPr>
          <p:cNvPr id="97" name="Shape 97"/>
          <p:cNvSpPr txBox="1"/>
          <p:nvPr>
            <p:ph idx="12" type="sldNum"/>
          </p:nvPr>
        </p:nvSpPr>
        <p:spPr>
          <a:xfrm>
            <a:off x="12028424" y="13073062"/>
            <a:ext cx="317700" cy="485700"/>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Program</a:t>
            </a:r>
            <a:endParaRPr/>
          </a:p>
        </p:txBody>
      </p:sp>
      <p:sp>
        <p:nvSpPr>
          <p:cNvPr id="103" name="Shape 103"/>
          <p:cNvSpPr txBox="1"/>
          <p:nvPr>
            <p:ph idx="4294967295"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p>
            <a:pPr indent="-611187" lvl="0" marL="611187" marR="0" rtl="0" algn="l">
              <a:lnSpc>
                <a:spcPct val="100000"/>
              </a:lnSpc>
              <a:spcBef>
                <a:spcPts val="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Program files:</a:t>
            </a:r>
            <a:endParaRPr/>
          </a:p>
          <a:p>
            <a:pPr indent="-889000" lvl="1" marL="1333500"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data — read dataset &amp; write output to file</a:t>
            </a:r>
            <a:endParaRPr/>
          </a:p>
          <a:p>
            <a:pPr indent="-889000" lvl="1" marL="1333500"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features — clean the dataset &amp; pick the features to be used</a:t>
            </a:r>
            <a:endParaRPr/>
          </a:p>
          <a:p>
            <a:pPr indent="-889000" lvl="1" marL="1333500"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train — train the model</a:t>
            </a:r>
            <a:endParaRPr/>
          </a:p>
          <a:p>
            <a:pPr indent="-889000" lvl="1" marL="1333500"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predict — predict salaries based on test data</a:t>
            </a:r>
            <a:endParaRPr/>
          </a:p>
          <a:p>
            <a:pPr indent="-611187" lvl="0" marL="611187"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Lab content used in the project — pandas, sklearn, numpy  </a:t>
            </a:r>
            <a:endParaRPr/>
          </a:p>
        </p:txBody>
      </p:sp>
      <p:sp>
        <p:nvSpPr>
          <p:cNvPr id="104" name="Shape 104"/>
          <p:cNvSpPr txBox="1"/>
          <p:nvPr>
            <p:ph idx="12" type="sldNum"/>
          </p:nvPr>
        </p:nvSpPr>
        <p:spPr>
          <a:xfrm>
            <a:off x="12028424" y="13073062"/>
            <a:ext cx="317628" cy="485776"/>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Algorithm</a:t>
            </a:r>
            <a:endParaRPr/>
          </a:p>
        </p:txBody>
      </p:sp>
      <p:sp>
        <p:nvSpPr>
          <p:cNvPr id="110" name="Shape 110"/>
          <p:cNvSpPr txBox="1"/>
          <p:nvPr>
            <p:ph idx="4294967295"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p>
            <a:pPr indent="-611187" lvl="0" marL="611187" marR="0" rtl="0" algn="l">
              <a:lnSpc>
                <a:spcPct val="100000"/>
              </a:lnSpc>
              <a:spcBef>
                <a:spcPts val="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Random Forest </a:t>
            </a:r>
            <a:r>
              <a:rPr b="0" i="0" lang="en-US" sz="4200" u="none" cap="none" strike="noStrike">
                <a:solidFill>
                  <a:srgbClr val="000000"/>
                </a:solidFill>
                <a:latin typeface="Lato Light"/>
                <a:ea typeface="Lato Light"/>
                <a:cs typeface="Lato Light"/>
                <a:sym typeface="Lato Light"/>
              </a:rPr>
              <a:t>—</a:t>
            </a:r>
            <a:r>
              <a:rPr b="0" i="0" lang="en-US" sz="4400" u="none" cap="none" strike="noStrike">
                <a:solidFill>
                  <a:srgbClr val="000000"/>
                </a:solidFill>
                <a:latin typeface="Lato Light"/>
                <a:ea typeface="Lato Light"/>
                <a:cs typeface="Lato Light"/>
                <a:sym typeface="Lato Light"/>
              </a:rPr>
              <a:t> a supervised algorithm</a:t>
            </a:r>
            <a:endParaRPr/>
          </a:p>
          <a:p>
            <a:pPr indent="-611187" lvl="0" marL="611187"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Why?</a:t>
            </a:r>
            <a:endParaRPr/>
          </a:p>
          <a:p>
            <a:pPr indent="-889000" lvl="1" marL="1333500"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Can be used for both classification &amp; regression tasks</a:t>
            </a:r>
            <a:endParaRPr/>
          </a:p>
          <a:p>
            <a:pPr indent="-889000" lvl="1" marL="1333500"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Can handle missing values</a:t>
            </a:r>
            <a:endParaRPr/>
          </a:p>
          <a:p>
            <a:pPr indent="-611187" lvl="0" marL="611187"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sklearn.ensemble.RandomForestRegressor</a:t>
            </a:r>
            <a:endParaRPr/>
          </a:p>
        </p:txBody>
      </p:sp>
      <p:sp>
        <p:nvSpPr>
          <p:cNvPr id="111" name="Shape 111"/>
          <p:cNvSpPr txBox="1"/>
          <p:nvPr>
            <p:ph idx="12" type="sldNum"/>
          </p:nvPr>
        </p:nvSpPr>
        <p:spPr>
          <a:xfrm>
            <a:off x="12028424" y="13073062"/>
            <a:ext cx="317628" cy="485776"/>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Result</a:t>
            </a:r>
            <a:r>
              <a:rPr b="0" lang="en-US">
                <a:latin typeface="Lato Light"/>
                <a:ea typeface="Lato Light"/>
                <a:cs typeface="Lato Light"/>
                <a:sym typeface="Lato Light"/>
              </a:rPr>
              <a:t>s</a:t>
            </a:r>
            <a:endParaRPr/>
          </a:p>
        </p:txBody>
      </p:sp>
      <p:sp>
        <p:nvSpPr>
          <p:cNvPr id="117" name="Shape 117"/>
          <p:cNvSpPr txBox="1"/>
          <p:nvPr>
            <p:ph idx="12" type="sldNum"/>
          </p:nvPr>
        </p:nvSpPr>
        <p:spPr>
          <a:xfrm>
            <a:off x="12028424" y="13073062"/>
            <a:ext cx="317628" cy="485776"/>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a:p>
        </p:txBody>
      </p:sp>
      <p:pic>
        <p:nvPicPr>
          <p:cNvPr id="118" name="Shape 118"/>
          <p:cNvPicPr preferRelativeResize="0"/>
          <p:nvPr/>
        </p:nvPicPr>
        <p:blipFill>
          <a:blip r:embed="rId3">
            <a:alphaModFix/>
          </a:blip>
          <a:stretch>
            <a:fillRect/>
          </a:stretch>
        </p:blipFill>
        <p:spPr>
          <a:xfrm>
            <a:off x="4387450" y="3545675"/>
            <a:ext cx="15609101" cy="7844305"/>
          </a:xfrm>
          <a:prstGeom prst="rect">
            <a:avLst/>
          </a:prstGeom>
          <a:noFill/>
          <a:ln>
            <a:noFill/>
          </a:ln>
        </p:spPr>
      </p:pic>
      <p:sp>
        <p:nvSpPr>
          <p:cNvPr id="119" name="Shape 119"/>
          <p:cNvSpPr txBox="1"/>
          <p:nvPr/>
        </p:nvSpPr>
        <p:spPr>
          <a:xfrm>
            <a:off x="6839400" y="11542375"/>
            <a:ext cx="10705200" cy="711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3000">
                <a:latin typeface="Lato Light"/>
                <a:ea typeface="Lato Light"/>
                <a:cs typeface="Lato Light"/>
                <a:sym typeface="Lato Light"/>
              </a:rPr>
              <a:t>Fig. 1. Result comparison between 50 trees and 100 trees</a:t>
            </a:r>
            <a:endParaRPr sz="3000">
              <a:latin typeface="Lato Light"/>
              <a:ea typeface="Lato Light"/>
              <a:cs typeface="Lato Light"/>
              <a:sym typeface="Lat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