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2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AD30"/>
    <a:srgbClr val="DE9B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126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5009" y="1752600"/>
            <a:ext cx="6957391" cy="1905000"/>
          </a:xfrm>
        </p:spPr>
        <p:txBody>
          <a:bodyPr>
            <a:normAutofit/>
          </a:bodyPr>
          <a:lstStyle/>
          <a:p>
            <a:r>
              <a:rPr lang="en-US" sz="3000" spc="300" dirty="0" smtClean="0">
                <a:solidFill>
                  <a:srgbClr val="DE9B14"/>
                </a:solidFill>
              </a:rPr>
              <a:t>  </a:t>
            </a:r>
            <a:r>
              <a:rPr lang="en-US" sz="3200" spc="300" dirty="0" smtClean="0">
                <a:solidFill>
                  <a:srgbClr val="DE9B14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SYSTEM</a:t>
            </a:r>
            <a:endParaRPr lang="en-US" sz="3300" spc="300" dirty="0">
              <a:solidFill>
                <a:srgbClr val="DE9B14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-95250"/>
            <a:ext cx="8077200" cy="1771650"/>
          </a:xfrm>
        </p:spPr>
        <p:txBody>
          <a:bodyPr/>
          <a:lstStyle/>
          <a:p>
            <a:r>
              <a:rPr lang="en-US" sz="3600" dirty="0" smtClean="0">
                <a:latin typeface="Arial" pitchFamily="34" charset="0"/>
                <a:ea typeface="Arimo" panose="020B0604020202020204" pitchFamily="34" charset="0"/>
                <a:cs typeface="Arial" pitchFamily="34" charset="0"/>
              </a:rPr>
              <a:t>MOVIE</a:t>
            </a:r>
            <a:r>
              <a:rPr lang="en-US" sz="36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3600" dirty="0" smtClean="0"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RECOMMENDATION</a:t>
            </a:r>
            <a:endParaRPr lang="en-US" sz="3600" dirty="0">
              <a:latin typeface="Arial" panose="020B0604020202020204" pitchFamily="34" charset="0"/>
              <a:ea typeface="Arimo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5000" y="4419600"/>
            <a:ext cx="80772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3400" b="1" spc="3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MEMBERS</a:t>
            </a:r>
            <a:r>
              <a:rPr lang="en-US" sz="3100" b="1" spc="3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31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ID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Mariyam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Begom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15101003</a:t>
            </a:r>
          </a:p>
          <a:p>
            <a:pPr algn="l">
              <a:lnSpc>
                <a:spcPct val="160000"/>
              </a:lnSpc>
            </a:pP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Raihan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Sultana                                  15101139</a:t>
            </a:r>
            <a:b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Sabrina Doha                                    15101016</a:t>
            </a:r>
            <a:b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Tahmidur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Rahman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15101038</a:t>
            </a:r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6508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AD30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LIBRARIES USED</a:t>
            </a:r>
            <a:endParaRPr lang="en-US" dirty="0">
              <a:solidFill>
                <a:srgbClr val="ECAD30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114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Spark </a:t>
            </a:r>
            <a:r>
              <a:rPr lang="en-US" sz="1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MLlib</a:t>
            </a:r>
            <a:endPara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1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Numpy</a:t>
            </a:r>
            <a:endPara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Pandas</a:t>
            </a:r>
            <a:endPara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1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082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AD30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CODING AND ENVIRONMENT SETUP</a:t>
            </a:r>
            <a:endParaRPr lang="en-US" dirty="0">
              <a:solidFill>
                <a:srgbClr val="ECAD30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4114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 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availability</a:t>
            </a:r>
            <a:endPara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Code 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Collection</a:t>
            </a:r>
            <a:endPara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Program code 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explained</a:t>
            </a:r>
            <a:endParaRPr lang="en-US" sz="1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797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AD30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RESOURCE AVAILABILITY</a:t>
            </a:r>
            <a:endParaRPr lang="en-US" dirty="0">
              <a:solidFill>
                <a:srgbClr val="ECAD30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114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Enough 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were 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as examples or 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 helpful 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materials</a:t>
            </a:r>
            <a:endPara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Challenge was to find the appropriate resource to implement our 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project</a:t>
            </a:r>
            <a:endPara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1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554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AD30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CODE COLLECTION</a:t>
            </a:r>
            <a:endParaRPr lang="en-US" dirty="0">
              <a:solidFill>
                <a:srgbClr val="ECAD30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Collected from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Github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One of the final research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projects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Few examples of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codes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216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AD30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PROGRAM CODE EXPLANATION</a:t>
            </a:r>
            <a:endParaRPr lang="en-US" dirty="0">
              <a:solidFill>
                <a:srgbClr val="ECAD30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Used python to manipulate acquired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dataset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Used 7 functions to perform the task :</a:t>
            </a:r>
            <a:b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a.  1</a:t>
            </a:r>
            <a:r>
              <a:rPr lang="en-US" baseline="30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2</a:t>
            </a:r>
            <a:r>
              <a:rPr lang="en-US" baseline="30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nd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3</a:t>
            </a:r>
            <a:r>
              <a:rPr lang="en-US" baseline="30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rd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: Process and manipulate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b.  4</a:t>
            </a:r>
            <a:r>
              <a:rPr lang="en-US" baseline="30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5</a:t>
            </a:r>
            <a:r>
              <a:rPr lang="en-US" baseline="30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: Decision and predict the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recommendations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c.  6</a:t>
            </a:r>
            <a:r>
              <a:rPr lang="en-US" baseline="30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Facilitate the distinct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recommendations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d.  7</a:t>
            </a:r>
            <a:r>
              <a:rPr lang="en-US" baseline="30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Showing the recommended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movies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9551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AD30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RESULT</a:t>
            </a:r>
            <a:endParaRPr lang="en-US" dirty="0">
              <a:solidFill>
                <a:srgbClr val="ECAD30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Given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datas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are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summarised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and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analysed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in a structured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way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Depending on this results movie recommendation are made and shown to the end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users</a:t>
            </a:r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7437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AD30"/>
                </a:solidFill>
                <a:latin typeface="Arimo" panose="020B0604020202020204" pitchFamily="34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Future implementation?</a:t>
            </a:r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AD30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REFERENCE</a:t>
            </a:r>
            <a:endParaRPr lang="en-US" dirty="0">
              <a:solidFill>
                <a:srgbClr val="ECAD30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https://github.com/jadianes/spark-movie-lens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https://dl.acm.org/citation.cfm?id=1608614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https://spark.apache.org/docs/latest/mllib-collaborative-filtering.html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https://movielens.org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6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AD30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INTRODUCTION</a:t>
            </a:r>
            <a:endParaRPr lang="en-US" dirty="0">
              <a:solidFill>
                <a:srgbClr val="ECAD30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4114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Area of work : 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Unsupervised</a:t>
            </a:r>
            <a:endPara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Clustering</a:t>
            </a:r>
            <a:endPara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Analytics</a:t>
            </a:r>
            <a:endParaRPr lang="en-US" sz="1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817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AD30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DATASET ANALYSIS</a:t>
            </a:r>
            <a:endParaRPr lang="en-US" dirty="0">
              <a:solidFill>
                <a:srgbClr val="ECAD30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Datasets are taken from </a:t>
            </a:r>
            <a:r>
              <a:rPr lang="en-US" sz="1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MovieLens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web 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site</a:t>
            </a:r>
            <a:endPara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Two datasets : Ratings dataset and Movies 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dataset</a:t>
            </a:r>
            <a:endPara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datasets are loaded and parsed into 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RDDs</a:t>
            </a:r>
            <a:endPara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RDDs reduce 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redundancy</a:t>
            </a:r>
            <a:endPara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Recommended model is created using complete 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dataset</a:t>
            </a:r>
            <a:endPara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99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AD30"/>
                </a:solidFill>
                <a:latin typeface="Arimo" panose="020B0604020202020204" pitchFamily="34" charset="0"/>
              </a:rPr>
              <a:t>Ratings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1"/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Input columns :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userId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movieId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rating, timestamp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userId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is unique for each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user</a:t>
            </a:r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movieId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is unique for each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movie</a:t>
            </a:r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users provide rating for their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preferred movies</a:t>
            </a:r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Timestamp is parsed out because it is not required in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recommendation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AD30"/>
                </a:solidFill>
                <a:latin typeface="Arimo" panose="020B0604020202020204" pitchFamily="34" charset="0"/>
              </a:rPr>
              <a:t>Movies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Input columns :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movieId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title,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genre</a:t>
            </a:r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movieId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is unique for each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movie</a:t>
            </a:r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Title is the movie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name</a:t>
            </a:r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Genre is parsed out because it is not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required</a:t>
            </a:r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AD30"/>
                </a:solidFill>
                <a:latin typeface="Arimo" panose="020B0604020202020204" pitchFamily="34" charset="0"/>
              </a:rPr>
              <a:t>OUTPUTS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Output columns : title,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predicted_rating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rating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count</a:t>
            </a:r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Title is the movie name that is being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recommended</a:t>
            </a:r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Predicted_rating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is the rating computed using the algorithms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used</a:t>
            </a:r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Rating count is the number of times the movie has been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rated </a:t>
            </a:r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AD30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ALGORITHM ANALYSIS</a:t>
            </a:r>
            <a:endParaRPr lang="en-US" dirty="0">
              <a:solidFill>
                <a:srgbClr val="ECAD30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Algorithms that fit the 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problem</a:t>
            </a:r>
            <a:endPara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Algorithms used with 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reasons</a:t>
            </a:r>
            <a:endPara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Parameters 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explained</a:t>
            </a:r>
            <a:endPara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Libraries 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used</a:t>
            </a:r>
            <a:endPara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35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AD30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SUPPORTING ALGORITHMS</a:t>
            </a:r>
            <a:endParaRPr lang="en-US" dirty="0">
              <a:solidFill>
                <a:srgbClr val="ECAD30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114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Non-personalized 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recommenders</a:t>
            </a:r>
            <a:endPara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Content based 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recommenders</a:t>
            </a:r>
            <a:endPara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Collaborative 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filtering</a:t>
            </a:r>
            <a:endParaRPr lang="en-US" sz="1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425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AD30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COLLABORATIVE FILTERING MODEL</a:t>
            </a:r>
            <a:endParaRPr lang="en-US" dirty="0">
              <a:solidFill>
                <a:srgbClr val="ECAD30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114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User based, finds like-wise thinking user and recommends 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accordingly</a:t>
            </a:r>
            <a:endPara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Alternating least squares class 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implemented</a:t>
            </a:r>
            <a:endPara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Python library : From </a:t>
            </a:r>
            <a:r>
              <a:rPr lang="en-US" sz="1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pyspark.mllib.recommendation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import ALS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Parameters tuned : Rank, iteration, regularization 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parameter</a:t>
            </a:r>
            <a:endParaRPr lang="en-US" sz="1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7947155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409</TotalTime>
  <Words>341</Words>
  <Application>Microsoft Office PowerPoint</Application>
  <PresentationFormat>On-screen Show (4:3)</PresentationFormat>
  <Paragraphs>71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Horizon</vt:lpstr>
      <vt:lpstr>MOVIE RECOMMENDATION</vt:lpstr>
      <vt:lpstr>INTRODUCTION</vt:lpstr>
      <vt:lpstr>DATASET ANALYSIS</vt:lpstr>
      <vt:lpstr>Ratings dataset</vt:lpstr>
      <vt:lpstr>Movies dataset</vt:lpstr>
      <vt:lpstr>OUTPUTS </vt:lpstr>
      <vt:lpstr>ALGORITHM ANALYSIS</vt:lpstr>
      <vt:lpstr>SUPPORTING ALGORITHMS</vt:lpstr>
      <vt:lpstr>COLLABORATIVE FILTERING MODEL</vt:lpstr>
      <vt:lpstr>LIBRARIES USED</vt:lpstr>
      <vt:lpstr>CODING AND ENVIRONMENT SETUP</vt:lpstr>
      <vt:lpstr>RESOURCE AVAILABILITY</vt:lpstr>
      <vt:lpstr>CODE COLLECTION</vt:lpstr>
      <vt:lpstr>PROGRAM CODE EXPLANATION</vt:lpstr>
      <vt:lpstr>RESULT</vt:lpstr>
      <vt:lpstr>CONCLUSION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Mariam</dc:creator>
  <cp:lastModifiedBy>Mariam</cp:lastModifiedBy>
  <cp:revision>32</cp:revision>
  <dcterms:created xsi:type="dcterms:W3CDTF">2006-08-16T00:00:00Z</dcterms:created>
  <dcterms:modified xsi:type="dcterms:W3CDTF">2018-04-03T13:28:22Z</dcterms:modified>
</cp:coreProperties>
</file>