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1" r:id="rId7"/>
    <p:sldId id="272" r:id="rId8"/>
    <p:sldId id="273" r:id="rId9"/>
    <p:sldId id="281" r:id="rId10"/>
    <p:sldId id="274" r:id="rId11"/>
    <p:sldId id="279" r:id="rId12"/>
    <p:sldId id="280" r:id="rId13"/>
    <p:sldId id="257" r:id="rId14"/>
    <p:sldId id="278" r:id="rId15"/>
    <p:sldId id="282" r:id="rId16"/>
    <p:sldId id="270" r:id="rId17"/>
    <p:sldId id="262" r:id="rId18"/>
    <p:sldId id="276" r:id="rId19"/>
    <p:sldId id="277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02-Apr-18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02-Apr-18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304800"/>
            <a:ext cx="11125200" cy="1066800"/>
          </a:xfrm>
        </p:spPr>
        <p:txBody>
          <a:bodyPr/>
          <a:lstStyle/>
          <a:p>
            <a:r>
              <a:rPr lang="en-US" b="1" dirty="0" smtClean="0"/>
              <a:t>Future prediction in Stock market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962" y="2057400"/>
            <a:ext cx="9639300" cy="40386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Group member:</a:t>
            </a:r>
          </a:p>
          <a:p>
            <a:endParaRPr lang="en-US" dirty="0" smtClean="0">
              <a:solidFill>
                <a:srgbClr val="96B86B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Mohib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siddiquee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>
                <a:solidFill>
                  <a:schemeClr val="tx1"/>
                </a:solidFill>
              </a:rPr>
              <a:t> id:12201043 , sec:3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Shah Md. </a:t>
            </a:r>
            <a:r>
              <a:rPr lang="en-US" dirty="0" smtClean="0">
                <a:solidFill>
                  <a:schemeClr val="tx1"/>
                </a:solidFill>
              </a:rPr>
              <a:t>Wahid, ID:13101017 , sec:3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Abdullah Basher </a:t>
            </a:r>
            <a:r>
              <a:rPr lang="en-US" dirty="0" err="1" smtClean="0">
                <a:solidFill>
                  <a:schemeClr val="tx1"/>
                </a:solidFill>
              </a:rPr>
              <a:t>Rume</a:t>
            </a:r>
            <a:r>
              <a:rPr lang="en-US" dirty="0" smtClean="0">
                <a:solidFill>
                  <a:schemeClr val="tx1"/>
                </a:solidFill>
              </a:rPr>
              <a:t> , id:13101015 , sec:3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4. </a:t>
            </a:r>
            <a:r>
              <a:rPr lang="en-US" dirty="0" err="1" smtClean="0">
                <a:solidFill>
                  <a:schemeClr val="tx1"/>
                </a:solidFill>
              </a:rPr>
              <a:t>Rafik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nabi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apu</a:t>
            </a:r>
            <a:r>
              <a:rPr lang="en-US" dirty="0" smtClean="0">
                <a:solidFill>
                  <a:schemeClr val="tx1"/>
                </a:solidFill>
              </a:rPr>
              <a:t> , id:13101054 , sec:3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5. </a:t>
            </a:r>
            <a:r>
              <a:rPr lang="en-US" dirty="0" err="1" smtClean="0">
                <a:solidFill>
                  <a:schemeClr val="tx1"/>
                </a:solidFill>
              </a:rPr>
              <a:t>Arshif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sharlimin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siaum</a:t>
            </a:r>
            <a:r>
              <a:rPr lang="en-US" dirty="0" smtClean="0">
                <a:solidFill>
                  <a:schemeClr val="tx1"/>
                </a:solidFill>
              </a:rPr>
              <a:t> , Id:13101063 , sec:3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25" y="4838700"/>
            <a:ext cx="1905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905000"/>
            <a:ext cx="10744199" cy="43434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 1. Available resources and libraries</a:t>
            </a:r>
            <a:br>
              <a:rPr lang="en-US" sz="3100" dirty="0" smtClean="0"/>
            </a:br>
            <a:r>
              <a:rPr lang="en-US" sz="3100" dirty="0" smtClean="0"/>
              <a:t>   </a:t>
            </a:r>
            <a:r>
              <a:rPr lang="en-US" sz="2800" dirty="0" smtClean="0"/>
              <a:t>-</a:t>
            </a:r>
            <a:r>
              <a:rPr lang="en-US" sz="2800" dirty="0" err="1"/>
              <a:t>G</a:t>
            </a:r>
            <a:r>
              <a:rPr lang="en-US" sz="2800" dirty="0" err="1" smtClean="0"/>
              <a:t>ithub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-</a:t>
            </a:r>
            <a:r>
              <a:rPr lang="en-US" sz="2800" dirty="0" err="1"/>
              <a:t>B</a:t>
            </a:r>
            <a:r>
              <a:rPr lang="en-US" sz="2800" dirty="0" err="1" smtClean="0"/>
              <a:t>eancoder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-Libraries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2. Source code</a:t>
            </a:r>
            <a:br>
              <a:rPr lang="en-US" sz="3100" dirty="0" smtClean="0"/>
            </a:br>
            <a:r>
              <a:rPr lang="en-US" sz="3100" dirty="0" smtClean="0"/>
              <a:t>  -</a:t>
            </a:r>
            <a:r>
              <a:rPr lang="en-US" sz="3100" dirty="0" err="1" smtClean="0"/>
              <a:t>tsr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 -</a:t>
            </a:r>
            <a:r>
              <a:rPr lang="en-US" sz="3100" dirty="0" err="1" smtClean="0"/>
              <a:t>github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 -</a:t>
            </a:r>
            <a:r>
              <a:rPr lang="en-US" sz="3100" dirty="0" err="1" smtClean="0"/>
              <a:t>youtube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685800"/>
            <a:ext cx="9448799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Code/library explanation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016" y="6400801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7412" y="381000"/>
            <a:ext cx="7010400" cy="762000"/>
          </a:xfrm>
        </p:spPr>
        <p:txBody>
          <a:bodyPr/>
          <a:lstStyle/>
          <a:p>
            <a:r>
              <a:rPr lang="en-US" dirty="0" smtClean="0"/>
              <a:t>Used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1676400"/>
            <a:ext cx="10668000" cy="47244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 Reading input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taking moving averages of 28 days and 260 days sliding window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 Convert series to frame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Adding all column together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See results in chart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50340"/>
            <a:ext cx="9067800" cy="6858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066800"/>
            <a:ext cx="10134600" cy="5105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89" y="304800"/>
            <a:ext cx="9601200" cy="914400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9677399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are having a plan to publish the paper</a:t>
            </a:r>
          </a:p>
          <a:p>
            <a:r>
              <a:rPr lang="en-US" sz="2400" dirty="0" smtClean="0"/>
              <a:t>Expected outcome : </a:t>
            </a:r>
          </a:p>
          <a:p>
            <a:pPr marL="0" indent="0">
              <a:buNone/>
            </a:pPr>
            <a:r>
              <a:rPr lang="en-US" sz="2400" dirty="0" smtClean="0"/>
              <a:t>1. To find out which company’s share we can buy or sell</a:t>
            </a:r>
          </a:p>
          <a:p>
            <a:pPr marL="0" indent="0">
              <a:buNone/>
            </a:pPr>
            <a:r>
              <a:rPr lang="en-US" sz="2400" dirty="0" smtClean="0"/>
              <a:t>2. To give a time series to predict buy and sell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11" y="6400801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381000"/>
            <a:ext cx="8839201" cy="914400"/>
          </a:xfrm>
        </p:spPr>
        <p:txBody>
          <a:bodyPr/>
          <a:lstStyle/>
          <a:p>
            <a:pPr algn="ctr"/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1905000"/>
            <a:ext cx="10896599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Retrived</a:t>
            </a:r>
            <a:r>
              <a:rPr lang="en-US" dirty="0" smtClean="0">
                <a:solidFill>
                  <a:schemeClr val="tx1"/>
                </a:solidFill>
              </a:rPr>
              <a:t> fromhttps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www.businesstoday.in/moneytoday/investment/predict-stock-markets-shares-movement-invest/story/20321.html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err="1" smtClean="0">
                <a:solidFill>
                  <a:schemeClr val="tx1"/>
                </a:solidFill>
              </a:rPr>
              <a:t>Retrived</a:t>
            </a:r>
            <a:r>
              <a:rPr lang="en-US" dirty="0" smtClean="0">
                <a:solidFill>
                  <a:schemeClr val="tx1"/>
                </a:solidFill>
              </a:rPr>
              <a:t> from, 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www.kaggle.com/pbolleddu2320/stock-market-prediction-with-python/data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Retrieved </a:t>
            </a:r>
            <a:r>
              <a:rPr lang="en-US" dirty="0" smtClean="0">
                <a:solidFill>
                  <a:schemeClr val="tx1"/>
                </a:solidFill>
              </a:rPr>
              <a:t>from http</a:t>
            </a:r>
            <a:r>
              <a:rPr lang="en-US" dirty="0">
                <a:solidFill>
                  <a:schemeClr val="tx1"/>
                </a:solidFill>
              </a:rPr>
              <a:t>://www.statisticssolutions.com/academic-solutions/member-resources/member-profile/data-analysis-plan-templates/data-analysis-plan-multiple-linear-regression/</a:t>
            </a: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10"/>
            <a:ext cx="12188825" cy="68872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prediction in Stock market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" y="-1"/>
            <a:ext cx="12198651" cy="6884479"/>
          </a:xfrm>
        </p:spPr>
      </p:pic>
    </p:spTree>
    <p:extLst>
      <p:ext uri="{BB962C8B-B14F-4D97-AF65-F5344CB8AC3E}">
        <p14:creationId xmlns:p14="http://schemas.microsoft.com/office/powerpoint/2010/main" val="481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2"/>
            <a:ext cx="12188825" cy="685860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60" y="6388445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228600"/>
            <a:ext cx="9601200" cy="1143000"/>
          </a:xfrm>
        </p:spPr>
        <p:txBody>
          <a:bodyPr/>
          <a:lstStyle/>
          <a:p>
            <a:pPr algn="ctr"/>
            <a:r>
              <a:rPr lang="en-US" b="1" dirty="0" smtClean="0"/>
              <a:t>Contributions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0"/>
            <a:ext cx="9982198" cy="4343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Shah Md. Wahid – Dataset Analysis</a:t>
            </a:r>
          </a:p>
          <a:p>
            <a:pPr marL="457200" indent="-457200">
              <a:buAutoNum type="arabicPeriod"/>
            </a:pPr>
            <a:r>
              <a:rPr lang="en-US" dirty="0" smtClean="0"/>
              <a:t>Abdullah Basher </a:t>
            </a:r>
            <a:r>
              <a:rPr lang="en-US" dirty="0" err="1" smtClean="0"/>
              <a:t>Rume</a:t>
            </a:r>
            <a:r>
              <a:rPr lang="en-US" dirty="0"/>
              <a:t> </a:t>
            </a:r>
            <a:r>
              <a:rPr lang="en-US" dirty="0" smtClean="0"/>
              <a:t>– Algorithm Analysis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Mohib</a:t>
            </a:r>
            <a:r>
              <a:rPr lang="en-US" dirty="0" smtClean="0"/>
              <a:t> </a:t>
            </a:r>
            <a:r>
              <a:rPr lang="en-US" dirty="0" err="1" smtClean="0"/>
              <a:t>Billah</a:t>
            </a:r>
            <a:r>
              <a:rPr lang="en-US" dirty="0" smtClean="0"/>
              <a:t> </a:t>
            </a:r>
            <a:r>
              <a:rPr lang="en-US" dirty="0" err="1" smtClean="0"/>
              <a:t>Siddiquee</a:t>
            </a:r>
            <a:r>
              <a:rPr lang="en-US" dirty="0"/>
              <a:t> </a:t>
            </a:r>
            <a:r>
              <a:rPr lang="en-US" dirty="0" smtClean="0"/>
              <a:t>– Coding and Environment set up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Rafik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nabi</a:t>
            </a:r>
            <a:r>
              <a:rPr lang="en-US" dirty="0"/>
              <a:t> </a:t>
            </a:r>
            <a:r>
              <a:rPr lang="en-US" dirty="0" err="1" smtClean="0"/>
              <a:t>apu</a:t>
            </a:r>
            <a:r>
              <a:rPr lang="en-US" dirty="0" smtClean="0"/>
              <a:t> – Result analysis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 </a:t>
            </a:r>
            <a:r>
              <a:rPr lang="en-US" dirty="0" err="1" smtClean="0"/>
              <a:t>Arshif</a:t>
            </a:r>
            <a:r>
              <a:rPr lang="en-US" dirty="0" smtClean="0"/>
              <a:t> </a:t>
            </a:r>
            <a:r>
              <a:rPr lang="en-US" dirty="0" err="1"/>
              <a:t>sharlimin</a:t>
            </a:r>
            <a:r>
              <a:rPr lang="en-US" dirty="0"/>
              <a:t> </a:t>
            </a:r>
            <a:r>
              <a:rPr lang="en-US" dirty="0" err="1"/>
              <a:t>siaum</a:t>
            </a:r>
            <a:r>
              <a:rPr lang="en-US" dirty="0"/>
              <a:t> </a:t>
            </a:r>
            <a:r>
              <a:rPr lang="en-US" dirty="0" smtClean="0"/>
              <a:t>– Presentation making and report writing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34" y="4648200"/>
            <a:ext cx="4113990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258" y="0"/>
            <a:ext cx="2105567" cy="2057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172200"/>
            <a:ext cx="6324599" cy="504827"/>
          </a:xfrm>
        </p:spPr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487" y="6286500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990600"/>
          </a:xfrm>
        </p:spPr>
        <p:txBody>
          <a:bodyPr/>
          <a:lstStyle/>
          <a:p>
            <a:pPr algn="ctr"/>
            <a:r>
              <a:rPr lang="en-US" b="1" dirty="0" smtClean="0"/>
              <a:t>Topic Explanation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</a:t>
            </a:r>
            <a:r>
              <a:rPr lang="en-US" sz="2800" dirty="0" smtClean="0"/>
              <a:t>rea </a:t>
            </a:r>
            <a:r>
              <a:rPr lang="en-US" sz="2800" dirty="0"/>
              <a:t>of </a:t>
            </a:r>
            <a:r>
              <a:rPr lang="en-US" sz="2800" dirty="0" smtClean="0"/>
              <a:t>our </a:t>
            </a:r>
            <a:r>
              <a:rPr lang="en-US" sz="2800" dirty="0"/>
              <a:t>work </a:t>
            </a:r>
            <a:r>
              <a:rPr lang="en-US" sz="2800" dirty="0" smtClean="0"/>
              <a:t>: Supervised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dirty="0" smtClean="0"/>
              <a:t>Have a known training dataset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000" dirty="0" smtClean="0"/>
              <a:t>Regression and classification</a:t>
            </a:r>
            <a:endParaRPr lang="en-US" sz="2000" dirty="0"/>
          </a:p>
          <a:p>
            <a:r>
              <a:rPr lang="en-US" sz="2800" dirty="0" smtClean="0"/>
              <a:t>Specifically : Predictions</a:t>
            </a:r>
            <a:endParaRPr lang="en-US" sz="2800" dirty="0"/>
          </a:p>
          <a:p>
            <a:r>
              <a:rPr lang="en-US" sz="2800" dirty="0"/>
              <a:t>Area Covered: D</a:t>
            </a:r>
            <a:r>
              <a:rPr lang="en-US" sz="2800" dirty="0" smtClean="0"/>
              <a:t>ata mining , Data </a:t>
            </a:r>
            <a:r>
              <a:rPr lang="en-US" sz="2800" dirty="0"/>
              <a:t>analytics, M</a:t>
            </a:r>
            <a:r>
              <a:rPr lang="en-US" sz="2800" dirty="0" smtClean="0"/>
              <a:t>arket </a:t>
            </a:r>
            <a:r>
              <a:rPr lang="en-US" sz="2800" dirty="0"/>
              <a:t>trend, </a:t>
            </a:r>
            <a:r>
              <a:rPr lang="en-US" sz="2800" dirty="0" smtClean="0"/>
              <a:t>Market </a:t>
            </a:r>
            <a:r>
              <a:rPr lang="en-US" sz="2800" dirty="0"/>
              <a:t>investment </a:t>
            </a:r>
            <a:r>
              <a:rPr lang="en-US" sz="2800" dirty="0" smtClean="0"/>
              <a:t>strategy , Risk </a:t>
            </a:r>
            <a:r>
              <a:rPr lang="en-US" sz="2800" dirty="0"/>
              <a:t>factor analysis 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10" y="6400801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914400"/>
          </a:xfrm>
        </p:spPr>
        <p:txBody>
          <a:bodyPr/>
          <a:lstStyle/>
          <a:p>
            <a:pPr algn="ctr"/>
            <a:r>
              <a:rPr lang="en-US" b="1" dirty="0" smtClean="0"/>
              <a:t>Details About the Dataset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2812" y="1828800"/>
            <a:ext cx="103632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Columns : date, open, high, low, close, adjusted close, volume</a:t>
            </a:r>
          </a:p>
          <a:p>
            <a:r>
              <a:rPr lang="en-US" sz="2800" dirty="0" smtClean="0"/>
              <a:t>Used columns : date, high, low, adjusted close</a:t>
            </a:r>
          </a:p>
          <a:p>
            <a:r>
              <a:rPr lang="en-US" sz="2800" dirty="0" smtClean="0"/>
              <a:t>Output features : high, low, curves</a:t>
            </a:r>
          </a:p>
          <a:p>
            <a:r>
              <a:rPr lang="en-US" sz="2800" dirty="0"/>
              <a:t>Rows of the matrix </a:t>
            </a:r>
            <a:r>
              <a:rPr lang="en-US" sz="2800" dirty="0" smtClean="0"/>
              <a:t>are observations</a:t>
            </a:r>
          </a:p>
          <a:p>
            <a:r>
              <a:rPr lang="en-US" sz="2800" dirty="0" smtClean="0"/>
              <a:t>Columns </a:t>
            </a:r>
            <a:r>
              <a:rPr lang="en-US" sz="2800" dirty="0"/>
              <a:t>of the matrix are called predictors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10" y="6400801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1812" y="0"/>
            <a:ext cx="11125200" cy="67734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Algorithm</a:t>
            </a:r>
            <a:br>
              <a:rPr lang="en-US" b="1" dirty="0" smtClean="0"/>
            </a:br>
            <a:r>
              <a:rPr lang="en-US" b="1" dirty="0" smtClean="0"/>
              <a:t>Explanation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29799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vailable algorithms : Linear regression , Neural network,Decision tree,moving average crossover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Used algorithm :Moving average </a:t>
            </a:r>
            <a:r>
              <a:rPr lang="en-US" dirty="0" smtClean="0"/>
              <a:t>crossover Strategy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Future prediction in Stock market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10" y="6400801"/>
            <a:ext cx="1219202" cy="276226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" y="0"/>
            <a:ext cx="12186294" cy="6852675"/>
          </a:xfrm>
        </p:spPr>
      </p:pic>
    </p:spTree>
    <p:extLst>
      <p:ext uri="{BB962C8B-B14F-4D97-AF65-F5344CB8AC3E}">
        <p14:creationId xmlns:p14="http://schemas.microsoft.com/office/powerpoint/2010/main" val="31507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59"/>
            <a:ext cx="12188825" cy="6882194"/>
          </a:xfrm>
        </p:spPr>
      </p:pic>
    </p:spTree>
    <p:extLst>
      <p:ext uri="{BB962C8B-B14F-4D97-AF65-F5344CB8AC3E}">
        <p14:creationId xmlns:p14="http://schemas.microsoft.com/office/powerpoint/2010/main" val="38969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203</TotalTime>
  <Words>360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</vt:lpstr>
      <vt:lpstr>Wingdings</vt:lpstr>
      <vt:lpstr>Woodgrain 16x9</vt:lpstr>
      <vt:lpstr>Future prediction in Stock market </vt:lpstr>
      <vt:lpstr>PowerPoint Presentation</vt:lpstr>
      <vt:lpstr>Contributions</vt:lpstr>
      <vt:lpstr>Topic Explanation</vt:lpstr>
      <vt:lpstr>Details About the Dataset</vt:lpstr>
      <vt:lpstr>PowerPoint Presentation</vt:lpstr>
      <vt:lpstr>  Algorithm Explanation</vt:lpstr>
      <vt:lpstr>PowerPoint Presentation</vt:lpstr>
      <vt:lpstr>PowerPoint Presentation</vt:lpstr>
      <vt:lpstr> 1. Available resources and libraries    -Github    -Beancoder    -Libraries  2. Source code   -tsr   -github   -youtube  </vt:lpstr>
      <vt:lpstr>Used Functions</vt:lpstr>
      <vt:lpstr>Results</vt:lpstr>
      <vt:lpstr>Conclusion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prediction in share market</dc:title>
  <dc:creator>spring2018</dc:creator>
  <cp:lastModifiedBy>Mohib Billah Siddiquee</cp:lastModifiedBy>
  <cp:revision>29</cp:revision>
  <dcterms:created xsi:type="dcterms:W3CDTF">2018-03-04T03:32:05Z</dcterms:created>
  <dcterms:modified xsi:type="dcterms:W3CDTF">2018-04-02T12:08:37Z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