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236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063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04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017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65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93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70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9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0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13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68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11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26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03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newbooks-services.de/MediaFiles/Texts/7/9780387858197_Excerpt_001.pdf" TargetMode="External"/><Relationship Id="rId4" Type="http://schemas.openxmlformats.org/officeDocument/2006/relationships/hyperlink" Target="http://www.grouplens.org/papers/pdf/www10_sarwar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Algorithms Used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303800" y="1584475"/>
            <a:ext cx="7528500" cy="2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Recommendation based on rating count, to predict best books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Collaborative filtering by using ratings from similar users to create recommendations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Algorithms used for collaborative filtering: k-nearest neighbor (k-NN) approach and the Pearson Correlation Co-efficient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Libraries and Programming Language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Pandas, Numpy and Sklearn used for data analysis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MatplotLib used to visualise relationships amongst the columns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Python is used as the platform of the system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Learn and use Python </a:t>
            </a:r>
            <a:r>
              <a:rPr lang="en" sz="1800" dirty="0" smtClean="0">
                <a:solidFill>
                  <a:schemeClr val="bg2">
                    <a:lumMod val="75000"/>
                  </a:schemeClr>
                </a:solidFill>
              </a:rPr>
              <a:t>libraries: </a:t>
            </a:r>
            <a:r>
              <a:rPr lang="en" sz="1800" dirty="0" smtClean="0">
                <a:solidFill>
                  <a:schemeClr val="bg2">
                    <a:lumMod val="75000"/>
                  </a:schemeClr>
                </a:solidFill>
              </a:rPr>
              <a:t>Pandas, Numpy, </a:t>
            </a:r>
            <a:r>
              <a:rPr lang="en" sz="1800" dirty="0" smtClean="0">
                <a:solidFill>
                  <a:schemeClr val="bg2">
                    <a:lumMod val="75000"/>
                  </a:schemeClr>
                </a:solidFill>
              </a:rPr>
              <a:t>Ski Matplotlib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Develop a system which can be </a:t>
            </a:r>
            <a:r>
              <a:rPr lang="en" sz="1800" dirty="0" smtClean="0">
                <a:solidFill>
                  <a:schemeClr val="bg2">
                    <a:lumMod val="75000"/>
                  </a:schemeClr>
                </a:solidFill>
              </a:rPr>
              <a:t>further modified to a proper product </a:t>
            </a:r>
            <a:endParaRPr lang="e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1800" dirty="0" smtClean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" sz="1800" dirty="0" smtClean="0">
                <a:solidFill>
                  <a:schemeClr val="bg2">
                    <a:lumMod val="75000"/>
                  </a:schemeClr>
                </a:solidFill>
              </a:rPr>
              <a:t>towards publishing a paper on this project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303800" y="1320435"/>
            <a:ext cx="7552524" cy="382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Li, S. (2017, September 17).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How Did We Build Book Recommender Systems in an Hour Part 1 — The Fundamentals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Retrieved from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https://towardsdatascience.com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Li, S. (2017, September 20).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How Did We Build Book Recommender Systems in an Hour Part 2 — k Nearest Neighbors and Matrix Factorization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Retrieved from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https://towardsdatascience.com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Sohail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S. S., Siddiqui, J,. Ali, R. (2013). Book recommendation system using opinion mining technique, presented at 2013 International Conference on Advances in Computing, Communications and Informatics (ICACCI), Mysore, India, 2013 August 22-23.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IEEE</a:t>
            </a:r>
          </a:p>
          <a:p>
            <a:pPr lvl="0"/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Sarwar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B.,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Karypis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G.,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Konstan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J.,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Riedl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J. (2001). Item-Based Collaborative Filtering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Recommendation Algorithms. Retrieved from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4"/>
              </a:rPr>
              <a:t>http://www.grouplens.org/papers/pdf/www10_sarwar.pdf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Amatriain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X.,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Jaimes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A., Oliver, N.,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Pujol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J. (2011). Data Mining Methods for Recommender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Systems. Retrieved from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5"/>
              </a:rPr>
              <a:t>http://www.newbooks-services.de/MediaFiles/Texts/7/9780387858197_Excerpt_001.pdf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303800" y="1414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2">
                    <a:lumMod val="75000"/>
                  </a:schemeClr>
                </a:solidFill>
              </a:rPr>
              <a:t>Book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</a:rPr>
              <a:t>Recommendation </a:t>
            </a:r>
            <a:r>
              <a:rPr lang="en" sz="3600" b="1" dirty="0">
                <a:solidFill>
                  <a:schemeClr val="bg2">
                    <a:lumMod val="75000"/>
                  </a:schemeClr>
                </a:solidFill>
              </a:rPr>
              <a:t>System</a:t>
            </a:r>
            <a:endParaRPr sz="36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</a:rPr>
              <a:t>Using</a:t>
            </a:r>
            <a:endParaRPr lang="en" sz="36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</a:rPr>
              <a:t>Collaborative Filtering </a:t>
            </a:r>
            <a:endParaRPr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Group 30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746175"/>
            <a:ext cx="85206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Members: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Aniqa Zaida Khanom (15101106)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Sheikh Mastura Farzana (15101077)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Sushmita Roy Tithi (14201051)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bg2">
                    <a:lumMod val="75000"/>
                  </a:schemeClr>
                </a:solidFill>
              </a:rPr>
              <a:t>Section : 01</a:t>
            </a:r>
            <a:endParaRPr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Contribution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1725950"/>
            <a:ext cx="8520600" cy="28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Aniqa Zaida Khanom: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Coding, Data Analysis 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Sheikh Mastura Farzana: Algorithm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Result A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nalysis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bg2">
                    <a:lumMod val="75000"/>
                  </a:schemeClr>
                </a:solidFill>
              </a:rPr>
              <a:t>Sushmita </a:t>
            </a: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Roy Tithi : Dataset </a:t>
            </a:r>
            <a:r>
              <a:rPr lang="en" sz="18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, Report W</a:t>
            </a:r>
            <a:r>
              <a:rPr lang="en" sz="1800" dirty="0" smtClean="0">
                <a:solidFill>
                  <a:schemeClr val="bg2">
                    <a:lumMod val="75000"/>
                  </a:schemeClr>
                </a:solidFill>
              </a:rPr>
              <a:t>riting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About the Project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Supervised Learning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Recommendation System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Data Analytics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Pattern Analysis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Dataset Analysis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DATASET : Book-Crossing Dataset (Institut Fur Informatik Freiburg)</a:t>
            </a: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Contains 1.15 million ratings of 271,379 books by 278,858 users</a:t>
            </a: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Ratings are on a scale of 1 to 10</a:t>
            </a: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Has 3 tables: BX-Users, BX-Books, BX-Book-Rating</a:t>
            </a: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366463" y="133564"/>
            <a:ext cx="7425412" cy="4735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BX-Users</a:t>
            </a:r>
            <a:endParaRPr sz="1600" b="1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3 fields: UserID, Location, Age</a:t>
            </a: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BX-Books</a:t>
            </a:r>
            <a:endParaRPr sz="1600" b="1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8 fields: ISBN, Book-Title, Book-Author, Year-Of_Publication, Publisher, Image-URL-S, </a:t>
            </a: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chemeClr val="lt1"/>
                </a:highlight>
              </a:rPr>
              <a:t>Image-URL-M, Image-URL-L.</a:t>
            </a: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BX-Book-Ratings</a:t>
            </a:r>
            <a:endParaRPr sz="1600" b="1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3 fields: </a:t>
            </a: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chemeClr val="lt1"/>
                </a:highlight>
              </a:rPr>
              <a:t>UserID</a:t>
            </a: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, </a:t>
            </a: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chemeClr val="lt1"/>
                </a:highlight>
              </a:rPr>
              <a:t>ISBN, Book-Rating</a:t>
            </a: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About the dataset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Input columns : ISBN, Rating, userID </a:t>
            </a: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Output column: ISBN, later converted into Book name and author name</a:t>
            </a: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</a:rPr>
              <a:t>Rating : 0 or NaN values are present</a:t>
            </a:r>
            <a:endParaRPr sz="1600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Code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303800" y="1486616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We have found two websites where the process of Book Recommendation System is explained.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Although we could not find any direct codes, we found some code snippets in the mentioned sites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We plan on using the instructions from the websites to write our own code 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356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Georgia</vt:lpstr>
      <vt:lpstr>Nunito</vt:lpstr>
      <vt:lpstr>Arial</vt:lpstr>
      <vt:lpstr>Maven Pro</vt:lpstr>
      <vt:lpstr>Momentum</vt:lpstr>
      <vt:lpstr>Artificial Intelligence</vt:lpstr>
      <vt:lpstr>PowerPoint Presentation</vt:lpstr>
      <vt:lpstr>Group 30</vt:lpstr>
      <vt:lpstr>Contribution</vt:lpstr>
      <vt:lpstr>About the Project</vt:lpstr>
      <vt:lpstr>Dataset Analysis</vt:lpstr>
      <vt:lpstr>PowerPoint Presentation</vt:lpstr>
      <vt:lpstr>About the dataset</vt:lpstr>
      <vt:lpstr>Code</vt:lpstr>
      <vt:lpstr>Algorithms Used</vt:lpstr>
      <vt:lpstr>Libraries and Programming Language</vt:lpstr>
      <vt:lpstr>Conclusion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cp:lastModifiedBy>Aniqa Zaida Khanom</cp:lastModifiedBy>
  <cp:revision>2</cp:revision>
  <dcterms:modified xsi:type="dcterms:W3CDTF">2018-04-02T07:32:04Z</dcterms:modified>
</cp:coreProperties>
</file>