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772400" cy="100584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782048" y="612648"/>
            <a:ext cx="127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7010400" y="612648"/>
            <a:ext cx="176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99648" y="2272"/>
            <a:ext cx="101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2" name="Shape 7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None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90" name="Shape 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Font typeface="Raleway"/>
              <a:buNone/>
              <a:defRPr sz="107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2249425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○"/>
              <a:defRPr sz="19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197600" y="2249425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Lato"/>
              <a:buChar char="○"/>
              <a:defRPr sz="19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782048" y="612648"/>
            <a:ext cx="127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7010400" y="612648"/>
            <a:ext cx="176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0899648" y="2272"/>
            <a:ext cx="101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7" name="Shape 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Shape 4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1" name="Shape 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Shape 4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9" name="Shape 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8" name="Shape 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5" name="Shape 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3225" y="1207500"/>
            <a:ext cx="109143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STOCK PRICE PREDICTION</a:t>
            </a:r>
            <a:endParaRPr sz="440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3225" y="3195350"/>
            <a:ext cx="103908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MEMBERS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Ankur</a:t>
            </a:r>
            <a:r>
              <a:rPr lang="en-US" dirty="0"/>
              <a:t> </a:t>
            </a:r>
            <a:r>
              <a:rPr lang="en-US" dirty="0" err="1"/>
              <a:t>Nahar</a:t>
            </a:r>
            <a:r>
              <a:rPr lang="en-US" dirty="0"/>
              <a:t> (ID: 14201049, Sec-1)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Sharmin</a:t>
            </a:r>
            <a:r>
              <a:rPr lang="en-US" dirty="0"/>
              <a:t> Sultana </a:t>
            </a:r>
            <a:r>
              <a:rPr lang="en-US" dirty="0" err="1"/>
              <a:t>Moury</a:t>
            </a:r>
            <a:r>
              <a:rPr lang="en-US" dirty="0"/>
              <a:t> (ID: </a:t>
            </a:r>
            <a:r>
              <a:rPr lang="en-US" dirty="0" smtClean="0"/>
              <a:t>13201017, </a:t>
            </a:r>
            <a:r>
              <a:rPr lang="en-US" dirty="0"/>
              <a:t>Sec-1)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Safoan</a:t>
            </a:r>
            <a:r>
              <a:rPr lang="en-US" dirty="0"/>
              <a:t> Bin Rashid (ID: </a:t>
            </a:r>
            <a:r>
              <a:rPr lang="en-US" dirty="0" smtClean="0"/>
              <a:t>13201020, </a:t>
            </a:r>
            <a:r>
              <a:rPr lang="en-US" dirty="0"/>
              <a:t>Sec-2)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Nakib</a:t>
            </a:r>
            <a:r>
              <a:rPr lang="en-US" dirty="0"/>
              <a:t> Ahmed (ID</a:t>
            </a:r>
            <a:r>
              <a:rPr lang="en-US"/>
              <a:t>: </a:t>
            </a:r>
            <a:r>
              <a:rPr lang="en-US" smtClean="0"/>
              <a:t>13201019, </a:t>
            </a:r>
            <a:r>
              <a:rPr lang="en-US" dirty="0"/>
              <a:t>Sec-2)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200"/>
            <a:ext cx="12192000" cy="59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423425" y="6007975"/>
            <a:ext cx="6681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Figure: </a:t>
            </a:r>
            <a:r>
              <a:rPr lang="en-US" sz="1800"/>
              <a:t>RNN 60 timesteps LSTM layer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707375" y="215551"/>
            <a:ext cx="10515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5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279670" y="1451280"/>
            <a:ext cx="9631800" cy="4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31525" y="1303025"/>
            <a:ext cx="10466700" cy="5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Rakhi Mahant, Trilok Nath Pandey, Alok Kumar Jagadev and Satchidananda Dehuri optimized Radial basis functional neural network for stock index prediction, I international conference on electrical, and optimization techniques (ICEEOT)-2016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Kai Chen, Yi Zhou and Fangyan Dai- ALSTM-based method for stock returns prediction: A case study of China stock market, IEEE International Conference on Big Data, 2015.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A.U.S.S pradeep, Soren Goyal, J.A Bloom, I.J.Cox and M.Miller- Detection of statistical arbitrage using machine learning techniques in Indian Stock market, IIT Kanpur, April 15, 2013.</a:t>
            </a: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Prashant S. Chanav, Prof. Dr. Shrishail. 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.Patil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Parameters for stock market prediction, I Prashant S Chavan st al, Int.J.Computer Technology &amp; Applications, Vol 4(2), 337-340.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5.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Neelima Budhani, Dr. C. K. Jha, Sandeep K. Budhani-Prediction of stock market using Artificial Neural Network, I International Conference on soft computing techniques for Engineering and Technology(ICSCTET)-2014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Sharvil Katariya, Saurabh Jain -stock price trend forecasting using supervised learning methods.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/>
              <a:t>T</a:t>
            </a:r>
            <a:r>
              <a:rPr lang="en-US" sz="9600" b="0"/>
              <a:t>HAN</a:t>
            </a:r>
            <a:r>
              <a:rPr lang="en-US" sz="9600"/>
              <a:t>K</a:t>
            </a:r>
            <a:r>
              <a:rPr lang="en-US" b="0"/>
              <a:t> </a:t>
            </a:r>
            <a:r>
              <a:rPr lang="en-US" sz="15000"/>
              <a:t>Y</a:t>
            </a:r>
            <a:r>
              <a:rPr lang="en-US" sz="9600" b="0"/>
              <a:t>O</a:t>
            </a:r>
            <a:r>
              <a:rPr lang="en-US" sz="9600"/>
              <a:t>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972600" y="1785450"/>
            <a:ext cx="102507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CONTRIBUTION OF DIFFERENT MEMBERS</a:t>
            </a:r>
            <a:endParaRPr sz="360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970650" y="3195500"/>
            <a:ext cx="102507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Dataset Analysis: ANKUR NAHAR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Algorithm Analysis: SHARMIN SULTANA MOURY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Coding, Libraries, and IDE Setup: SAFOAN BIN RASHID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Errors and Result Analysis: NAKIB AHMED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72425" y="1711775"/>
            <a:ext cx="42786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DATASET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72425" y="2655300"/>
            <a:ext cx="50325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this project  we collected the available Google stock price data in the form “Gooogle_Stock_Price_Train.CVS”.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The dataset consists of data from the year 2012, until 2016 in matrix form</a:t>
            </a: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The dataset consists of  relevant num, date, real price, high price and low price information</a:t>
            </a: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Dataset size: (6 columns and 1258 rows)</a:t>
            </a: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For this assignment, our main focus was real price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400" y="3220234"/>
            <a:ext cx="4418826" cy="236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300" y="1711775"/>
            <a:ext cx="5406075" cy="4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72425" y="1758200"/>
            <a:ext cx="49353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AND CODING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72425" y="3261725"/>
            <a:ext cx="5032500" cy="3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Our project covers RRN and data analytics</a:t>
            </a: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LSTM(long short-term memory), Sequential, Dense and Regression algorithms were required in this project</a:t>
            </a:r>
            <a:endParaRPr/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-US"/>
              <a:t>The RNN (recurrent neural network) takes a three dimensional array as input, and outputs a two dimensional array of predicted stock prices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500" y="1758200"/>
            <a:ext cx="5231877" cy="48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LIBRARIES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72600" y="3021550"/>
            <a:ext cx="102516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Ample resources are attainable for prediction using recurrent neural network, as it is a popular topic for research</a:t>
            </a:r>
            <a:endParaRPr sz="1800"/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The libraries that were used in this project: Nympy, Matplotlib, Pandas, Sklearn</a:t>
            </a:r>
            <a:endParaRPr sz="1800"/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The model that was used: Keras</a:t>
            </a:r>
            <a:endParaRPr sz="180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72600" y="2655025"/>
            <a:ext cx="10251600" cy="4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calculate the mean sequential error, Sklearn library was used for root mean square.</a:t>
            </a: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 Formula:</a:t>
            </a: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RMSE calculated: 0.00214</a:t>
            </a:r>
            <a:endParaRPr/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Loss: 2.3x10^-4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650" y="3526950"/>
            <a:ext cx="4908375" cy="19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293225" y="6123225"/>
            <a:ext cx="9757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Figure: </a:t>
            </a:r>
            <a:r>
              <a:rPr lang="en-US" sz="1800"/>
              <a:t>Initial prediction</a:t>
            </a:r>
            <a:endParaRPr sz="18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3975"/>
            <a:ext cx="12192000" cy="54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93225" y="39200"/>
            <a:ext cx="3957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5" y="103625"/>
            <a:ext cx="12192000" cy="609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438500" y="5950925"/>
            <a:ext cx="93150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Figure:</a:t>
            </a:r>
            <a:r>
              <a:rPr lang="en-US" sz="2400"/>
              <a:t> </a:t>
            </a:r>
            <a:r>
              <a:rPr lang="en-US" sz="1800"/>
              <a:t>RNN 20 timesteps 1 LSTM Layer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63"/>
            <a:ext cx="12192000" cy="60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410800" y="5946875"/>
            <a:ext cx="9669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Figure: </a:t>
            </a:r>
            <a:r>
              <a:rPr lang="en-US" sz="1800"/>
              <a:t>RNN  20 timesteps LSTM layer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Georgia</vt:lpstr>
      <vt:lpstr>Lato</vt:lpstr>
      <vt:lpstr>Times New Roman</vt:lpstr>
      <vt:lpstr>Arial</vt:lpstr>
      <vt:lpstr>streamline</vt:lpstr>
      <vt:lpstr>STOCK PRICE PREDICTION</vt:lpstr>
      <vt:lpstr>CONTRIBUTION OF DIFFERENT MEMBERS</vt:lpstr>
      <vt:lpstr>DATASET</vt:lpstr>
      <vt:lpstr>ALGORITHM AND CODING</vt:lpstr>
      <vt:lpstr>LIBRARIES</vt:lpstr>
      <vt:lpstr>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cp:lastModifiedBy>Windows User</cp:lastModifiedBy>
  <cp:revision>1</cp:revision>
  <dcterms:modified xsi:type="dcterms:W3CDTF">2018-04-02T18:35:32Z</dcterms:modified>
</cp:coreProperties>
</file>