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7D8F-B48F-486B-A59C-3A029EA66E40}" type="datetimeFigureOut">
              <a:rPr lang="en-US" smtClean="0"/>
              <a:t>02-Apr-18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94B4-9269-4D7C-9B16-0408A729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1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7D8F-B48F-486B-A59C-3A029EA66E40}" type="datetimeFigureOut">
              <a:rPr lang="en-US" smtClean="0"/>
              <a:t>02-Apr-18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94B4-9269-4D7C-9B16-0408A729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7D8F-B48F-486B-A59C-3A029EA66E40}" type="datetimeFigureOut">
              <a:rPr lang="en-US" smtClean="0"/>
              <a:t>02-Apr-18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94B4-9269-4D7C-9B16-0408A729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7D8F-B48F-486B-A59C-3A029EA66E40}" type="datetimeFigureOut">
              <a:rPr lang="en-US" smtClean="0"/>
              <a:t>02-Apr-18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94B4-9269-4D7C-9B16-0408A729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7D8F-B48F-486B-A59C-3A029EA66E40}" type="datetimeFigureOut">
              <a:rPr lang="en-US" smtClean="0"/>
              <a:t>02-Apr-18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94B4-9269-4D7C-9B16-0408A729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3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7D8F-B48F-486B-A59C-3A029EA66E40}" type="datetimeFigureOut">
              <a:rPr lang="en-US" smtClean="0"/>
              <a:t>02-Apr-18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94B4-9269-4D7C-9B16-0408A729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7D8F-B48F-486B-A59C-3A029EA66E40}" type="datetimeFigureOut">
              <a:rPr lang="en-US" smtClean="0"/>
              <a:t>02-Apr-18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94B4-9269-4D7C-9B16-0408A729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7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7D8F-B48F-486B-A59C-3A029EA66E40}" type="datetimeFigureOut">
              <a:rPr lang="en-US" smtClean="0"/>
              <a:t>02-Apr-18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94B4-9269-4D7C-9B16-0408A729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62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7D8F-B48F-486B-A59C-3A029EA66E40}" type="datetimeFigureOut">
              <a:rPr lang="en-US" smtClean="0"/>
              <a:t>02-Apr-18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94B4-9269-4D7C-9B16-0408A729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5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7D8F-B48F-486B-A59C-3A029EA66E40}" type="datetimeFigureOut">
              <a:rPr lang="en-US" smtClean="0"/>
              <a:t>02-Apr-18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94B4-9269-4D7C-9B16-0408A729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4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7D8F-B48F-486B-A59C-3A029EA66E40}" type="datetimeFigureOut">
              <a:rPr lang="en-US" smtClean="0"/>
              <a:t>02-Apr-18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94B4-9269-4D7C-9B16-0408A729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5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47D8F-B48F-486B-A59C-3A029EA66E40}" type="datetimeFigureOut">
              <a:rPr lang="en-US" smtClean="0"/>
              <a:t>02-Apr-18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F94B4-9269-4D7C-9B16-0408A729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0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lr.cs.umass.edu/ml/machine-learning-databases/wine-quality/winequality-red.csv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56095" y="1910686"/>
            <a:ext cx="87345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Using Random Forest</a:t>
            </a:r>
            <a:r>
              <a:rPr lang="en-US" sz="3200" b="1" dirty="0">
                <a:solidFill>
                  <a:srgbClr val="0070C0"/>
                </a:solidFill>
              </a:rPr>
              <a:t> </a:t>
            </a:r>
            <a:r>
              <a:rPr lang="en-US" sz="3200" b="1" dirty="0" smtClean="0">
                <a:solidFill>
                  <a:srgbClr val="0070C0"/>
                </a:solidFill>
              </a:rPr>
              <a:t>for Assessing </a:t>
            </a:r>
          </a:p>
          <a:p>
            <a:r>
              <a:rPr lang="en-US" sz="3200" b="1" dirty="0" smtClean="0">
                <a:solidFill>
                  <a:srgbClr val="0070C0"/>
                </a:solidFill>
              </a:rPr>
              <a:t>Wine Quality</a:t>
            </a:r>
            <a:r>
              <a:rPr lang="en-US" sz="3200" b="1" dirty="0"/>
              <a:t>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6095" y="3480179"/>
            <a:ext cx="32374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Name : MD FAHIM BAKHTIAR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ID : 16341028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Section : 01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856095" y="6211669"/>
            <a:ext cx="8748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CSE 422 – Artificial Intelligence </a:t>
            </a:r>
            <a:r>
              <a:rPr lang="en-US" sz="2000" b="1" dirty="0"/>
              <a:t> </a:t>
            </a:r>
            <a:r>
              <a:rPr lang="en-US" sz="2000" b="1" dirty="0" smtClean="0"/>
              <a:t>                                                                   SPRING 2018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131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56095" y="627796"/>
            <a:ext cx="873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Dataset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6095" y="2292824"/>
            <a:ext cx="9148723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URL</a:t>
            </a:r>
            <a:r>
              <a:rPr lang="en-US" sz="2000" dirty="0" smtClean="0"/>
              <a:t>: </a:t>
            </a:r>
            <a:r>
              <a:rPr lang="en-US" dirty="0">
                <a:solidFill>
                  <a:srgbClr val="0070C0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rgbClr val="0070C0"/>
                </a:solidFill>
                <a:hlinkClick r:id="rId2"/>
              </a:rPr>
              <a:t>mlr.cs.umass.edu/ml/machine-learning-databases/wine-quality/winequality-red.csv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pPr fontAlgn="base"/>
            <a:r>
              <a:rPr lang="en-US" sz="2000" b="1" dirty="0" smtClean="0"/>
              <a:t>Features</a:t>
            </a:r>
            <a:r>
              <a:rPr lang="en-US" sz="2000" dirty="0" smtClean="0"/>
              <a:t>: </a:t>
            </a:r>
          </a:p>
          <a:p>
            <a:pPr fontAlgn="base"/>
            <a:r>
              <a:rPr lang="en-US" sz="2000" i="1" dirty="0" smtClean="0">
                <a:solidFill>
                  <a:srgbClr val="0070C0"/>
                </a:solidFill>
              </a:rPr>
              <a:t>quality</a:t>
            </a:r>
            <a:r>
              <a:rPr lang="en-US" sz="2000" dirty="0">
                <a:solidFill>
                  <a:srgbClr val="0070C0"/>
                </a:solidFill>
              </a:rPr>
              <a:t> (</a:t>
            </a:r>
            <a:r>
              <a:rPr lang="en-US" sz="2000" dirty="0" smtClean="0">
                <a:solidFill>
                  <a:srgbClr val="0070C0"/>
                </a:solidFill>
              </a:rPr>
              <a:t>target)</a:t>
            </a:r>
            <a:r>
              <a:rPr lang="en-US" sz="2000" dirty="0" smtClean="0"/>
              <a:t>, fixed acidity, volatile acidity, citric acid, residual </a:t>
            </a:r>
            <a:r>
              <a:rPr lang="en-US" sz="2000" dirty="0"/>
              <a:t>sugar</a:t>
            </a:r>
          </a:p>
          <a:p>
            <a:pPr fontAlgn="base"/>
            <a:r>
              <a:rPr lang="en-US" sz="2000" dirty="0" smtClean="0"/>
              <a:t>Chlorides, free </a:t>
            </a:r>
            <a:r>
              <a:rPr lang="en-US" sz="2000" dirty="0"/>
              <a:t>sulfur </a:t>
            </a:r>
            <a:r>
              <a:rPr lang="en-US" sz="2000" dirty="0" smtClean="0"/>
              <a:t>dioxide, total </a:t>
            </a:r>
            <a:r>
              <a:rPr lang="en-US" sz="2000" dirty="0"/>
              <a:t>sulfur </a:t>
            </a:r>
            <a:r>
              <a:rPr lang="en-US" sz="2000" dirty="0" smtClean="0"/>
              <a:t>dioxide, density, pH, sulphates, alcohol.</a:t>
            </a: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pPr fontAlgn="base"/>
            <a:r>
              <a:rPr lang="en-US" sz="2000" b="1" dirty="0" smtClean="0"/>
              <a:t>Total Data </a:t>
            </a:r>
            <a:r>
              <a:rPr lang="en-US" sz="2000" dirty="0" smtClean="0"/>
              <a:t>: 1599. </a:t>
            </a:r>
          </a:p>
          <a:p>
            <a:pPr fontAlgn="base"/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856095" y="6211669"/>
            <a:ext cx="8748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CSE 422 – Artificial Intelligence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                                      SPRING 2018 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5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56095" y="627796"/>
            <a:ext cx="873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Model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6095" y="2292824"/>
            <a:ext cx="857831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Model Name</a:t>
            </a:r>
            <a:r>
              <a:rPr lang="en-US" sz="2000" dirty="0" smtClean="0"/>
              <a:t>: Random Forest.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pPr fontAlgn="base"/>
            <a:r>
              <a:rPr lang="en-US" sz="2000" b="1" dirty="0" smtClean="0"/>
              <a:t>Why Random Forest</a:t>
            </a:r>
            <a:r>
              <a:rPr lang="en-US" sz="2000" dirty="0" smtClean="0"/>
              <a:t>: Quick and widely used for </a:t>
            </a:r>
            <a:r>
              <a:rPr lang="en-US" sz="2000" dirty="0"/>
              <a:t>supervised </a:t>
            </a:r>
            <a:r>
              <a:rPr lang="en-US" sz="2000" dirty="0" smtClean="0"/>
              <a:t>Regression problems</a:t>
            </a:r>
            <a:r>
              <a:rPr lang="en-US" sz="2000" dirty="0" smtClean="0"/>
              <a:t>.</a:t>
            </a:r>
          </a:p>
          <a:p>
            <a:pPr fontAlgn="base"/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856095" y="6211669"/>
            <a:ext cx="8748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CSE 422 – Artificial Intelligence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                                      SPRING 2018 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43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56095" y="627796"/>
            <a:ext cx="873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Steps/Process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6095" y="6211669"/>
            <a:ext cx="8748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CSE 422 – Artificial Intelligence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                                      SPRING 2018 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78925" y="2053918"/>
            <a:ext cx="2770495" cy="58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Loading Wine Data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78925" y="2795372"/>
            <a:ext cx="4640237" cy="58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/>
              <a:t>2</a:t>
            </a:r>
            <a:r>
              <a:rPr lang="en-US" dirty="0" smtClean="0"/>
              <a:t>. Splitting </a:t>
            </a:r>
            <a:r>
              <a:rPr lang="en-US" dirty="0"/>
              <a:t>data into training and test sets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78924" y="3552694"/>
            <a:ext cx="3452885" cy="58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Standardization of the data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78924" y="4378173"/>
            <a:ext cx="3452885" cy="58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/>
              <a:t>4</a:t>
            </a:r>
            <a:r>
              <a:rPr lang="en-US" dirty="0" smtClean="0"/>
              <a:t>. Declaring hyper parameters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137777" y="2051398"/>
            <a:ext cx="3452885" cy="58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 smtClean="0"/>
              <a:t>5. Model Tuning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151425" y="2841970"/>
            <a:ext cx="4544706" cy="58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fontAlgn="base"/>
            <a:r>
              <a:rPr lang="en-US" dirty="0" smtClean="0"/>
              <a:t>                 6. </a:t>
            </a:r>
            <a:r>
              <a:rPr lang="en-US" dirty="0"/>
              <a:t>Refit on the entire training set</a:t>
            </a:r>
          </a:p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137777" y="3594844"/>
            <a:ext cx="4544706" cy="580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fontAlgn="base"/>
            <a:r>
              <a:rPr lang="en-US" dirty="0" smtClean="0"/>
              <a:t>                 7. Evaluating test data</a:t>
            </a:r>
            <a:endParaRPr lang="en-US" b="1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56095" y="627796"/>
            <a:ext cx="873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Development Stack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6095" y="2292824"/>
            <a:ext cx="3747821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Programming Language</a:t>
            </a:r>
            <a:r>
              <a:rPr lang="en-US" sz="2000" dirty="0" smtClean="0"/>
              <a:t>: python3.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pPr fontAlgn="base"/>
            <a:r>
              <a:rPr lang="en-US" sz="2000" b="1" dirty="0" smtClean="0"/>
              <a:t>Required Libraries</a:t>
            </a:r>
            <a:r>
              <a:rPr lang="en-US" sz="2000" dirty="0" smtClean="0"/>
              <a:t>: </a:t>
            </a:r>
          </a:p>
          <a:p>
            <a:pPr fontAlgn="base"/>
            <a:r>
              <a:rPr lang="en-US" sz="2000" dirty="0" err="1" smtClean="0"/>
              <a:t>NumPy</a:t>
            </a:r>
            <a:endParaRPr lang="en-US" sz="2000" dirty="0"/>
          </a:p>
          <a:p>
            <a:pPr fontAlgn="base"/>
            <a:r>
              <a:rPr lang="en-US" sz="2000" dirty="0"/>
              <a:t>Pandas</a:t>
            </a:r>
          </a:p>
          <a:p>
            <a:pPr fontAlgn="base"/>
            <a:r>
              <a:rPr lang="en-US" sz="2000" dirty="0" err="1"/>
              <a:t>Scikit</a:t>
            </a:r>
            <a:r>
              <a:rPr lang="en-US" sz="2000" dirty="0"/>
              <a:t>-Learn (a.k.a. </a:t>
            </a:r>
            <a:r>
              <a:rPr lang="en-US" sz="2000" dirty="0" err="1"/>
              <a:t>sklearn</a:t>
            </a:r>
            <a:r>
              <a:rPr lang="en-US" sz="2000" dirty="0"/>
              <a:t>)</a:t>
            </a:r>
          </a:p>
          <a:p>
            <a:pPr fontAlgn="base"/>
            <a:endParaRPr lang="en-US" sz="2000" dirty="0" smtClean="0"/>
          </a:p>
          <a:p>
            <a:pPr fontAlgn="base"/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856095" y="6211669"/>
            <a:ext cx="8748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CSE 422 – Artificial Intelligence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                                      SPRING 2018 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79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73958" y="2634016"/>
            <a:ext cx="8734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Thank You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6913" y="3714129"/>
            <a:ext cx="8748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CSE 422 – Artificial Intelligence </a:t>
            </a:r>
            <a:r>
              <a:rPr lang="en-US" dirty="0"/>
              <a:t> </a:t>
            </a:r>
            <a:r>
              <a:rPr lang="en-US" dirty="0" smtClean="0"/>
              <a:t>                                                                </a:t>
            </a:r>
          </a:p>
          <a:p>
            <a:r>
              <a:rPr lang="en-US" dirty="0" smtClean="0"/>
              <a:t>SPRING 2018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2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145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Fahim</dc:creator>
  <cp:lastModifiedBy>Fahim</cp:lastModifiedBy>
  <cp:revision>8</cp:revision>
  <dcterms:created xsi:type="dcterms:W3CDTF">2018-03-19T00:01:31Z</dcterms:created>
  <dcterms:modified xsi:type="dcterms:W3CDTF">2018-04-02T02:08:51Z</dcterms:modified>
</cp:coreProperties>
</file>