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79103F-5406-40EE-ABEB-CC45FAF7FA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EE32D1-2B4C-494E-9254-50B27CBF15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5CAC18-B2ED-4C28-B2C7-D3B7BA24C8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E8BF2C-01FB-4B75-80FB-EADCD54FB0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7C3700-26B0-4321-89A7-9BFDC2B057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8C85FD-1CEF-4941-B78E-49914EC5E4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4D47CE-0A28-4394-B9CD-C97AA01915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AEE630-2E92-4C22-A819-72F7ED3127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65FFBE-49EA-4740-B6A4-4ABAFEF47F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1335E5-2D17-4345-8452-C8E62CD88A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509D14-92A4-4F9B-876B-143A7A2AF9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B1B57F-73CB-4CA4-B9F0-12767B87E2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AF5CCB-82E0-4336-AEC6-6B1A3F4716A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0.png"/><Relationship Id="rId13" Type="http://schemas.openxmlformats.org/officeDocument/2006/relationships/image" Target="../media/image10.png"/><Relationship Id="rId14" Type="http://schemas.openxmlformats.org/officeDocument/2006/relationships/image" Target="../media/image10.png"/><Relationship Id="rId15" Type="http://schemas.openxmlformats.org/officeDocument/2006/relationships/image" Target="../media/image10.png"/><Relationship Id="rId16" Type="http://schemas.openxmlformats.org/officeDocument/2006/relationships/image" Target="../media/image10.png"/><Relationship Id="rId17" Type="http://schemas.openxmlformats.org/officeDocument/2006/relationships/image" Target="../media/image10.png"/><Relationship Id="rId18" Type="http://schemas.openxmlformats.org/officeDocument/2006/relationships/image" Target="../media/image10.png"/><Relationship Id="rId19" Type="http://schemas.openxmlformats.org/officeDocument/2006/relationships/image" Target="../media/image10.png"/><Relationship Id="rId20" Type="http://schemas.openxmlformats.org/officeDocument/2006/relationships/image" Target="../media/image11.png"/><Relationship Id="rId2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5715000" y="91440"/>
            <a:ext cx="1810440" cy="2377440"/>
          </a:xfrm>
          <a:custGeom>
            <a:avLst/>
            <a:gdLst>
              <a:gd name="textAreaLeft" fmla="*/ 88200 w 1810440"/>
              <a:gd name="textAreaRight" fmla="*/ 1722240 w 1810440"/>
              <a:gd name="textAreaTop" fmla="*/ 88200 h 2377440"/>
              <a:gd name="textAreaBottom" fmla="*/ 2289240 h 2377440"/>
            </a:gdLst>
            <a:ahLst/>
            <a:rect l="textAreaLeft" t="textAreaTop" r="textAreaRight" b="textAreaBottom"/>
            <a:pathLst>
              <a:path w="21600" h="28363">
                <a:moveTo>
                  <a:pt x="3600" y="0"/>
                </a:moveTo>
                <a:arcTo wR="3600" hR="3600" stAng="16200000" swAng="-5400000"/>
                <a:lnTo>
                  <a:pt x="0" y="24763"/>
                </a:lnTo>
                <a:arcTo wR="3600" hR="3600" stAng="10800000" swAng="-5400000"/>
                <a:lnTo>
                  <a:pt x="18000" y="28363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7592400" y="58680"/>
            <a:ext cx="2237400" cy="2455920"/>
          </a:xfrm>
          <a:custGeom>
            <a:avLst/>
            <a:gdLst>
              <a:gd name="textAreaLeft" fmla="*/ 109080 w 2237400"/>
              <a:gd name="textAreaRight" fmla="*/ 2128320 w 2237400"/>
              <a:gd name="textAreaTop" fmla="*/ 109080 h 2455920"/>
              <a:gd name="textAreaBottom" fmla="*/ 2346840 h 2455920"/>
            </a:gdLst>
            <a:ahLst/>
            <a:rect l="textAreaLeft" t="textAreaTop" r="textAreaRight" b="textAreaBottom"/>
            <a:pathLst>
              <a:path w="21600" h="23709">
                <a:moveTo>
                  <a:pt x="3600" y="0"/>
                </a:moveTo>
                <a:arcTo wR="3600" hR="3600" stAng="16200000" swAng="-5400000"/>
                <a:lnTo>
                  <a:pt x="0" y="20109"/>
                </a:lnTo>
                <a:arcTo wR="3600" hR="3600" stAng="10800000" swAng="-5400000"/>
                <a:lnTo>
                  <a:pt x="18000" y="23709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64600" y="192600"/>
            <a:ext cx="2971800" cy="1904400"/>
          </a:xfrm>
          <a:prstGeom prst="roundRect">
            <a:avLst>
              <a:gd name="adj" fmla="val 16667"/>
            </a:avLst>
          </a:prstGeom>
          <a:solidFill>
            <a:srgbClr val="dedce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28600" y="2743200"/>
            <a:ext cx="9601200" cy="2743200"/>
          </a:xfrm>
          <a:prstGeom prst="roundRect">
            <a:avLst>
              <a:gd name="adj" fmla="val 16667"/>
            </a:avLst>
          </a:prstGeom>
          <a:noFill/>
          <a:ln cap="rnd" w="10080">
            <a:solidFill>
              <a:srgbClr val="3465a4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  <p:txBody>
          <a:bodyPr lIns="95040" rIns="95040" tIns="50040" bIns="50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600200" y="3751200"/>
            <a:ext cx="5029200" cy="1600200"/>
          </a:xfrm>
          <a:prstGeom prst="rect">
            <a:avLst/>
          </a:prstGeom>
          <a:solidFill>
            <a:srgbClr val="b7b3c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200400" y="3979800"/>
            <a:ext cx="3200400" cy="1143000"/>
          </a:xfrm>
          <a:prstGeom prst="rect">
            <a:avLst/>
          </a:prstGeom>
          <a:solidFill>
            <a:srgbClr val="81ac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858000" y="3751200"/>
            <a:ext cx="1251000" cy="1587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57200" y="4208400"/>
            <a:ext cx="685800" cy="685800"/>
          </a:xfrm>
          <a:prstGeom prst="ellipse">
            <a:avLst/>
          </a:prstGeom>
          <a:noFill/>
          <a:ln w="12600">
            <a:solidFill>
              <a:srgbClr val="3b16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057400" y="4208400"/>
            <a:ext cx="685800" cy="6858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3b16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%alpha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7086600" y="4219200"/>
            <a:ext cx="685800" cy="685800"/>
          </a:xfrm>
          <a:prstGeom prst="ellipse">
            <a:avLst/>
          </a:prstGeom>
          <a:solidFill>
            <a:srgbClr val="cccccc"/>
          </a:solidFill>
          <a:ln w="12600">
            <a:solidFill>
              <a:srgbClr val="3b16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8807400" y="4220640"/>
            <a:ext cx="685800" cy="6858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3b16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2" name=""/>
          <p:cNvCxnSpPr>
            <a:stCxn id="48" idx="6"/>
            <a:endCxn id="49" idx="2"/>
          </p:cNvCxnSpPr>
          <p:nvPr/>
        </p:nvCxnSpPr>
        <p:spPr>
          <a:xfrm>
            <a:off x="1143000" y="4551480"/>
            <a:ext cx="914760" cy="3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53" name=""/>
          <p:cNvCxnSpPr>
            <a:stCxn id="49" idx="6"/>
          </p:cNvCxnSpPr>
          <p:nvPr/>
        </p:nvCxnSpPr>
        <p:spPr>
          <a:xfrm>
            <a:off x="2743200" y="4551480"/>
            <a:ext cx="914760" cy="3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54" name=""/>
          <p:cNvCxnSpPr>
            <a:endCxn id="55" idx="1"/>
          </p:cNvCxnSpPr>
          <p:nvPr/>
        </p:nvCxnSpPr>
        <p:spPr>
          <a:xfrm>
            <a:off x="4343400" y="4551480"/>
            <a:ext cx="686160" cy="15120"/>
          </a:xfrm>
          <a:prstGeom prst="straightConnector1">
            <a:avLst/>
          </a:prstGeom>
          <a:ln w="0">
            <a:solidFill>
              <a:srgbClr val="111111"/>
            </a:solidFill>
            <a:tailEnd len="med" type="triangle" w="med"/>
          </a:ln>
        </p:spPr>
      </p:cxnSp>
      <p:cxnSp>
        <p:nvCxnSpPr>
          <p:cNvPr id="56" name=""/>
          <p:cNvCxnSpPr>
            <a:stCxn id="50" idx="2"/>
            <a:endCxn id="55" idx="3"/>
          </p:cNvCxnSpPr>
          <p:nvPr/>
        </p:nvCxnSpPr>
        <p:spPr>
          <a:xfrm flipH="1">
            <a:off x="5943600" y="4562280"/>
            <a:ext cx="1143360" cy="432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57" name=""/>
          <p:cNvCxnSpPr>
            <a:stCxn id="51" idx="2"/>
            <a:endCxn id="50" idx="6"/>
          </p:cNvCxnSpPr>
          <p:nvPr/>
        </p:nvCxnSpPr>
        <p:spPr>
          <a:xfrm flipH="1" flipV="1">
            <a:off x="7772400" y="4562280"/>
            <a:ext cx="1035360" cy="1800"/>
          </a:xfrm>
          <a:prstGeom prst="straightConnector1">
            <a:avLst/>
          </a:prstGeom>
          <a:ln w="0">
            <a:solidFill>
              <a:srgbClr val="1c1c1c"/>
            </a:solidFill>
            <a:tailEnd len="med" type="triangle" w="med"/>
          </a:ln>
        </p:spPr>
      </p:cxnSp>
      <p:sp>
        <p:nvSpPr>
          <p:cNvPr id="58" name=""/>
          <p:cNvSpPr txBox="1"/>
          <p:nvPr/>
        </p:nvSpPr>
        <p:spPr>
          <a:xfrm>
            <a:off x="457200" y="3245400"/>
            <a:ext cx="1055520" cy="46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Dirichlet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parameters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8530200" y="2788200"/>
            <a:ext cx="10555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Dirichlet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parameters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2057400" y="3011400"/>
            <a:ext cx="1453320" cy="46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Document Topic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Distribution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008600" y="3016800"/>
            <a:ext cx="1020600" cy="46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Word-Topic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allocation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486400" y="3016800"/>
            <a:ext cx="906120" cy="46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Observed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word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858000" y="3052800"/>
            <a:ext cx="1080000" cy="46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Topic-Word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distribution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"/>
          <p:cNvCxnSpPr>
            <a:stCxn id="58" idx="2"/>
          </p:cNvCxnSpPr>
          <p:nvPr/>
        </p:nvCxnSpPr>
        <p:spPr>
          <a:xfrm flipH="1">
            <a:off x="857520" y="3708000"/>
            <a:ext cx="127800" cy="509400"/>
          </a:xfrm>
          <a:prstGeom prst="straightConnector1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</p:cxnSp>
      <p:cxnSp>
        <p:nvCxnSpPr>
          <p:cNvPr id="65" name=""/>
          <p:cNvCxnSpPr>
            <a:stCxn id="59" idx="-1"/>
            <a:endCxn id="51" idx="0"/>
          </p:cNvCxnSpPr>
          <p:nvPr/>
        </p:nvCxnSpPr>
        <p:spPr>
          <a:xfrm>
            <a:off x="9057960" y="3702600"/>
            <a:ext cx="92880" cy="518400"/>
          </a:xfrm>
          <a:prstGeom prst="straightConnector1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</p:cxnSp>
      <p:sp>
        <p:nvSpPr>
          <p:cNvPr id="66" name=""/>
          <p:cNvSpPr/>
          <p:nvPr/>
        </p:nvSpPr>
        <p:spPr>
          <a:xfrm flipH="1">
            <a:off x="5715000" y="3479400"/>
            <a:ext cx="141120" cy="6804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 flipH="1">
            <a:off x="4114800" y="3479400"/>
            <a:ext cx="228600" cy="6804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 flipH="1">
            <a:off x="2499480" y="3479400"/>
            <a:ext cx="141120" cy="6804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7435800" y="3594600"/>
            <a:ext cx="0" cy="613800"/>
          </a:xfrm>
          <a:prstGeom prst="line">
            <a:avLst/>
          </a:prstGeom>
          <a:ln cap="rnd" w="0">
            <a:solidFill>
              <a:srgbClr val="000000"/>
            </a:solidFill>
            <a:prstDash val="lgDash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650160" y="4384440"/>
            <a:ext cx="336240" cy="31716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31640" y="4352400"/>
            <a:ext cx="354960" cy="38520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410200" y="2759400"/>
            <a:ext cx="561600" cy="25200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4"/>
          <a:stretch/>
        </p:blipFill>
        <p:spPr>
          <a:xfrm>
            <a:off x="4150800" y="2788200"/>
            <a:ext cx="721440" cy="22860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5"/>
          <a:stretch/>
        </p:blipFill>
        <p:spPr>
          <a:xfrm>
            <a:off x="5490720" y="2826000"/>
            <a:ext cx="994680" cy="2116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6"/>
          <a:srcRect l="74589" t="0" r="0" b="0"/>
          <a:stretch/>
        </p:blipFill>
        <p:spPr>
          <a:xfrm>
            <a:off x="9000000" y="4316400"/>
            <a:ext cx="274320" cy="45720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3657600" y="4299840"/>
            <a:ext cx="914400" cy="511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7"/>
          <a:stretch/>
        </p:blipFill>
        <p:spPr>
          <a:xfrm>
            <a:off x="3780720" y="4371840"/>
            <a:ext cx="658440" cy="34740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5029200" y="4310280"/>
            <a:ext cx="914400" cy="51192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8"/>
          <a:srcRect l="17768" t="26531" r="53172" b="0"/>
          <a:stretch/>
        </p:blipFill>
        <p:spPr>
          <a:xfrm>
            <a:off x="5149800" y="4422600"/>
            <a:ext cx="685800" cy="34920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4224960" y="4822200"/>
            <a:ext cx="142416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D  documents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027200" y="4935960"/>
            <a:ext cx="974880" cy="30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K  Topics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207200" y="4185000"/>
            <a:ext cx="444240" cy="59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φ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9"/>
          <a:stretch/>
        </p:blipFill>
        <p:spPr>
          <a:xfrm>
            <a:off x="2057400" y="790200"/>
            <a:ext cx="1038600" cy="1038600"/>
          </a:xfrm>
          <a:prstGeom prst="rect">
            <a:avLst/>
          </a:prstGeom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2057400" y="228600"/>
            <a:ext cx="1175760" cy="52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Lines as 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Documents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"/>
          <p:cNvSpPr/>
          <p:nvPr/>
        </p:nvSpPr>
        <p:spPr>
          <a:xfrm>
            <a:off x="3778200" y="228600"/>
            <a:ext cx="1449000" cy="1815120"/>
          </a:xfrm>
          <a:custGeom>
            <a:avLst/>
            <a:gdLst>
              <a:gd name="textAreaLeft" fmla="*/ 70560 w 1449000"/>
              <a:gd name="textAreaRight" fmla="*/ 1378440 w 1449000"/>
              <a:gd name="textAreaTop" fmla="*/ 70560 h 1815120"/>
              <a:gd name="textAreaBottom" fmla="*/ 1744560 h 1815120"/>
            </a:gdLst>
            <a:ahLst/>
            <a:rect l="textAreaLeft" t="textAreaTop" r="textAreaRight" b="textAreaBottom"/>
            <a:pathLst>
              <a:path w="21600" h="27056">
                <a:moveTo>
                  <a:pt x="3600" y="0"/>
                </a:moveTo>
                <a:arcTo wR="3600" hR="3600" stAng="16200000" swAng="-5400000"/>
                <a:lnTo>
                  <a:pt x="0" y="23456"/>
                </a:lnTo>
                <a:arcTo wR="3600" hR="3600" stAng="10800000" swAng="-5400000"/>
                <a:lnTo>
                  <a:pt x="18000" y="27056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afd095"/>
          </a:solidFill>
          <a:ln cap="rnd" w="12600">
            <a:solidFill>
              <a:srgbClr val="000000"/>
            </a:solidFill>
            <a:prstDash val="lgDash"/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Topic Modeling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K Topics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0"/>
          <a:stretch/>
        </p:blipFill>
        <p:spPr>
          <a:xfrm>
            <a:off x="180000" y="385200"/>
            <a:ext cx="1675800" cy="167580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503280" y="282240"/>
            <a:ext cx="1280520" cy="108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Textbook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Dataset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5751000" y="-3960"/>
            <a:ext cx="2057400" cy="68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[Cluster of Words]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710480" y="130680"/>
            <a:ext cx="1998720" cy="29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[Cluster of Documents]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1"/>
          <a:stretch/>
        </p:blipFill>
        <p:spPr>
          <a:xfrm>
            <a:off x="8001000" y="6858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12"/>
          <a:stretch/>
        </p:blipFill>
        <p:spPr>
          <a:xfrm>
            <a:off x="8229600" y="5418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13"/>
          <a:stretch/>
        </p:blipFill>
        <p:spPr>
          <a:xfrm>
            <a:off x="8229600" y="9144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14"/>
          <a:stretch/>
        </p:blipFill>
        <p:spPr>
          <a:xfrm>
            <a:off x="8458200" y="4572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5"/>
          <a:stretch/>
        </p:blipFill>
        <p:spPr>
          <a:xfrm>
            <a:off x="8458200" y="9144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6"/>
          <a:stretch/>
        </p:blipFill>
        <p:spPr>
          <a:xfrm>
            <a:off x="8686800" y="6858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7"/>
          <a:stretch/>
        </p:blipFill>
        <p:spPr>
          <a:xfrm>
            <a:off x="8686800" y="16722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8"/>
          <a:stretch/>
        </p:blipFill>
        <p:spPr>
          <a:xfrm>
            <a:off x="8458200" y="18162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9"/>
          <a:stretch/>
        </p:blipFill>
        <p:spPr>
          <a:xfrm>
            <a:off x="8915400" y="1816200"/>
            <a:ext cx="457200" cy="45720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7929000" y="349200"/>
            <a:ext cx="1371600" cy="11790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8350200" y="1564200"/>
            <a:ext cx="1179000" cy="9144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9264600" y="624240"/>
            <a:ext cx="5238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9372600" y="1469880"/>
            <a:ext cx="5238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685800" y="2368080"/>
            <a:ext cx="1360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LDA Model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0"/>
          <a:stretch/>
        </p:blipFill>
        <p:spPr>
          <a:xfrm>
            <a:off x="5943600" y="451080"/>
            <a:ext cx="1149120" cy="114912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 txBox="1"/>
          <p:nvPr/>
        </p:nvSpPr>
        <p:spPr>
          <a:xfrm>
            <a:off x="7705800" y="1528200"/>
            <a:ext cx="523800" cy="2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6070320" y="1596240"/>
            <a:ext cx="1365480" cy="68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W1..N → k1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W2…N → k2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5332680" y="685800"/>
            <a:ext cx="274320" cy="822960"/>
          </a:xfrm>
          <a:prstGeom prst="rightArrow">
            <a:avLst>
              <a:gd name="adj1" fmla="val 36941"/>
              <a:gd name="adj2" fmla="val 57640"/>
            </a:avLst>
          </a:prstGeom>
          <a:solidFill>
            <a:srgbClr val="999999"/>
          </a:solidFill>
          <a:ln w="0">
            <a:solidFill>
              <a:srgbClr val="11111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3429000" y="685800"/>
            <a:ext cx="274320" cy="822960"/>
          </a:xfrm>
          <a:prstGeom prst="rightArrow">
            <a:avLst>
              <a:gd name="adj1" fmla="val 36941"/>
              <a:gd name="adj2" fmla="val 57640"/>
            </a:avLst>
          </a:prstGeom>
          <a:solidFill>
            <a:srgbClr val="999999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rot="10804800">
            <a:off x="3993840" y="2188080"/>
            <a:ext cx="1215360" cy="457200"/>
          </a:xfrm>
          <a:prstGeom prst="downArrow">
            <a:avLst>
              <a:gd name="adj1" fmla="val 42621"/>
              <a:gd name="adj2" fmla="val 52478"/>
            </a:avLst>
          </a:prstGeom>
          <a:solidFill>
            <a:srgbClr val="dddddd"/>
          </a:solidFill>
          <a:ln w="0">
            <a:solidFill>
              <a:srgbClr val="1c1c1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1791720" y="1078920"/>
            <a:ext cx="201240" cy="438840"/>
          </a:xfrm>
          <a:prstGeom prst="rightArrow">
            <a:avLst>
              <a:gd name="adj1" fmla="val 36941"/>
              <a:gd name="adj2" fmla="val 57640"/>
            </a:avLst>
          </a:prstGeom>
          <a:solidFill>
            <a:srgbClr val="999999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2024-01-07T18:14:30Z</dcterms:created>
  <dc:creator/>
  <dc:description/>
  <dc:language>en-US</dc:language>
  <cp:lastModifiedBy/>
  <dcterms:modified xsi:type="dcterms:W3CDTF">2024-01-07T21:00:53Z</dcterms:modified>
  <cp:revision>10</cp:revision>
  <dc:subject/>
  <dc:title/>
</cp:coreProperties>
</file>