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7B26F6-276E-4C11-907D-624F24A8D3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B92217-0DDD-4A4B-BD79-6B2BDEFEEF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68D7EE-6683-4C7C-95F3-8615A08DC6D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0CADF5F-DD08-4B7D-AC1E-34CFDC77C6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8C2AD0-6CD4-4104-A6BB-4AB4AB5890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9014B7-D755-4915-B7F1-2E5C58286F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CCBE73-3FF1-440F-95A1-1CB8126ADD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BC311B-2D34-4347-9FDA-A077253F9C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EF645A-7AFC-4219-BB82-83D9F946BB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302CB3-382B-434C-B4D1-C546EB5EF9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F4EE31-D977-4926-9814-362EE675A5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443EF6-7039-403D-BA47-8B45FCDB0B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9C7DD49-D20C-4D71-B086-2C39B67A7FA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image" Target="../media/image2.png"/><Relationship Id="rId9" Type="http://schemas.openxmlformats.org/officeDocument/2006/relationships/image" Target="../media/image2.png"/><Relationship Id="rId10" Type="http://schemas.openxmlformats.org/officeDocument/2006/relationships/image" Target="../media/image6.png"/><Relationship Id="rId11" Type="http://schemas.openxmlformats.org/officeDocument/2006/relationships/image" Target="../media/image7.png"/><Relationship Id="rId12" Type="http://schemas.openxmlformats.org/officeDocument/2006/relationships/image" Target="../media/image5.png"/><Relationship Id="rId13" Type="http://schemas.openxmlformats.org/officeDocument/2006/relationships/image" Target="../media/image7.png"/><Relationship Id="rId14" Type="http://schemas.openxmlformats.org/officeDocument/2006/relationships/image" Target="../media/image6.png"/><Relationship Id="rId15" Type="http://schemas.openxmlformats.org/officeDocument/2006/relationships/image" Target="../media/image4.png"/><Relationship Id="rId16" Type="http://schemas.openxmlformats.org/officeDocument/2006/relationships/image" Target="../media/image3.png"/><Relationship Id="rId17" Type="http://schemas.openxmlformats.org/officeDocument/2006/relationships/image" Target="../media/image8.png"/><Relationship Id="rId18" Type="http://schemas.openxmlformats.org/officeDocument/2006/relationships/image" Target="../media/image9.png"/><Relationship Id="rId19" Type="http://schemas.openxmlformats.org/officeDocument/2006/relationships/image" Target="../media/image10.png"/><Relationship Id="rId20" Type="http://schemas.openxmlformats.org/officeDocument/2006/relationships/image" Target="../media/image11.png"/><Relationship Id="rId21" Type="http://schemas.openxmlformats.org/officeDocument/2006/relationships/image" Target="../media/image12.png"/><Relationship Id="rId22" Type="http://schemas.openxmlformats.org/officeDocument/2006/relationships/image" Target="../media/image13.png"/><Relationship Id="rId2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429000" y="-685800"/>
            <a:ext cx="5257800" cy="276408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4114800" y="1828800"/>
            <a:ext cx="3429000" cy="1371600"/>
          </a:xfrm>
          <a:prstGeom prst="rect">
            <a:avLst/>
          </a:prstGeom>
          <a:solidFill>
            <a:srgbClr val="b4c7dc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57200" y="1600200"/>
            <a:ext cx="3429000" cy="1371600"/>
          </a:xfrm>
          <a:prstGeom prst="rect">
            <a:avLst/>
          </a:prstGeom>
          <a:solidFill>
            <a:srgbClr val="b4c7dc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200" y="3187800"/>
            <a:ext cx="9372600" cy="1371600"/>
          </a:xfrm>
          <a:prstGeom prst="rect">
            <a:avLst/>
          </a:prstGeom>
          <a:solidFill>
            <a:srgbClr val="b4c7dc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57200" y="4572000"/>
            <a:ext cx="9372600" cy="914400"/>
          </a:xfrm>
          <a:prstGeom prst="rect">
            <a:avLst/>
          </a:prstGeom>
          <a:solidFill>
            <a:srgbClr val="55308d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829800" y="46080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rcRect l="37278" t="20156" r="32432" b="20893"/>
          <a:stretch/>
        </p:blipFill>
        <p:spPr>
          <a:xfrm rot="16189200">
            <a:off x="1937160" y="3360240"/>
            <a:ext cx="1131480" cy="1272240"/>
          </a:xfrm>
          <a:prstGeom prst="rect">
            <a:avLst/>
          </a:prstGeom>
          <a:ln w="0">
            <a:noFill/>
          </a:ln>
        </p:spPr>
      </p:pic>
      <p:pic>
        <p:nvPicPr>
          <p:cNvPr id="48" name="" descr=""/>
          <p:cNvPicPr/>
          <p:nvPr/>
        </p:nvPicPr>
        <p:blipFill>
          <a:blip r:embed="rId4"/>
          <a:srcRect l="36862" t="20146" r="32841" b="22189"/>
          <a:stretch/>
        </p:blipFill>
        <p:spPr>
          <a:xfrm rot="16200000">
            <a:off x="561600" y="3448800"/>
            <a:ext cx="1069560" cy="1176480"/>
          </a:xfrm>
          <a:prstGeom prst="rect">
            <a:avLst/>
          </a:prstGeom>
          <a:ln w="0">
            <a:noFill/>
          </a:ln>
        </p:spPr>
      </p:pic>
      <p:pic>
        <p:nvPicPr>
          <p:cNvPr id="49" name="" descr=""/>
          <p:cNvPicPr/>
          <p:nvPr/>
        </p:nvPicPr>
        <p:blipFill>
          <a:blip r:embed="rId5"/>
          <a:srcRect l="36662" t="13475" r="33335" b="23076"/>
          <a:stretch/>
        </p:blipFill>
        <p:spPr>
          <a:xfrm rot="16210800">
            <a:off x="3221640" y="3273120"/>
            <a:ext cx="1159920" cy="1418040"/>
          </a:xfrm>
          <a:prstGeom prst="rect">
            <a:avLst/>
          </a:prstGeom>
          <a:ln w="0">
            <a:noFill/>
          </a:ln>
        </p:spPr>
      </p:pic>
      <p:pic>
        <p:nvPicPr>
          <p:cNvPr id="50" name="" descr=""/>
          <p:cNvPicPr/>
          <p:nvPr/>
        </p:nvPicPr>
        <p:blipFill>
          <a:blip r:embed="rId6"/>
          <a:stretch/>
        </p:blipFill>
        <p:spPr>
          <a:xfrm>
            <a:off x="2226600" y="45846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7"/>
          <a:stretch/>
        </p:blipFill>
        <p:spPr>
          <a:xfrm>
            <a:off x="3634200" y="46080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8"/>
          <a:stretch/>
        </p:blipFill>
        <p:spPr>
          <a:xfrm>
            <a:off x="5065200" y="4608000"/>
            <a:ext cx="685800" cy="68580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9"/>
          <a:stretch/>
        </p:blipFill>
        <p:spPr>
          <a:xfrm>
            <a:off x="8915400" y="4572000"/>
            <a:ext cx="685800" cy="685800"/>
          </a:xfrm>
          <a:prstGeom prst="rect">
            <a:avLst/>
          </a:prstGeom>
          <a:ln w="0">
            <a:noFill/>
          </a:ln>
        </p:spPr>
      </p:pic>
      <p:sp>
        <p:nvSpPr>
          <p:cNvPr id="54" name=""/>
          <p:cNvSpPr/>
          <p:nvPr/>
        </p:nvSpPr>
        <p:spPr>
          <a:xfrm>
            <a:off x="7315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7531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7747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7963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8215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8467200" y="4800600"/>
            <a:ext cx="137160" cy="137160"/>
          </a:xfrm>
          <a:prstGeom prst="ellipse">
            <a:avLst/>
          </a:prstGeom>
          <a:solidFill>
            <a:srgbClr val="06423a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0"/>
          <a:srcRect l="36710" t="19517" r="32996" b="21522"/>
          <a:stretch/>
        </p:blipFill>
        <p:spPr>
          <a:xfrm rot="16190400">
            <a:off x="4741200" y="3357720"/>
            <a:ext cx="1129320" cy="127044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11"/>
          <a:srcRect l="35674" t="18329" r="34030" b="21405"/>
          <a:stretch/>
        </p:blipFill>
        <p:spPr>
          <a:xfrm rot="16180200">
            <a:off x="8569440" y="3347640"/>
            <a:ext cx="1135440" cy="130536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5943600" y="4800600"/>
            <a:ext cx="1081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Datasets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532440" y="5257800"/>
            <a:ext cx="1067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Clients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057400" y="5257800"/>
            <a:ext cx="10677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Clients 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508320" y="3156120"/>
            <a:ext cx="15235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Local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2"/>
          <a:srcRect l="36662" t="13475" r="33335" b="23076"/>
          <a:stretch/>
        </p:blipFill>
        <p:spPr>
          <a:xfrm rot="16210800">
            <a:off x="1045080" y="1680480"/>
            <a:ext cx="1159920" cy="141804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13"/>
          <a:srcRect l="35674" t="18329" r="34030" b="21405"/>
          <a:stretch/>
        </p:blipFill>
        <p:spPr>
          <a:xfrm rot="16180200">
            <a:off x="2423880" y="1747440"/>
            <a:ext cx="1135440" cy="130536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14"/>
          <a:srcRect l="36710" t="19517" r="32996" b="21522"/>
          <a:stretch/>
        </p:blipFill>
        <p:spPr>
          <a:xfrm rot="16190400">
            <a:off x="4644000" y="1760400"/>
            <a:ext cx="1129320" cy="127044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15"/>
          <a:srcRect l="36862" t="20146" r="32841" b="22189"/>
          <a:stretch/>
        </p:blipFill>
        <p:spPr>
          <a:xfrm rot="16200000">
            <a:off x="5768280" y="1848600"/>
            <a:ext cx="1069560" cy="117648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16"/>
          <a:srcRect l="37278" t="20156" r="32432" b="20893"/>
          <a:stretch/>
        </p:blipFill>
        <p:spPr>
          <a:xfrm rot="16189200">
            <a:off x="8168760" y="1767600"/>
            <a:ext cx="1131480" cy="127224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7772400" y="1600200"/>
            <a:ext cx="2057400" cy="1371600"/>
          </a:xfrm>
          <a:prstGeom prst="rect">
            <a:avLst/>
          </a:prstGeom>
          <a:solidFill>
            <a:srgbClr val="b4c7dc">
              <a:alpha val="3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33880" y="1600200"/>
            <a:ext cx="10173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Clusters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7"/>
          <a:stretch/>
        </p:blipFill>
        <p:spPr>
          <a:xfrm>
            <a:off x="4343400" y="0"/>
            <a:ext cx="3558240" cy="205740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18"/>
          <a:stretch/>
        </p:blipFill>
        <p:spPr>
          <a:xfrm>
            <a:off x="4503600" y="388800"/>
            <a:ext cx="982800" cy="982800"/>
          </a:xfrm>
          <a:prstGeom prst="rect">
            <a:avLst/>
          </a:prstGeom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19"/>
          <a:stretch/>
        </p:blipFill>
        <p:spPr>
          <a:xfrm>
            <a:off x="457200" y="160200"/>
            <a:ext cx="1211400" cy="121140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0"/>
          <a:stretch/>
        </p:blipFill>
        <p:spPr>
          <a:xfrm>
            <a:off x="2971800" y="228600"/>
            <a:ext cx="1143000" cy="1143000"/>
          </a:xfrm>
          <a:prstGeom prst="rect">
            <a:avLst/>
          </a:prstGeom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1"/>
          <a:stretch/>
        </p:blipFill>
        <p:spPr>
          <a:xfrm>
            <a:off x="1828800" y="457200"/>
            <a:ext cx="914400" cy="914400"/>
          </a:xfrm>
          <a:prstGeom prst="rect">
            <a:avLst/>
          </a:prstGeom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2"/>
          <a:stretch/>
        </p:blipFill>
        <p:spPr>
          <a:xfrm>
            <a:off x="8229600" y="286200"/>
            <a:ext cx="856800" cy="8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</TotalTime>
  <Application>LibreOffice/7.5.5.2$Windows_X86_64 LibreOffice_project/ca8fe7424262805f223b9a2334bc7181abbcbf5e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2024-01-05T21:13:20Z</dcterms:created>
  <dc:creator/>
  <dc:description/>
  <dc:language>en-US</dc:language>
  <cp:lastModifiedBy/>
  <dcterms:modified xsi:type="dcterms:W3CDTF">2024-01-05T22:30:03Z</dcterms:modified>
  <cp:revision>11</cp:revision>
  <dc:subject/>
  <dc:title/>
</cp:coreProperties>
</file>