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7B26F6-276E-4C11-907D-624F24A8D30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B92217-0DDD-4A4B-BD79-6B2BDEFEEF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968D7EE-6683-4C7C-95F3-8615A08DC6D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CADF5F-DD08-4B7D-AC1E-34CFDC77C68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8C2AD0-6CD4-4104-A6BB-4AB4AB58907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9014B7-D755-4915-B7F1-2E5C58286FA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6CCBE73-3FF1-440F-95A1-1CB8126ADD8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9BC311B-2D34-4347-9FDA-A077253F9C0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EF645A-7AFC-4219-BB82-83D9F946BBF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302CB3-382B-434C-B4D1-C546EB5EF9F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F4EE31-D977-4926-9814-362EE675A5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443EF6-7039-403D-BA47-8B45FCDB0B0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9C7DD49-D20C-4D71-B086-2C39B67A7FA6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3429000" y="-685800"/>
            <a:ext cx="5257800" cy="2764080"/>
          </a:xfrm>
          <a:prstGeom prst="rect">
            <a:avLst/>
          </a:prstGeom>
          <a:ln w="0">
            <a:noFill/>
          </a:ln>
        </p:spPr>
      </p:pic>
      <p:sp>
        <p:nvSpPr>
          <p:cNvPr id="42" name="Rectangle 41"/>
          <p:cNvSpPr/>
          <p:nvPr/>
        </p:nvSpPr>
        <p:spPr>
          <a:xfrm>
            <a:off x="4148435" y="1645920"/>
            <a:ext cx="3429000" cy="1371600"/>
          </a:xfrm>
          <a:prstGeom prst="rect">
            <a:avLst/>
          </a:prstGeom>
          <a:solidFill>
            <a:srgbClr val="B4C7DC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7200" y="1600200"/>
            <a:ext cx="3429000" cy="1371600"/>
          </a:xfrm>
          <a:prstGeom prst="rect">
            <a:avLst/>
          </a:prstGeom>
          <a:solidFill>
            <a:srgbClr val="B4C7DC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7200" y="3187800"/>
            <a:ext cx="9372600" cy="1371600"/>
          </a:xfrm>
          <a:prstGeom prst="rect">
            <a:avLst/>
          </a:prstGeom>
          <a:solidFill>
            <a:srgbClr val="B4C7DC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57200" y="4572000"/>
            <a:ext cx="9372600" cy="914400"/>
          </a:xfrm>
          <a:prstGeom prst="rect">
            <a:avLst/>
          </a:prstGeom>
          <a:solidFill>
            <a:srgbClr val="55308D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3"/>
          <a:stretch/>
        </p:blipFill>
        <p:spPr>
          <a:xfrm>
            <a:off x="829800" y="460800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47" name="Picture 46"/>
          <p:cNvPicPr/>
          <p:nvPr/>
        </p:nvPicPr>
        <p:blipFill>
          <a:blip r:embed="rId4"/>
          <a:srcRect l="37278" t="20156" r="32432" b="20893"/>
          <a:stretch/>
        </p:blipFill>
        <p:spPr>
          <a:xfrm rot="16189200">
            <a:off x="1937160" y="3360240"/>
            <a:ext cx="1131480" cy="127224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47"/>
          <p:cNvPicPr/>
          <p:nvPr/>
        </p:nvPicPr>
        <p:blipFill>
          <a:blip r:embed="rId5"/>
          <a:srcRect l="36862" t="20146" r="32841" b="22189"/>
          <a:stretch/>
        </p:blipFill>
        <p:spPr>
          <a:xfrm rot="16200000">
            <a:off x="561600" y="3448800"/>
            <a:ext cx="1069560" cy="1176480"/>
          </a:xfrm>
          <a:prstGeom prst="rect">
            <a:avLst/>
          </a:prstGeom>
          <a:ln w="0">
            <a:noFill/>
          </a:ln>
        </p:spPr>
      </p:pic>
      <p:pic>
        <p:nvPicPr>
          <p:cNvPr id="49" name="Picture 48"/>
          <p:cNvPicPr/>
          <p:nvPr/>
        </p:nvPicPr>
        <p:blipFill>
          <a:blip r:embed="rId6"/>
          <a:srcRect l="36662" t="13475" r="33335" b="23076"/>
          <a:stretch/>
        </p:blipFill>
        <p:spPr>
          <a:xfrm rot="16210800">
            <a:off x="3221640" y="3273120"/>
            <a:ext cx="1159920" cy="141804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49"/>
          <p:cNvPicPr/>
          <p:nvPr/>
        </p:nvPicPr>
        <p:blipFill>
          <a:blip r:embed="rId3"/>
          <a:stretch/>
        </p:blipFill>
        <p:spPr>
          <a:xfrm>
            <a:off x="2226600" y="458460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50"/>
          <p:cNvPicPr/>
          <p:nvPr/>
        </p:nvPicPr>
        <p:blipFill>
          <a:blip r:embed="rId3"/>
          <a:stretch/>
        </p:blipFill>
        <p:spPr>
          <a:xfrm>
            <a:off x="3634200" y="460800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52" name="Picture 51"/>
          <p:cNvPicPr/>
          <p:nvPr/>
        </p:nvPicPr>
        <p:blipFill>
          <a:blip r:embed="rId3"/>
          <a:stretch/>
        </p:blipFill>
        <p:spPr>
          <a:xfrm>
            <a:off x="5065200" y="460800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52"/>
          <p:cNvPicPr/>
          <p:nvPr/>
        </p:nvPicPr>
        <p:blipFill>
          <a:blip r:embed="rId3"/>
          <a:stretch/>
        </p:blipFill>
        <p:spPr>
          <a:xfrm>
            <a:off x="8915400" y="4572000"/>
            <a:ext cx="685800" cy="685800"/>
          </a:xfrm>
          <a:prstGeom prst="rect">
            <a:avLst/>
          </a:prstGeom>
          <a:ln w="0">
            <a:noFill/>
          </a:ln>
        </p:spPr>
      </p:pic>
      <p:sp>
        <p:nvSpPr>
          <p:cNvPr id="54" name="Oval 53"/>
          <p:cNvSpPr/>
          <p:nvPr/>
        </p:nvSpPr>
        <p:spPr>
          <a:xfrm>
            <a:off x="7315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7531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7747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7963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8215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8467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7"/>
          <a:srcRect l="36710" t="19517" r="32996" b="21522"/>
          <a:stretch/>
        </p:blipFill>
        <p:spPr>
          <a:xfrm rot="16190400">
            <a:off x="4741200" y="3357720"/>
            <a:ext cx="1129320" cy="1270440"/>
          </a:xfrm>
          <a:prstGeom prst="rect">
            <a:avLst/>
          </a:prstGeom>
          <a:ln w="0">
            <a:noFill/>
          </a:ln>
        </p:spPr>
      </p:pic>
      <p:pic>
        <p:nvPicPr>
          <p:cNvPr id="61" name="Picture 60"/>
          <p:cNvPicPr/>
          <p:nvPr/>
        </p:nvPicPr>
        <p:blipFill>
          <a:blip r:embed="rId8"/>
          <a:srcRect l="35674" t="18329" r="34030" b="21405"/>
          <a:stretch/>
        </p:blipFill>
        <p:spPr>
          <a:xfrm rot="16180200">
            <a:off x="8569440" y="3347640"/>
            <a:ext cx="1135440" cy="1305360"/>
          </a:xfrm>
          <a:prstGeom prst="rect">
            <a:avLst/>
          </a:prstGeom>
          <a:ln w="0">
            <a:noFill/>
          </a:ln>
        </p:spPr>
      </p:pic>
      <p:sp>
        <p:nvSpPr>
          <p:cNvPr id="62" name="TextBox 61"/>
          <p:cNvSpPr txBox="1"/>
          <p:nvPr/>
        </p:nvSpPr>
        <p:spPr>
          <a:xfrm>
            <a:off x="5943600" y="4800600"/>
            <a:ext cx="108144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Datasets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32439" y="5257800"/>
            <a:ext cx="1220859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Clients 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057400" y="5257800"/>
            <a:ext cx="12276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Clients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08320" y="3156120"/>
            <a:ext cx="152352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Local Models</a:t>
            </a:r>
          </a:p>
        </p:txBody>
      </p:sp>
      <p:pic>
        <p:nvPicPr>
          <p:cNvPr id="66" name="Picture 65"/>
          <p:cNvPicPr/>
          <p:nvPr/>
        </p:nvPicPr>
        <p:blipFill>
          <a:blip r:embed="rId6"/>
          <a:srcRect l="36662" t="13475" r="33335" b="23076"/>
          <a:stretch/>
        </p:blipFill>
        <p:spPr>
          <a:xfrm rot="16210800">
            <a:off x="1045080" y="1680480"/>
            <a:ext cx="1159920" cy="141804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66"/>
          <p:cNvPicPr/>
          <p:nvPr/>
        </p:nvPicPr>
        <p:blipFill>
          <a:blip r:embed="rId8"/>
          <a:srcRect l="35674" t="18329" r="34030" b="21405"/>
          <a:stretch/>
        </p:blipFill>
        <p:spPr>
          <a:xfrm rot="16180200">
            <a:off x="2423880" y="1747440"/>
            <a:ext cx="1135440" cy="130536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67"/>
          <p:cNvPicPr/>
          <p:nvPr/>
        </p:nvPicPr>
        <p:blipFill>
          <a:blip r:embed="rId7"/>
          <a:srcRect l="36710" t="19517" r="32996" b="21522"/>
          <a:stretch/>
        </p:blipFill>
        <p:spPr>
          <a:xfrm rot="16190400">
            <a:off x="4644000" y="1760400"/>
            <a:ext cx="1129320" cy="1270440"/>
          </a:xfrm>
          <a:prstGeom prst="rect">
            <a:avLst/>
          </a:prstGeom>
          <a:ln w="0">
            <a:noFill/>
          </a:ln>
        </p:spPr>
      </p:pic>
      <p:pic>
        <p:nvPicPr>
          <p:cNvPr id="69" name="Picture 68"/>
          <p:cNvPicPr/>
          <p:nvPr/>
        </p:nvPicPr>
        <p:blipFill>
          <a:blip r:embed="rId5"/>
          <a:srcRect l="36862" t="20146" r="32841" b="22189"/>
          <a:stretch/>
        </p:blipFill>
        <p:spPr>
          <a:xfrm rot="16200000">
            <a:off x="5768280" y="1848600"/>
            <a:ext cx="1069560" cy="1176480"/>
          </a:xfrm>
          <a:prstGeom prst="rect">
            <a:avLst/>
          </a:prstGeom>
          <a:ln w="0">
            <a:noFill/>
          </a:ln>
        </p:spPr>
      </p:pic>
      <p:pic>
        <p:nvPicPr>
          <p:cNvPr id="70" name="Picture 69"/>
          <p:cNvPicPr/>
          <p:nvPr/>
        </p:nvPicPr>
        <p:blipFill>
          <a:blip r:embed="rId4"/>
          <a:srcRect l="37278" t="20156" r="32432" b="20893"/>
          <a:stretch/>
        </p:blipFill>
        <p:spPr>
          <a:xfrm rot="16189200">
            <a:off x="8168760" y="1767600"/>
            <a:ext cx="1131480" cy="1272240"/>
          </a:xfrm>
          <a:prstGeom prst="rect">
            <a:avLst/>
          </a:prstGeom>
          <a:ln w="0">
            <a:noFill/>
          </a:ln>
        </p:spPr>
      </p:pic>
      <p:sp>
        <p:nvSpPr>
          <p:cNvPr id="71" name="Rectangle 70"/>
          <p:cNvSpPr/>
          <p:nvPr/>
        </p:nvSpPr>
        <p:spPr>
          <a:xfrm>
            <a:off x="7772400" y="1600200"/>
            <a:ext cx="2057400" cy="1371600"/>
          </a:xfrm>
          <a:prstGeom prst="rect">
            <a:avLst/>
          </a:prstGeom>
          <a:solidFill>
            <a:srgbClr val="B4C7DC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3880" y="1600200"/>
            <a:ext cx="101736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Clusters</a:t>
            </a:r>
          </a:p>
        </p:txBody>
      </p:sp>
      <p:pic>
        <p:nvPicPr>
          <p:cNvPr id="73" name="Picture 72"/>
          <p:cNvPicPr/>
          <p:nvPr/>
        </p:nvPicPr>
        <p:blipFill>
          <a:blip r:embed="rId9"/>
          <a:stretch/>
        </p:blipFill>
        <p:spPr>
          <a:xfrm>
            <a:off x="4343400" y="0"/>
            <a:ext cx="3558240" cy="205740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73"/>
          <p:cNvPicPr/>
          <p:nvPr/>
        </p:nvPicPr>
        <p:blipFill>
          <a:blip r:embed="rId10"/>
          <a:stretch/>
        </p:blipFill>
        <p:spPr>
          <a:xfrm>
            <a:off x="4503600" y="388800"/>
            <a:ext cx="982800" cy="98280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74"/>
          <p:cNvPicPr/>
          <p:nvPr/>
        </p:nvPicPr>
        <p:blipFill>
          <a:blip r:embed="rId11"/>
          <a:stretch/>
        </p:blipFill>
        <p:spPr>
          <a:xfrm>
            <a:off x="457200" y="160200"/>
            <a:ext cx="1211400" cy="121140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75"/>
          <p:cNvPicPr/>
          <p:nvPr/>
        </p:nvPicPr>
        <p:blipFill>
          <a:blip r:embed="rId12"/>
          <a:stretch/>
        </p:blipFill>
        <p:spPr>
          <a:xfrm>
            <a:off x="2971800" y="228600"/>
            <a:ext cx="1143000" cy="1143000"/>
          </a:xfrm>
          <a:prstGeom prst="rect">
            <a:avLst/>
          </a:prstGeom>
          <a:ln w="0">
            <a:noFill/>
          </a:ln>
        </p:spPr>
      </p:pic>
      <p:pic>
        <p:nvPicPr>
          <p:cNvPr id="77" name="Picture 76"/>
          <p:cNvPicPr/>
          <p:nvPr/>
        </p:nvPicPr>
        <p:blipFill>
          <a:blip r:embed="rId13"/>
          <a:stretch/>
        </p:blipFill>
        <p:spPr>
          <a:xfrm>
            <a:off x="1828800" y="457200"/>
            <a:ext cx="914400" cy="914400"/>
          </a:xfrm>
          <a:prstGeom prst="rect">
            <a:avLst/>
          </a:prstGeom>
          <a:ln w="0">
            <a:noFill/>
          </a:ln>
        </p:spPr>
      </p:pic>
      <p:pic>
        <p:nvPicPr>
          <p:cNvPr id="78" name="Picture 77"/>
          <p:cNvPicPr/>
          <p:nvPr/>
        </p:nvPicPr>
        <p:blipFill>
          <a:blip r:embed="rId14"/>
          <a:stretch/>
        </p:blipFill>
        <p:spPr>
          <a:xfrm>
            <a:off x="8229600" y="286200"/>
            <a:ext cx="856800" cy="85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Words>8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Dr. Md. Iftekharul Mobin</cp:lastModifiedBy>
  <cp:revision>12</cp:revision>
  <dcterms:created xsi:type="dcterms:W3CDTF">2024-01-05T21:13:20Z</dcterms:created>
  <dcterms:modified xsi:type="dcterms:W3CDTF">2024-01-11T04:49:24Z</dcterms:modified>
  <dc:language>en-US</dc:language>
</cp:coreProperties>
</file>