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23" r:id="rId2"/>
    <p:sldId id="424" r:id="rId3"/>
    <p:sldId id="425" r:id="rId4"/>
    <p:sldId id="426" r:id="rId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71" autoAdjust="0"/>
    <p:restoredTop sz="90819" autoAdjust="0"/>
  </p:normalViewPr>
  <p:slideViewPr>
    <p:cSldViewPr snapToGrid="0">
      <p:cViewPr>
        <p:scale>
          <a:sx n="55" d="100"/>
          <a:sy n="55" d="100"/>
        </p:scale>
        <p:origin x="-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EE25DA47-1985-486D-BD15-51F781522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0DE18B6-4F38-4ED2-A2A7-F83A43068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25" y="4407365"/>
            <a:ext cx="6030485" cy="4179940"/>
          </a:xfrm>
          <a:noFill/>
          <a:ln w="9525"/>
        </p:spPr>
        <p:txBody>
          <a:bodyPr lIns="92297" tIns="46148" rIns="92297" bIns="46148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84200"/>
            <a:ext cx="4656137" cy="3492500"/>
          </a:xfrm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25" y="4407365"/>
            <a:ext cx="6030485" cy="4179940"/>
          </a:xfrm>
          <a:noFill/>
          <a:ln w="9525"/>
        </p:spPr>
        <p:txBody>
          <a:bodyPr lIns="92297" tIns="46148" rIns="92297" bIns="46148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84200"/>
            <a:ext cx="4656137" cy="3492500"/>
          </a:xfrm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25" y="4407365"/>
            <a:ext cx="6030485" cy="4179940"/>
          </a:xfrm>
          <a:noFill/>
          <a:ln w="9525"/>
        </p:spPr>
        <p:txBody>
          <a:bodyPr lIns="92297" tIns="46148" rIns="92297" bIns="46148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84200"/>
            <a:ext cx="4656137" cy="3492500"/>
          </a:xfrm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25" y="4407365"/>
            <a:ext cx="6030485" cy="4179940"/>
          </a:xfrm>
          <a:noFill/>
          <a:ln w="9525"/>
        </p:spPr>
        <p:txBody>
          <a:bodyPr lIns="92297" tIns="46148" rIns="92297" bIns="46148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584200"/>
            <a:ext cx="4656137" cy="3492500"/>
          </a:xfrm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C13D5-946B-48DE-AD67-BEE4AC955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69250-52B2-4187-8844-FC0903273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CA355-AC18-4E49-AA2D-67B6AD26F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D997C-0D61-4D17-8AF9-756CBF87A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CBEF7-7A66-412E-A480-393C643C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97BB0-C5C4-407C-9F6B-1476DC802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D0EA2-2148-4BC3-B996-46EF7729D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081F4-89BD-43A1-AF52-C747F38A0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0BF94-7A1C-495F-B762-D6DC47A00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0D5D9-1025-4E58-9AF2-84A93232A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652C3-170F-4D43-92AD-0E8417ED2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B9242FC-DE36-47C9-83E0-71798B40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3498394"/>
          </a:xfrm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altLang="en-US" sz="4800" dirty="0" smtClean="0">
                <a:latin typeface="JasmineUPC" pitchFamily="18" charset="-34"/>
              </a:rPr>
              <a:t>CSE 205</a:t>
            </a:r>
            <a:br>
              <a:rPr lang="en-US" altLang="en-US" sz="4800" dirty="0" smtClean="0">
                <a:latin typeface="JasmineUPC" pitchFamily="18" charset="-34"/>
              </a:rPr>
            </a:br>
            <a:r>
              <a:rPr lang="en-US" altLang="en-US" sz="4800" dirty="0" smtClean="0">
                <a:latin typeface="JasmineUPC" pitchFamily="18" charset="-34"/>
              </a:rPr>
              <a:t>Digital Logic Design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000" dirty="0" smtClean="0">
                <a:latin typeface="JasmineUPC" pitchFamily="18" charset="-34"/>
              </a:rPr>
              <a:t>Week 7</a:t>
            </a:r>
            <a:endParaRPr lang="en-US" alt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1910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Dr. </a:t>
            </a:r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728405"/>
          </a:xfrm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altLang="en-US" dirty="0" smtClean="0"/>
              <a:t>De-Multiplexer</a:t>
            </a:r>
            <a:endParaRPr lang="en-US" altLang="en-US" dirty="0" smtClean="0"/>
          </a:p>
        </p:txBody>
      </p:sp>
      <p:pic>
        <p:nvPicPr>
          <p:cNvPr id="76802" name="Picture 2" descr="https://upload.wikimedia.org/wikipedia/commons/4/48/Demultiplex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801" y="1834639"/>
            <a:ext cx="5162550" cy="272010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728405"/>
          </a:xfrm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altLang="en-US" dirty="0" smtClean="0"/>
              <a:t>De-Multiplexer</a:t>
            </a:r>
            <a:endParaRPr lang="en-US" altLang="en-US" dirty="0" smtClean="0"/>
          </a:p>
        </p:txBody>
      </p:sp>
      <p:pic>
        <p:nvPicPr>
          <p:cNvPr id="84994" name="Picture 2" descr="https://upload.wikimedia.org/wikipedia/commons/thumb/1/15/Demultiplexer_Example01.svg/483px-Demultiplexer_Example01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435" y="1155940"/>
            <a:ext cx="6101870" cy="495512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620000" cy="728405"/>
          </a:xfrm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altLang="en-US" dirty="0" smtClean="0"/>
              <a:t>De-Multiplexer</a:t>
            </a:r>
            <a:endParaRPr lang="en-US" altLang="en-US" dirty="0" smtClean="0"/>
          </a:p>
        </p:txBody>
      </p:sp>
      <p:pic>
        <p:nvPicPr>
          <p:cNvPr id="82946" name="Picture 2" descr="demultiplexer using logic gat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4844" y="1723216"/>
            <a:ext cx="4088921" cy="46775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9</Words>
  <Application>Microsoft PowerPoint</Application>
  <PresentationFormat>On-screen Show (4:3)</PresentationFormat>
  <Paragraphs>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CSE 205 Digital Logic Design    Week 7</vt:lpstr>
      <vt:lpstr>De-Multiplexer</vt:lpstr>
      <vt:lpstr>De-Multiplexer</vt:lpstr>
      <vt:lpstr>De-Multiplexer</vt:lpstr>
    </vt:vector>
  </TitlesOfParts>
  <Company>TES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Unateness</dc:title>
  <dc:creator>Mitch Thornton</dc:creator>
  <cp:lastModifiedBy>User</cp:lastModifiedBy>
  <cp:revision>122</cp:revision>
  <dcterms:created xsi:type="dcterms:W3CDTF">2000-01-17T19:31:27Z</dcterms:created>
  <dcterms:modified xsi:type="dcterms:W3CDTF">2017-04-09T20:56:53Z</dcterms:modified>
</cp:coreProperties>
</file>