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9" r:id="rId1"/>
  </p:sldMasterIdLst>
  <p:notesMasterIdLst>
    <p:notesMasterId r:id="rId12"/>
  </p:notesMasterIdLst>
  <p:handoutMasterIdLst>
    <p:handoutMasterId r:id="rId13"/>
  </p:handoutMasterIdLst>
  <p:sldIdLst>
    <p:sldId id="570" r:id="rId2"/>
    <p:sldId id="559" r:id="rId3"/>
    <p:sldId id="560" r:id="rId4"/>
    <p:sldId id="561" r:id="rId5"/>
    <p:sldId id="562" r:id="rId6"/>
    <p:sldId id="563" r:id="rId7"/>
    <p:sldId id="564" r:id="rId8"/>
    <p:sldId id="571" r:id="rId9"/>
    <p:sldId id="572" r:id="rId10"/>
    <p:sldId id="573" r:id="rId11"/>
  </p:sldIdLst>
  <p:sldSz cx="9144000" cy="6858000" type="screen4x3"/>
  <p:notesSz cx="6845300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6600"/>
    <a:srgbClr val="660033"/>
    <a:srgbClr val="A50021"/>
    <a:srgbClr val="990033"/>
    <a:srgbClr val="CC66FF"/>
    <a:srgbClr val="FF0000"/>
    <a:srgbClr val="FFFFFF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959"/>
        <p:guide pos="215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46402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Impact" pitchFamily="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48275" y="9083675"/>
            <a:ext cx="1597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Impact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7D800ABB-58B1-4360-908D-E5C1C0909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7274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Impact" pitchFamily="1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6675" y="0"/>
            <a:ext cx="29654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Impact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C6C177D9-07F2-4C74-88A4-569682FDD6BC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MS PGothic" pitchFamily="34" charset="-128"/>
        <a:cs typeface="ＭＳ Ｐゴシック" pitchFamily="-10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460875"/>
            <a:ext cx="5899150" cy="4230688"/>
          </a:xfrm>
          <a:noFill/>
          <a:ln w="9525"/>
        </p:spPr>
        <p:txBody>
          <a:bodyPr lIns="92297" tIns="46148" rIns="92297" bIns="46148"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7913" y="590550"/>
            <a:ext cx="4713287" cy="3535363"/>
          </a:xfrm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9" y="4460875"/>
            <a:ext cx="5899150" cy="4230688"/>
          </a:xfrm>
          <a:noFill/>
          <a:ln w="9525"/>
        </p:spPr>
        <p:txBody>
          <a:bodyPr lIns="92297" tIns="46148" rIns="92297" bIns="46148"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6931" y="591293"/>
            <a:ext cx="4554733" cy="3534902"/>
          </a:xfrm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9" y="4460875"/>
            <a:ext cx="5899150" cy="4230688"/>
          </a:xfrm>
          <a:noFill/>
          <a:ln w="9525"/>
        </p:spPr>
        <p:txBody>
          <a:bodyPr lIns="92297" tIns="46148" rIns="92297" bIns="46148"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6931" y="591293"/>
            <a:ext cx="4554733" cy="3534902"/>
          </a:xfrm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9" y="4460875"/>
            <a:ext cx="5899150" cy="4230688"/>
          </a:xfrm>
          <a:noFill/>
          <a:ln w="9525"/>
        </p:spPr>
        <p:txBody>
          <a:bodyPr lIns="92297" tIns="46148" rIns="92297" bIns="46148"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6931" y="591293"/>
            <a:ext cx="4554733" cy="3534902"/>
          </a:xfrm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BDAB-44D8-4346-A552-0ED7CE09772D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49F24-C41D-4E33-9661-8F1E08001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6C015-D002-4B2B-9B76-0D90E648D358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94A2A-9B84-4FD9-97A5-F8881546A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EFFCB-067C-464D-BD88-66958092F545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0CED2-126E-424E-AF63-87B60E288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E7C4E-13AE-4664-8C77-28ABD13348A3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EE1B3-71DA-48D5-9550-F8236518B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3F9AB-3263-4575-8B86-04CD7A14DA86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DC6-58F8-4ED9-BD42-82A82A194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89351-C869-4CA0-8FBF-C36BE2B25CAF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BEB0C-8EC9-4979-B14F-E4162453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39FD4-AC0F-4BC0-B8EC-03F3CDB3CADC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7B96A-2EE1-4E34-89F4-C1FE4AA47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5523A-5B7C-4BFB-AE5D-B626A219F643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04F6-2F23-4D8F-A0FE-BF1CC18C7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7CB3-F2AA-498E-A58A-8CDF026AA6E7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965E3-5E5C-4DCA-9849-CB4DB0346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2258-E6A8-4B2A-BBB5-25F0E309B726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FD4E-5DA7-44D0-BBE6-2CB7DE2EE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A0DF-6A63-431C-9BCA-EEA7B07862A0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B0C13-5E14-4FA7-B0DC-81187BBCA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3286816-5AED-4EA5-A742-ED9E35199547}" type="datetime1">
              <a:rPr lang="en-US"/>
              <a:pPr>
                <a:defRPr/>
              </a:pPr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8468601-9405-4EBF-83CA-D2FF12863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620000" cy="4175125"/>
          </a:xfrm>
        </p:spPr>
        <p:txBody>
          <a:bodyPr lIns="63500" tIns="25400" rIns="63500" bIns="25400">
            <a:spAutoFit/>
          </a:bodyPr>
          <a:lstStyle/>
          <a:p>
            <a:r>
              <a:rPr lang="en-US" altLang="en-US" sz="4800" dirty="0" smtClean="0">
                <a:latin typeface="JasmineUPC" pitchFamily="18" charset="-34"/>
              </a:rPr>
              <a:t>CSE 205</a:t>
            </a:r>
            <a:br>
              <a:rPr lang="en-US" altLang="en-US" sz="4800" dirty="0" smtClean="0">
                <a:latin typeface="JasmineUPC" pitchFamily="18" charset="-34"/>
              </a:rPr>
            </a:br>
            <a:r>
              <a:rPr lang="en-US" altLang="en-US" sz="4800" dirty="0" smtClean="0">
                <a:latin typeface="JasmineUPC" pitchFamily="18" charset="-34"/>
              </a:rPr>
              <a:t>Digital Logic Design </a:t>
            </a:r>
            <a:br>
              <a:rPr lang="en-US" altLang="en-US" sz="4800" dirty="0" smtClean="0">
                <a:latin typeface="JasmineUPC" pitchFamily="18" charset="-34"/>
              </a:rPr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000" dirty="0" smtClean="0">
                <a:latin typeface="JasmineUPC" pitchFamily="18" charset="-34"/>
              </a:rPr>
              <a:t>Week 6</a:t>
            </a:r>
            <a:endParaRPr lang="en-US" alt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1910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Dr. </a:t>
            </a:r>
            <a:r>
              <a:rPr lang="en-US" dirty="0" err="1" smtClean="0"/>
              <a:t>Mahmuda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620000" cy="728405"/>
          </a:xfrm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altLang="en-US" dirty="0" smtClean="0"/>
              <a:t>De-Multiplexer</a:t>
            </a:r>
          </a:p>
        </p:txBody>
      </p:sp>
      <p:pic>
        <p:nvPicPr>
          <p:cNvPr id="82946" name="Picture 2" descr="demultiplexer using logic gat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4844" y="1723216"/>
            <a:ext cx="4088921" cy="46775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Multiplexers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Multiplexer: selects one binary input from  many selections</a:t>
            </a:r>
          </a:p>
          <a:p>
            <a:r>
              <a:rPr lang="en-US" smtClean="0"/>
              <a:t>example: 2-to-1 MUX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F919-7546-480C-B4E1-08F416BB6D43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22533" name="Picture 4" descr="AACFLPH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8226425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4-to-1 MUX</a:t>
            </a:r>
          </a:p>
        </p:txBody>
      </p:sp>
      <p:pic>
        <p:nvPicPr>
          <p:cNvPr id="23555" name="Picture 3" descr="AACFLPI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98650" y="1600200"/>
            <a:ext cx="5346700" cy="4525963"/>
          </a:xfrm>
        </p:spPr>
      </p:pic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B2043-E210-4021-893C-C3742CEF1AF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066800" y="1325563"/>
            <a:ext cx="3325813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Directs 1 of the 4 inputs to the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Multi-bit selection logic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Multiplexers can be combined with common selection inputs to support multi-bit selection logic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85FA2-2B3E-4996-9EA2-170A1E36940C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4581" name="Picture 4" descr="AACFLPJ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301875"/>
            <a:ext cx="59436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Implementing Boolean functions using MUX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General rules for implementing any Boolean function with n variables: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Use a multiplexer with n-1 selection inputs and 2 </a:t>
            </a:r>
            <a:r>
              <a:rPr lang="en-US" baseline="30000" smtClean="0"/>
              <a:t>n-1</a:t>
            </a:r>
            <a:r>
              <a:rPr lang="en-US" smtClean="0"/>
              <a:t> data inputs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List the truth tabel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Apply the first n-1 variables to the selection inputs of multiplexer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For each combination evaluate the output as a function of the last variable.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The function can be 0, 1 the variable or the complement of the variable.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AA2A0-0AB0-45AF-885B-FB9DF83948F0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Implementing Boolean functions </a:t>
            </a:r>
          </a:p>
        </p:txBody>
      </p:sp>
      <p:pic>
        <p:nvPicPr>
          <p:cNvPr id="26627" name="Picture 3" descr="AACFLPK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00" y="1600200"/>
            <a:ext cx="6705600" cy="4525963"/>
          </a:xfrm>
        </p:spPr>
      </p:pic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79977-BA80-4CA4-A342-82C873B5A222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09C36-05DE-4144-8BF2-512589265C92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7651" name="Picture 2" descr="AACFLPL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76922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1" lang="en-US" sz="3200" dirty="0">
                <a:solidFill>
                  <a:schemeClr val="tx2"/>
                </a:solidFill>
              </a:rPr>
              <a:t>Implementing Boolean functions </a:t>
            </a:r>
            <a:r>
              <a:rPr kumimoji="1" lang="en-US" sz="3200" dirty="0" smtClean="0">
                <a:solidFill>
                  <a:schemeClr val="tx2"/>
                </a:solidFill>
              </a:rPr>
              <a:t> </a:t>
            </a:r>
            <a:endParaRPr kumimoji="1" 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620000" cy="728405"/>
          </a:xfrm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altLang="en-US" dirty="0" smtClean="0"/>
              <a:t>De-Multiplexer</a:t>
            </a:r>
          </a:p>
        </p:txBody>
      </p:sp>
      <p:pic>
        <p:nvPicPr>
          <p:cNvPr id="76802" name="Picture 2" descr="https://upload.wikimedia.org/wikipedia/commons/4/48/Demultiplex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5801" y="1834639"/>
            <a:ext cx="5162550" cy="272010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620000" cy="728405"/>
          </a:xfrm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altLang="en-US" dirty="0" smtClean="0"/>
              <a:t>De-Multiplexer</a:t>
            </a:r>
          </a:p>
        </p:txBody>
      </p:sp>
      <p:pic>
        <p:nvPicPr>
          <p:cNvPr id="84994" name="Picture 2" descr="https://upload.wikimedia.org/wikipedia/commons/thumb/1/15/Demultiplexer_Example01.svg/483px-Demultiplexer_Example01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435" y="1155940"/>
            <a:ext cx="6101870" cy="495512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9992</TotalTime>
  <Pages>93</Pages>
  <Words>135</Words>
  <Application>Microsoft Macintosh PowerPoint</Application>
  <PresentationFormat>On-screen Show (4:3)</PresentationFormat>
  <Paragraphs>28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CSE 205 Digital Logic Design     Week 6</vt:lpstr>
      <vt:lpstr>Multiplexers</vt:lpstr>
      <vt:lpstr>4-to-1 MUX</vt:lpstr>
      <vt:lpstr>Multi-bit selection logic</vt:lpstr>
      <vt:lpstr>Implementing Boolean functions using MUX</vt:lpstr>
      <vt:lpstr>Implementing Boolean functions </vt:lpstr>
      <vt:lpstr>Slide 7</vt:lpstr>
      <vt:lpstr>De-Multiplexer</vt:lpstr>
      <vt:lpstr>De-Multiplexer</vt:lpstr>
      <vt:lpstr>De-Multiplexer</vt:lpstr>
    </vt:vector>
  </TitlesOfParts>
  <Company>MKP/OCC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CS116-Computer Architecture</dc:title>
  <dc:subject>Chapter 1:Computer Abstraction &amp; Technology</dc:subject>
  <dc:creator>Originally:Tod Amon / Modifed &amp; Augmented:M.Malaty</dc:creator>
  <cp:lastModifiedBy>CSE</cp:lastModifiedBy>
  <cp:revision>354</cp:revision>
  <cp:lastPrinted>2003-01-07T16:41:58Z</cp:lastPrinted>
  <dcterms:created xsi:type="dcterms:W3CDTF">1997-08-27T20:06:46Z</dcterms:created>
  <dcterms:modified xsi:type="dcterms:W3CDTF">2019-06-30T11:56:43Z</dcterms:modified>
</cp:coreProperties>
</file>