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60" r:id="rId3"/>
    <p:sldId id="261" r:id="rId4"/>
    <p:sldId id="263" r:id="rId5"/>
    <p:sldId id="265" r:id="rId6"/>
    <p:sldId id="266" r:id="rId7"/>
    <p:sldId id="267" r:id="rId8"/>
    <p:sldId id="268" r:id="rId9"/>
    <p:sldId id="270" r:id="rId10"/>
    <p:sldId id="271" r:id="rId11"/>
    <p:sldId id="272" r:id="rId12"/>
    <p:sldId id="273" r:id="rId13"/>
    <p:sldId id="275" r:id="rId14"/>
    <p:sldId id="276" r:id="rId15"/>
    <p:sldId id="277" r:id="rId16"/>
    <p:sldId id="278" r:id="rId17"/>
    <p:sldId id="280" r:id="rId18"/>
    <p:sldId id="281" r:id="rId19"/>
    <p:sldId id="282" r:id="rId20"/>
    <p:sldId id="283" r:id="rId21"/>
    <p:sldId id="284" r:id="rId22"/>
    <p:sldId id="285" r:id="rId23"/>
    <p:sldId id="286" r:id="rId24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29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7900" y="2863850"/>
            <a:ext cx="3200400" cy="1569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SQL-1</a:t>
            </a:r>
            <a:endParaRPr lang="en-US" sz="9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170313" y="717803"/>
            <a:ext cx="8389620" cy="326136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65385" y="787907"/>
            <a:ext cx="406904" cy="408431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56093" y="1346167"/>
            <a:ext cx="7529653" cy="1266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259" marR="26746">
              <a:lnSpc>
                <a:spcPts val="3375"/>
              </a:lnSpc>
              <a:spcBef>
                <a:spcPts val="168"/>
              </a:spcBef>
            </a:pPr>
            <a:r>
              <a:rPr sz="3200" b="1" spc="0" smtClean="0">
                <a:solidFill>
                  <a:srgbClr val="383837"/>
                </a:solidFill>
                <a:latin typeface="Arial"/>
                <a:cs typeface="Arial"/>
              </a:rPr>
              <a:t>Sp</a:t>
            </a:r>
            <a:r>
              <a:rPr sz="3200" b="1" spc="-4" smtClean="0">
                <a:solidFill>
                  <a:srgbClr val="383837"/>
                </a:solidFill>
                <a:latin typeface="Arial"/>
                <a:cs typeface="Arial"/>
              </a:rPr>
              <a:t>ecia</a:t>
            </a:r>
            <a:r>
              <a:rPr sz="3200" b="1" spc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3200" b="1" spc="-14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3200" b="1" spc="0" smtClean="0">
                <a:solidFill>
                  <a:srgbClr val="383837"/>
                </a:solidFill>
                <a:latin typeface="Arial"/>
                <a:cs typeface="Arial"/>
              </a:rPr>
              <a:t>op</a:t>
            </a:r>
            <a:r>
              <a:rPr sz="3200" b="1" spc="-4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3200" b="1" spc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3200" b="1" spc="-4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3200" b="1" spc="0" smtClean="0">
                <a:solidFill>
                  <a:srgbClr val="383837"/>
                </a:solidFill>
                <a:latin typeface="Arial"/>
                <a:cs typeface="Arial"/>
              </a:rPr>
              <a:t>tors</a:t>
            </a:r>
            <a:r>
              <a:rPr lang="en-US"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 (IN, NOT IN)</a:t>
            </a:r>
            <a:endParaRPr sz="32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1777"/>
              </a:spcBef>
            </a:pPr>
            <a:r>
              <a:rPr sz="2000" spc="0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r>
              <a:rPr sz="2000" spc="275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ope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  <a:p>
            <a:pPr marL="604011">
              <a:lnSpc>
                <a:spcPct val="95825"/>
              </a:lnSpc>
              <a:spcBef>
                <a:spcPts val="514"/>
              </a:spcBef>
            </a:pP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–   </a:t>
            </a:r>
            <a:r>
              <a:rPr sz="1400" spc="1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ed</a:t>
            </a:r>
            <a:r>
              <a:rPr sz="1400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1400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19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lau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3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pare</a:t>
            </a:r>
            <a:r>
              <a:rPr sz="14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olu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4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19" dirty="0" smtClean="0">
                <a:solidFill>
                  <a:srgbClr val="383837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pre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ss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ion</a:t>
            </a:r>
            <a:r>
              <a:rPr sz="14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again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400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li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4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of</a:t>
            </a:r>
            <a:r>
              <a:rPr sz="14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alues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6093" y="2994498"/>
            <a:ext cx="4947120" cy="8681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CT</a:t>
            </a:r>
            <a:r>
              <a:rPr sz="1600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pna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e,</a:t>
            </a:r>
            <a:r>
              <a:rPr sz="1600" spc="-46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no,</a:t>
            </a:r>
            <a:r>
              <a:rPr sz="1600" spc="-2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deptno,</a:t>
            </a:r>
            <a:r>
              <a:rPr sz="16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j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ob,</a:t>
            </a:r>
            <a:r>
              <a:rPr sz="1600" spc="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ms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al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593"/>
              </a:spcBef>
            </a:pP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2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spc="-19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ee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680"/>
              </a:spcBef>
            </a:pP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RE</a:t>
            </a:r>
            <a:r>
              <a:rPr sz="1600" spc="-6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j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ob</a:t>
            </a:r>
            <a:r>
              <a:rPr sz="1600" spc="-5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z="1600" spc="-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('T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600" spc="-56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MA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')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6093" y="4594697"/>
            <a:ext cx="4947120" cy="8681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CT</a:t>
            </a:r>
            <a:r>
              <a:rPr sz="1600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pna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e,</a:t>
            </a:r>
            <a:r>
              <a:rPr sz="1600" spc="-46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no,</a:t>
            </a:r>
            <a:r>
              <a:rPr sz="1600" spc="-2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deptno,</a:t>
            </a:r>
            <a:r>
              <a:rPr sz="16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j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ob,</a:t>
            </a:r>
            <a:r>
              <a:rPr sz="1600" spc="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ms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al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593"/>
              </a:spcBef>
            </a:pP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2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spc="-19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ee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680"/>
              </a:spcBef>
            </a:pP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RE</a:t>
            </a:r>
            <a:r>
              <a:rPr sz="1600" spc="-6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r>
              <a:rPr sz="1600" spc="-2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13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z="1600" spc="-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7698,</a:t>
            </a:r>
            <a:r>
              <a:rPr sz="1600"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7839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1869" y="6858965"/>
            <a:ext cx="218338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solidFill>
                  <a:srgbClr val="383837"/>
                </a:solidFill>
                <a:latin typeface="Arial"/>
                <a:cs typeface="Arial"/>
              </a:rPr>
              <a:t>1</a:t>
            </a:r>
            <a:r>
              <a:rPr sz="1200" spc="0" dirty="0" smtClean="0">
                <a:solidFill>
                  <a:srgbClr val="383837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70313" y="717803"/>
            <a:ext cx="8389620" cy="326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170313" y="717803"/>
            <a:ext cx="8389620" cy="326136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65385" y="787907"/>
            <a:ext cx="406904" cy="408431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56093" y="1346167"/>
            <a:ext cx="8686407" cy="9139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259">
              <a:lnSpc>
                <a:spcPts val="3375"/>
              </a:lnSpc>
              <a:spcBef>
                <a:spcPts val="168"/>
              </a:spcBef>
            </a:pPr>
            <a:r>
              <a:rPr sz="3200" b="1" spc="0" smtClean="0">
                <a:solidFill>
                  <a:srgbClr val="383837"/>
                </a:solidFill>
                <a:latin typeface="Arial"/>
                <a:cs typeface="Arial"/>
              </a:rPr>
              <a:t>Sp</a:t>
            </a:r>
            <a:r>
              <a:rPr sz="3200" b="1" spc="-4" smtClean="0">
                <a:solidFill>
                  <a:srgbClr val="383837"/>
                </a:solidFill>
                <a:latin typeface="Arial"/>
                <a:cs typeface="Arial"/>
              </a:rPr>
              <a:t>ecia</a:t>
            </a:r>
            <a:r>
              <a:rPr sz="3200" b="1" spc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3200" b="1" spc="-14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3200" b="1" spc="0" smtClean="0">
                <a:solidFill>
                  <a:srgbClr val="383837"/>
                </a:solidFill>
                <a:latin typeface="Arial"/>
                <a:cs typeface="Arial"/>
              </a:rPr>
              <a:t>op</a:t>
            </a:r>
            <a:r>
              <a:rPr sz="3200" b="1" spc="-4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3200" b="1" spc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3200" b="1" spc="-4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3200" b="1" spc="0" smtClean="0">
                <a:solidFill>
                  <a:srgbClr val="383837"/>
                </a:solidFill>
                <a:latin typeface="Arial"/>
                <a:cs typeface="Arial"/>
              </a:rPr>
              <a:t>tors</a:t>
            </a:r>
            <a:r>
              <a:rPr lang="en-US"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 (IS NULL, IS NOT NULL)</a:t>
            </a:r>
            <a:endParaRPr sz="3200">
              <a:latin typeface="Arial"/>
              <a:cs typeface="Arial"/>
            </a:endParaRPr>
          </a:p>
          <a:p>
            <a:pPr marL="12700" marR="61036">
              <a:lnSpc>
                <a:spcPts val="2355"/>
              </a:lnSpc>
              <a:spcBef>
                <a:spcPts val="1414"/>
              </a:spcBef>
            </a:pPr>
            <a:r>
              <a:rPr sz="2000" spc="0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r>
              <a:rPr sz="2000" spc="275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NU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LL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ope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7404" y="2303680"/>
            <a:ext cx="178183" cy="525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9"/>
              </a:lnSpc>
              <a:spcBef>
                <a:spcPts val="92"/>
              </a:spcBef>
            </a:pPr>
            <a:r>
              <a:rPr sz="17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83"/>
              </a:spcBef>
            </a:pPr>
            <a:r>
              <a:rPr sz="17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8300" y="2303680"/>
            <a:ext cx="7097138" cy="525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2461">
              <a:lnSpc>
                <a:spcPts val="1839"/>
              </a:lnSpc>
              <a:spcBef>
                <a:spcPts val="92"/>
              </a:spcBef>
            </a:pP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1700" spc="0" dirty="0" smtClean="0">
                <a:solidFill>
                  <a:srgbClr val="383837"/>
                </a:solidFill>
                <a:latin typeface="Arial"/>
                <a:cs typeface="Arial"/>
              </a:rPr>
              <a:t>sed 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700" spc="0" dirty="0" smtClean="0">
                <a:solidFill>
                  <a:srgbClr val="383837"/>
                </a:solidFill>
                <a:latin typeface="Arial"/>
                <a:cs typeface="Arial"/>
              </a:rPr>
              <a:t>n </a:t>
            </a:r>
            <a:r>
              <a:rPr sz="17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7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17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spc="0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HER</a:t>
            </a:r>
            <a:r>
              <a:rPr sz="17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7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spc="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700" spc="0" dirty="0" smtClean="0">
                <a:solidFill>
                  <a:srgbClr val="383837"/>
                </a:solidFill>
                <a:latin typeface="Arial"/>
                <a:cs typeface="Arial"/>
              </a:rPr>
              <a:t>ause </a:t>
            </a:r>
            <a:r>
              <a:rPr sz="17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7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7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spc="0" dirty="0" smtClean="0">
                <a:solidFill>
                  <a:srgbClr val="383837"/>
                </a:solidFill>
                <a:latin typeface="Arial"/>
                <a:cs typeface="Arial"/>
              </a:rPr>
              <a:t>check</a:t>
            </a:r>
            <a:r>
              <a:rPr sz="17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spc="-19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7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17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700" spc="0" dirty="0" smtClean="0">
                <a:solidFill>
                  <a:srgbClr val="383837"/>
                </a:solidFill>
                <a:latin typeface="Arial"/>
                <a:cs typeface="Arial"/>
              </a:rPr>
              <a:t>her</a:t>
            </a:r>
            <a:r>
              <a:rPr sz="1700" spc="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spc="0" dirty="0" smtClean="0">
                <a:solidFill>
                  <a:srgbClr val="383837"/>
                </a:solidFill>
                <a:latin typeface="Arial"/>
                <a:cs typeface="Arial"/>
              </a:rPr>
              <a:t>an a</a:t>
            </a:r>
            <a:r>
              <a:rPr sz="1700" spc="-4" dirty="0" smtClean="0">
                <a:solidFill>
                  <a:srgbClr val="383837"/>
                </a:solidFill>
                <a:latin typeface="Arial"/>
                <a:cs typeface="Arial"/>
              </a:rPr>
              <a:t>ttr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700" spc="0" dirty="0" smtClean="0">
                <a:solidFill>
                  <a:srgbClr val="383837"/>
                </a:solidFill>
                <a:latin typeface="Arial"/>
                <a:cs typeface="Arial"/>
              </a:rPr>
              <a:t>bu</a:t>
            </a:r>
            <a:r>
              <a:rPr sz="17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7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700" spc="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7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700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spc="0" dirty="0" smtClean="0">
                <a:solidFill>
                  <a:srgbClr val="383837"/>
                </a:solidFill>
                <a:latin typeface="Arial"/>
                <a:cs typeface="Arial"/>
              </a:rPr>
              <a:t>nu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7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83"/>
              </a:spcBef>
            </a:pPr>
            <a:r>
              <a:rPr sz="17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700" spc="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700" spc="0" dirty="0" smtClean="0">
                <a:solidFill>
                  <a:srgbClr val="383837"/>
                </a:solidFill>
                <a:latin typeface="Arial"/>
                <a:cs typeface="Arial"/>
              </a:rPr>
              <a:t>y has</a:t>
            </a:r>
            <a:r>
              <a:rPr sz="17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spc="0" dirty="0" smtClean="0">
                <a:solidFill>
                  <a:srgbClr val="383837"/>
                </a:solidFill>
                <a:latin typeface="Arial"/>
                <a:cs typeface="Arial"/>
              </a:rPr>
              <a:t>one</a:t>
            </a:r>
            <a:r>
              <a:rPr sz="17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spc="0" dirty="0" smtClean="0">
                <a:solidFill>
                  <a:srgbClr val="383837"/>
                </a:solidFill>
                <a:latin typeface="Arial"/>
                <a:cs typeface="Arial"/>
              </a:rPr>
              <a:t>ope</a:t>
            </a:r>
            <a:r>
              <a:rPr sz="17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700" spc="0" dirty="0" smtClean="0">
                <a:solidFill>
                  <a:srgbClr val="383837"/>
                </a:solidFill>
                <a:latin typeface="Arial"/>
                <a:cs typeface="Arial"/>
              </a:rPr>
              <a:t>and:</a:t>
            </a:r>
            <a:r>
              <a:rPr sz="1700" spc="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7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1700" spc="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spc="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7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700" spc="0" dirty="0" smtClean="0">
                <a:solidFill>
                  <a:srgbClr val="383837"/>
                </a:solidFill>
                <a:latin typeface="Arial"/>
                <a:cs typeface="Arial"/>
              </a:rPr>
              <a:t>eced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700" spc="0" dirty="0" smtClean="0">
                <a:solidFill>
                  <a:srgbClr val="383837"/>
                </a:solidFill>
                <a:latin typeface="Arial"/>
                <a:cs typeface="Arial"/>
              </a:rPr>
              <a:t>ng co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700" spc="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17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700" spc="0" dirty="0" smtClean="0">
                <a:solidFill>
                  <a:srgbClr val="383837"/>
                </a:solidFill>
                <a:latin typeface="Arial"/>
                <a:cs typeface="Arial"/>
              </a:rPr>
              <a:t>n na</a:t>
            </a:r>
            <a:r>
              <a:rPr sz="17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7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7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spc="0" dirty="0" smtClean="0">
                <a:solidFill>
                  <a:srgbClr val="383837"/>
                </a:solidFill>
                <a:latin typeface="Arial"/>
                <a:cs typeface="Arial"/>
              </a:rPr>
              <a:t>or</a:t>
            </a:r>
            <a:r>
              <a:rPr sz="17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700" spc="0" dirty="0" smtClean="0">
                <a:solidFill>
                  <a:srgbClr val="383837"/>
                </a:solidFill>
                <a:latin typeface="Arial"/>
                <a:cs typeface="Arial"/>
              </a:rPr>
              <a:t>co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700" spc="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17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700" spc="0" dirty="0" smtClean="0">
                <a:solidFill>
                  <a:srgbClr val="383837"/>
                </a:solidFill>
                <a:latin typeface="Arial"/>
                <a:cs typeface="Arial"/>
              </a:rPr>
              <a:t>n e</a:t>
            </a:r>
            <a:r>
              <a:rPr sz="1700" spc="-9" dirty="0" smtClean="0">
                <a:solidFill>
                  <a:srgbClr val="383837"/>
                </a:solidFill>
                <a:latin typeface="Arial"/>
                <a:cs typeface="Arial"/>
              </a:rPr>
              <a:t>x</a:t>
            </a:r>
            <a:r>
              <a:rPr sz="1700" spc="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7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700" spc="0" dirty="0" smtClean="0">
                <a:solidFill>
                  <a:srgbClr val="383837"/>
                </a:solidFill>
                <a:latin typeface="Arial"/>
                <a:cs typeface="Arial"/>
              </a:rPr>
              <a:t>ess</a:t>
            </a:r>
            <a:r>
              <a:rPr sz="1700" spc="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700" spc="0" dirty="0" smtClean="0">
                <a:solidFill>
                  <a:srgbClr val="383837"/>
                </a:solidFill>
                <a:latin typeface="Arial"/>
                <a:cs typeface="Arial"/>
              </a:rPr>
              <a:t>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6093" y="3019224"/>
            <a:ext cx="5557215" cy="8453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pna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pjob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ms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157"/>
              </a:spcBef>
            </a:pP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 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plo</a:t>
            </a:r>
            <a:r>
              <a:rPr sz="1800" spc="-25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254"/>
              </a:spcBef>
            </a:pP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mm</a:t>
            </a:r>
            <a:r>
              <a:rPr sz="1800" spc="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 NULL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6093" y="4201848"/>
            <a:ext cx="6205902" cy="1363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9"/>
              </a:lnSpc>
              <a:spcBef>
                <a:spcPts val="97"/>
              </a:spcBef>
            </a:pPr>
            <a:r>
              <a:rPr sz="1800" b="1" spc="-4" dirty="0"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r>
              <a:rPr sz="1800" b="1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b="1" spc="0" dirty="0" smtClean="0">
                <a:solidFill>
                  <a:srgbClr val="383837"/>
                </a:solidFill>
                <a:latin typeface="Arial"/>
                <a:cs typeface="Arial"/>
              </a:rPr>
              <a:t>e </a:t>
            </a:r>
            <a:r>
              <a:rPr sz="1800" b="1" spc="-25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800" b="1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b="1" spc="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1800" b="1" spc="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800" b="1" spc="-4" dirty="0" smtClean="0">
                <a:solidFill>
                  <a:srgbClr val="383837"/>
                </a:solidFill>
                <a:latin typeface="Arial"/>
                <a:cs typeface="Arial"/>
              </a:rPr>
              <a:t>anno</a:t>
            </a:r>
            <a:r>
              <a:rPr sz="18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b="1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b="1" spc="-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1800" b="1" spc="0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1800" b="1" spc="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383837"/>
                </a:solidFill>
                <a:latin typeface="Arial"/>
                <a:cs typeface="Arial"/>
              </a:rPr>
              <a:t>= </a:t>
            </a:r>
            <a:r>
              <a:rPr sz="1800" b="1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b="1" spc="0" dirty="0" smtClean="0">
                <a:solidFill>
                  <a:srgbClr val="383837"/>
                </a:solidFill>
                <a:latin typeface="Arial"/>
                <a:cs typeface="Arial"/>
              </a:rPr>
              <a:t>o </a:t>
            </a:r>
            <a:r>
              <a:rPr sz="1800" b="1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b="1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b="1" spc="0" dirty="0" smtClean="0">
                <a:solidFill>
                  <a:srgbClr val="383837"/>
                </a:solidFill>
                <a:latin typeface="Arial"/>
                <a:cs typeface="Arial"/>
              </a:rPr>
              <a:t>st </a:t>
            </a:r>
            <a:r>
              <a:rPr sz="1800" b="1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800" b="1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b="1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b="1" spc="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383837"/>
                </a:solidFill>
                <a:latin typeface="Arial"/>
                <a:cs typeface="Arial"/>
              </a:rPr>
              <a:t>a </a:t>
            </a:r>
            <a:r>
              <a:rPr sz="1800" b="1" spc="-4" dirty="0" smtClean="0">
                <a:solidFill>
                  <a:srgbClr val="383837"/>
                </a:solidFill>
                <a:latin typeface="Arial"/>
                <a:cs typeface="Arial"/>
              </a:rPr>
              <a:t>nul</a:t>
            </a:r>
            <a:r>
              <a:rPr sz="1800" b="1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endParaRPr sz="1800" b="1">
              <a:latin typeface="Arial"/>
              <a:cs typeface="Arial"/>
            </a:endParaRPr>
          </a:p>
          <a:p>
            <a:pPr marL="1117599" marR="34289">
              <a:lnSpc>
                <a:spcPct val="95825"/>
              </a:lnSpc>
              <a:spcBef>
                <a:spcPts val="203"/>
              </a:spcBef>
            </a:pPr>
            <a:r>
              <a:rPr sz="1600" i="1" spc="4" dirty="0" smtClean="0">
                <a:solidFill>
                  <a:srgbClr val="FF0000"/>
                </a:solidFill>
                <a:latin typeface="Arial"/>
                <a:cs typeface="Arial"/>
              </a:rPr>
              <a:t>SE</a:t>
            </a:r>
            <a:r>
              <a:rPr sz="1600" i="1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600" i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i="1" spc="0" dirty="0" smtClean="0">
                <a:solidFill>
                  <a:srgbClr val="FF0000"/>
                </a:solidFill>
                <a:latin typeface="Arial"/>
                <a:cs typeface="Arial"/>
              </a:rPr>
              <a:t>CT</a:t>
            </a:r>
            <a:r>
              <a:rPr sz="1600" i="1" spc="-7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i="1" spc="-9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600" i="1" spc="0" dirty="0" smtClean="0">
                <a:solidFill>
                  <a:srgbClr val="FF0000"/>
                </a:solidFill>
                <a:latin typeface="Arial"/>
                <a:cs typeface="Arial"/>
              </a:rPr>
              <a:t>pna</a:t>
            </a:r>
            <a:r>
              <a:rPr sz="1600" i="1" spc="-9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600" i="1" spc="0" dirty="0" smtClean="0">
                <a:solidFill>
                  <a:srgbClr val="FF0000"/>
                </a:solidFill>
                <a:latin typeface="Arial"/>
                <a:cs typeface="Arial"/>
              </a:rPr>
              <a:t>e,</a:t>
            </a:r>
            <a:r>
              <a:rPr sz="1600" i="1" spc="-2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i="1" spc="-9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600" i="1" spc="0" dirty="0" smtClean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600" i="1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i="1" spc="0" dirty="0" smtClean="0">
                <a:solidFill>
                  <a:srgbClr val="FF0000"/>
                </a:solidFill>
                <a:latin typeface="Arial"/>
                <a:cs typeface="Arial"/>
              </a:rPr>
              <a:t>no,</a:t>
            </a:r>
            <a:r>
              <a:rPr sz="1600" i="1" spc="-1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FF0000"/>
                </a:solidFill>
                <a:latin typeface="Arial"/>
                <a:cs typeface="Arial"/>
              </a:rPr>
              <a:t>deptno,</a:t>
            </a:r>
            <a:r>
              <a:rPr sz="1600" i="1" spc="-2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i="1" spc="-9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600" i="1" spc="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600" i="1" spc="4" dirty="0" smtClean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1600" i="1" spc="0" dirty="0" smtClean="0">
                <a:solidFill>
                  <a:srgbClr val="FF0000"/>
                </a:solidFill>
                <a:latin typeface="Arial"/>
                <a:cs typeface="Arial"/>
              </a:rPr>
              <a:t>ob,</a:t>
            </a:r>
            <a:r>
              <a:rPr sz="1600" i="1" spc="-2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i="1" spc="-9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600" i="1" spc="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600" i="1" spc="-9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600" i="1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i="1" spc="0" dirty="0" smtClean="0">
                <a:solidFill>
                  <a:srgbClr val="FF0000"/>
                </a:solidFill>
                <a:latin typeface="Arial"/>
                <a:cs typeface="Arial"/>
              </a:rPr>
              <a:t>al</a:t>
            </a:r>
            <a:endParaRPr sz="1600">
              <a:solidFill>
                <a:srgbClr val="FF0000"/>
              </a:solidFill>
              <a:latin typeface="Arial"/>
              <a:cs typeface="Arial"/>
            </a:endParaRPr>
          </a:p>
          <a:p>
            <a:pPr marL="1117599" marR="34289">
              <a:lnSpc>
                <a:spcPct val="95825"/>
              </a:lnSpc>
              <a:spcBef>
                <a:spcPts val="295"/>
              </a:spcBef>
            </a:pPr>
            <a:r>
              <a:rPr sz="1600" i="1" spc="-4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600" i="1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i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i="1" spc="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600" i="1" spc="-2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i="1" spc="-9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600" i="1" spc="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600" i="1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600" i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i="1" spc="4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600" i="1" spc="0" dirty="0" smtClean="0">
                <a:solidFill>
                  <a:srgbClr val="FF0000"/>
                </a:solidFill>
                <a:latin typeface="Arial"/>
                <a:cs typeface="Arial"/>
              </a:rPr>
              <a:t>ee</a:t>
            </a:r>
            <a:endParaRPr sz="1600">
              <a:solidFill>
                <a:srgbClr val="FF0000"/>
              </a:solidFill>
              <a:latin typeface="Arial"/>
              <a:cs typeface="Arial"/>
            </a:endParaRPr>
          </a:p>
          <a:p>
            <a:pPr marL="1117599" marR="34289">
              <a:lnSpc>
                <a:spcPct val="95825"/>
              </a:lnSpc>
              <a:spcBef>
                <a:spcPts val="295"/>
              </a:spcBef>
            </a:pPr>
            <a:r>
              <a:rPr sz="1600" i="1" spc="29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600" i="1" spc="0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i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i="1" spc="0" dirty="0" smtClean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sz="1600" i="1" spc="-8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i="1" spc="-9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600" i="1" spc="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600" i="1" spc="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600" i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i="1" spc="-9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600" i="1" spc="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600" i="1" spc="-2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600" i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FF0000"/>
                </a:solidFill>
                <a:latin typeface="Arial"/>
                <a:cs typeface="Arial"/>
              </a:rPr>
              <a:t>NULL;</a:t>
            </a:r>
            <a:endParaRPr sz="1600">
              <a:solidFill>
                <a:srgbClr val="FF0000"/>
              </a:solidFill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50"/>
              </a:spcBef>
            </a:pPr>
            <a:r>
              <a:rPr sz="1800" spc="-39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il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800" spc="5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rn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-39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s,</a:t>
            </a:r>
            <a:r>
              <a:rPr sz="1800" spc="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bu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n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rr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800" spc="-25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all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800" spc="3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rr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6093" y="5902631"/>
            <a:ext cx="5557215" cy="1134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pna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pjob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ms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157"/>
              </a:spcBef>
            </a:pP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 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plo</a:t>
            </a:r>
            <a:r>
              <a:rPr sz="1800" spc="-25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254"/>
              </a:spcBef>
            </a:pP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mm</a:t>
            </a:r>
            <a:r>
              <a:rPr sz="1800" spc="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 N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T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NULL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3048506" marR="34289">
              <a:lnSpc>
                <a:spcPct val="95825"/>
              </a:lnSpc>
              <a:spcBef>
                <a:spcPts val="880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1869" y="6858965"/>
            <a:ext cx="218338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solidFill>
                  <a:srgbClr val="383837"/>
                </a:solidFill>
                <a:latin typeface="Arial"/>
                <a:cs typeface="Arial"/>
              </a:rPr>
              <a:t>1</a:t>
            </a:r>
            <a:r>
              <a:rPr sz="1200" spc="0" dirty="0" smtClean="0">
                <a:solidFill>
                  <a:srgbClr val="383837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70313" y="717803"/>
            <a:ext cx="8389620" cy="326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170313" y="717803"/>
            <a:ext cx="8389620" cy="326136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65385" y="787907"/>
            <a:ext cx="406904" cy="408431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21269" y="1346167"/>
            <a:ext cx="8345031" cy="890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083">
              <a:lnSpc>
                <a:spcPts val="3375"/>
              </a:lnSpc>
              <a:spcBef>
                <a:spcPts val="168"/>
              </a:spcBef>
            </a:pPr>
            <a:r>
              <a:rPr sz="2800" b="1" spc="0" smtClean="0">
                <a:solidFill>
                  <a:srgbClr val="383837"/>
                </a:solidFill>
                <a:latin typeface="Arial"/>
                <a:cs typeface="Arial"/>
              </a:rPr>
              <a:t>Sp</a:t>
            </a:r>
            <a:r>
              <a:rPr sz="2800" b="1" spc="-4" smtClean="0">
                <a:solidFill>
                  <a:srgbClr val="383837"/>
                </a:solidFill>
                <a:latin typeface="Arial"/>
                <a:cs typeface="Arial"/>
              </a:rPr>
              <a:t>ecia</a:t>
            </a:r>
            <a:r>
              <a:rPr sz="2800" b="1" spc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800" b="1" spc="-14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800" b="1" spc="0" smtClean="0">
                <a:solidFill>
                  <a:srgbClr val="383837"/>
                </a:solidFill>
                <a:latin typeface="Arial"/>
                <a:cs typeface="Arial"/>
              </a:rPr>
              <a:t>op</a:t>
            </a:r>
            <a:r>
              <a:rPr sz="2800" b="1" spc="-4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800" b="1" spc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800" b="1" spc="-4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800" b="1" spc="0" smtClean="0">
                <a:solidFill>
                  <a:srgbClr val="383837"/>
                </a:solidFill>
                <a:latin typeface="Arial"/>
                <a:cs typeface="Arial"/>
              </a:rPr>
              <a:t>tors</a:t>
            </a:r>
            <a:r>
              <a:rPr lang="en-US" sz="2800" b="1" spc="0" dirty="0" smtClean="0">
                <a:solidFill>
                  <a:srgbClr val="383837"/>
                </a:solidFill>
                <a:latin typeface="Arial"/>
                <a:cs typeface="Arial"/>
              </a:rPr>
              <a:t> (BETWEEN, NOT BETWEEN)</a:t>
            </a:r>
            <a:endParaRPr sz="2800">
              <a:latin typeface="Arial"/>
              <a:cs typeface="Arial"/>
            </a:endParaRPr>
          </a:p>
          <a:p>
            <a:pPr marL="12700" marR="61036">
              <a:lnSpc>
                <a:spcPct val="95825"/>
              </a:lnSpc>
              <a:spcBef>
                <a:spcPts val="1340"/>
              </a:spcBef>
            </a:pP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BE</a:t>
            </a:r>
            <a:r>
              <a:rPr sz="1800" spc="1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EEN</a:t>
            </a:r>
            <a:r>
              <a:rPr sz="18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ope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6093" y="1939543"/>
            <a:ext cx="164837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0"/>
              </a:lnSpc>
              <a:spcBef>
                <a:spcPts val="536"/>
              </a:spcBef>
            </a:pPr>
            <a:r>
              <a:rPr sz="2700" spc="0" baseline="-6784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47404" y="2278561"/>
            <a:ext cx="186791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8300" y="2278561"/>
            <a:ext cx="5842413" cy="4734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261"/>
              </a:spcBef>
            </a:pP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1800" spc="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n 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 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 c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lau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1800" spc="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o c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ck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39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5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n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tt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ibu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 a r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ang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8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alue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800" spc="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lu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13506" y="2278561"/>
            <a:ext cx="604367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alu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23105" y="2278561"/>
            <a:ext cx="224282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51705" y="2278561"/>
            <a:ext cx="637896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39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hi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6093" y="3089328"/>
            <a:ext cx="5645759" cy="8586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pna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pjob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pbda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157"/>
              </a:spcBef>
            </a:pP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 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plo</a:t>
            </a:r>
            <a:r>
              <a:rPr sz="1800" spc="-25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12700" marR="15203">
              <a:lnSpc>
                <a:spcPct val="95825"/>
              </a:lnSpc>
              <a:spcBef>
                <a:spcPts val="589"/>
              </a:spcBef>
            </a:pP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RE</a:t>
            </a:r>
            <a:r>
              <a:rPr sz="1600" spc="-6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pbdate</a:t>
            </a:r>
            <a:r>
              <a:rPr sz="1600" spc="-4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BE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WEE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spc="-10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10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JA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50'</a:t>
            </a:r>
            <a:r>
              <a:rPr sz="1600" spc="-66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ND</a:t>
            </a:r>
            <a:r>
              <a:rPr sz="1600" spc="-33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26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59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6093" y="4320720"/>
            <a:ext cx="5557215" cy="8221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pna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pjob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ms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157"/>
              </a:spcBef>
            </a:pP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 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plo</a:t>
            </a:r>
            <a:r>
              <a:rPr sz="1800" spc="-25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300"/>
              </a:spcBef>
            </a:pP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RE</a:t>
            </a:r>
            <a:r>
              <a:rPr sz="1600" spc="-6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ms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al</a:t>
            </a:r>
            <a:r>
              <a:rPr sz="1600" spc="-5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13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BE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WEE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spc="-8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1500</a:t>
            </a:r>
            <a:r>
              <a:rPr sz="1600" spc="-3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ND</a:t>
            </a:r>
            <a:r>
              <a:rPr sz="1600" spc="-33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2500;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6093" y="5454575"/>
            <a:ext cx="6205902" cy="15821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9"/>
              </a:lnSpc>
              <a:spcBef>
                <a:spcPts val="97"/>
              </a:spcBef>
            </a:pPr>
            <a:r>
              <a:rPr sz="1800" b="1" spc="-4" dirty="0"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r>
              <a:rPr sz="1800" b="1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b="1" spc="0" dirty="0" smtClean="0">
                <a:solidFill>
                  <a:srgbClr val="383837"/>
                </a:solidFill>
                <a:latin typeface="Arial"/>
                <a:cs typeface="Arial"/>
              </a:rPr>
              <a:t>e v</a:t>
            </a:r>
            <a:r>
              <a:rPr sz="1800" b="1" spc="-4" dirty="0" smtClean="0">
                <a:solidFill>
                  <a:srgbClr val="383837"/>
                </a:solidFill>
                <a:latin typeface="Arial"/>
                <a:cs typeface="Arial"/>
              </a:rPr>
              <a:t>alue</a:t>
            </a:r>
            <a:r>
              <a:rPr sz="1800" b="1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800" b="1" spc="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800" b="1" spc="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800" b="1" spc="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b="1" spc="-4" dirty="0" smtClean="0">
                <a:solidFill>
                  <a:srgbClr val="383837"/>
                </a:solidFill>
                <a:latin typeface="Arial"/>
                <a:cs typeface="Arial"/>
              </a:rPr>
              <a:t>be</a:t>
            </a:r>
            <a:r>
              <a:rPr sz="1800" b="1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b="1" spc="-39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800" b="1" spc="-4" dirty="0" smtClean="0">
                <a:solidFill>
                  <a:srgbClr val="383837"/>
                </a:solidFill>
                <a:latin typeface="Arial"/>
                <a:cs typeface="Arial"/>
              </a:rPr>
              <a:t>ee</a:t>
            </a:r>
            <a:r>
              <a:rPr sz="1800" b="1" spc="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800" b="1" spc="4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800" b="1" spc="-4" dirty="0" smtClean="0">
                <a:solidFill>
                  <a:srgbClr val="383837"/>
                </a:solidFill>
                <a:latin typeface="Arial"/>
                <a:cs typeface="Arial"/>
              </a:rPr>
              <a:t>lau</a:t>
            </a:r>
            <a:r>
              <a:rPr sz="1800" b="1" spc="0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1800" b="1" spc="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b="1" spc="-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1800" b="1" spc="0" dirty="0" smtClean="0">
                <a:solidFill>
                  <a:srgbClr val="383837"/>
                </a:solidFill>
                <a:latin typeface="Arial"/>
                <a:cs typeface="Arial"/>
              </a:rPr>
              <a:t>st</a:t>
            </a:r>
            <a:r>
              <a:rPr sz="1800" b="1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b="1" spc="-4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1800" b="1" spc="0" dirty="0" smtClean="0">
                <a:solidFill>
                  <a:srgbClr val="383837"/>
                </a:solidFill>
                <a:latin typeface="Arial"/>
                <a:cs typeface="Arial"/>
              </a:rPr>
              <a:t>e </a:t>
            </a:r>
            <a:r>
              <a:rPr sz="18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800" b="1" spc="0" dirty="0" smtClean="0">
                <a:solidFill>
                  <a:srgbClr val="383837"/>
                </a:solidFill>
                <a:latin typeface="Arial"/>
                <a:cs typeface="Arial"/>
              </a:rPr>
              <a:t>n </a:t>
            </a:r>
            <a:r>
              <a:rPr sz="18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800" b="1" spc="0" dirty="0" smtClean="0">
                <a:solidFill>
                  <a:srgbClr val="383837"/>
                </a:solidFill>
                <a:latin typeface="Arial"/>
                <a:cs typeface="Arial"/>
              </a:rPr>
              <a:t>sc</a:t>
            </a:r>
            <a:r>
              <a:rPr sz="1800" b="1" spc="-4" dirty="0" smtClean="0">
                <a:solidFill>
                  <a:srgbClr val="383837"/>
                </a:solidFill>
                <a:latin typeface="Arial"/>
                <a:cs typeface="Arial"/>
              </a:rPr>
              <a:t>endin</a:t>
            </a:r>
            <a:r>
              <a:rPr sz="1800" b="1" spc="0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1800" b="1" spc="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b="1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b="1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b="1" spc="-4" dirty="0" smtClean="0">
                <a:solidFill>
                  <a:srgbClr val="383837"/>
                </a:solidFill>
                <a:latin typeface="Arial"/>
                <a:cs typeface="Arial"/>
              </a:rPr>
              <a:t>de</a:t>
            </a:r>
            <a:r>
              <a:rPr sz="1800" b="1" spc="0" dirty="0" smtClean="0">
                <a:solidFill>
                  <a:srgbClr val="383837"/>
                </a:solidFill>
                <a:latin typeface="Arial"/>
                <a:cs typeface="Arial"/>
              </a:rPr>
              <a:t>r:</a:t>
            </a:r>
            <a:endParaRPr sz="1800" b="1">
              <a:latin typeface="Arial"/>
              <a:cs typeface="Arial"/>
            </a:endParaRPr>
          </a:p>
          <a:p>
            <a:pPr marL="604011" marR="34289">
              <a:lnSpc>
                <a:spcPct val="95825"/>
              </a:lnSpc>
              <a:spcBef>
                <a:spcPts val="223"/>
              </a:spcBef>
            </a:pPr>
            <a:r>
              <a:rPr sz="1500" i="1" spc="-4" dirty="0" smtClean="0">
                <a:solidFill>
                  <a:srgbClr val="FF0000"/>
                </a:solidFill>
                <a:latin typeface="Arial"/>
                <a:cs typeface="Arial"/>
              </a:rPr>
              <a:t>SE</a:t>
            </a:r>
            <a:r>
              <a:rPr sz="1500" i="1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500" i="1" spc="-4" dirty="0" smtClean="0">
                <a:solidFill>
                  <a:srgbClr val="FF0000"/>
                </a:solidFill>
                <a:latin typeface="Arial"/>
                <a:cs typeface="Arial"/>
              </a:rPr>
              <a:t>EC</a:t>
            </a:r>
            <a:r>
              <a:rPr sz="1500" i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500" i="1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i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500" i="1" spc="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500" i="1" spc="4" dirty="0" smtClean="0">
                <a:solidFill>
                  <a:srgbClr val="FF0000"/>
                </a:solidFill>
                <a:latin typeface="Arial"/>
                <a:cs typeface="Arial"/>
              </a:rPr>
              <a:t>pna</a:t>
            </a:r>
            <a:r>
              <a:rPr sz="1500" i="1" spc="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500" i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500" i="1" spc="0" dirty="0" smtClean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500" i="1" spc="-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i="1" spc="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500" i="1" spc="4" dirty="0" smtClean="0">
                <a:solidFill>
                  <a:srgbClr val="FF0000"/>
                </a:solidFill>
                <a:latin typeface="Arial"/>
                <a:cs typeface="Arial"/>
              </a:rPr>
              <a:t>grno</a:t>
            </a:r>
            <a:r>
              <a:rPr sz="1500" i="1" spc="0" dirty="0" smtClean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500" i="1" spc="-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i="1" spc="4" dirty="0" smtClean="0">
                <a:solidFill>
                  <a:srgbClr val="FF0000"/>
                </a:solidFill>
                <a:latin typeface="Arial"/>
                <a:cs typeface="Arial"/>
              </a:rPr>
              <a:t>deptno</a:t>
            </a:r>
            <a:r>
              <a:rPr sz="1500" i="1" spc="0" dirty="0" smtClean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500" i="1" spc="-2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i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500" i="1" spc="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500" i="1" spc="4" dirty="0" smtClean="0">
                <a:solidFill>
                  <a:srgbClr val="FF0000"/>
                </a:solidFill>
                <a:latin typeface="Arial"/>
                <a:cs typeface="Arial"/>
              </a:rPr>
              <a:t>pjob</a:t>
            </a:r>
            <a:r>
              <a:rPr sz="1500" i="1" spc="0" dirty="0" smtClean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500" i="1" spc="-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i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500" i="1" spc="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500" i="1" spc="4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500" i="1" spc="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500" i="1" spc="4" dirty="0" smtClean="0">
                <a:solidFill>
                  <a:srgbClr val="FF0000"/>
                </a:solidFill>
                <a:latin typeface="Arial"/>
                <a:cs typeface="Arial"/>
              </a:rPr>
              <a:t>sa</a:t>
            </a:r>
            <a:r>
              <a:rPr sz="1500" i="1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1500">
              <a:solidFill>
                <a:srgbClr val="FF0000"/>
              </a:solidFill>
              <a:latin typeface="Arial"/>
              <a:cs typeface="Arial"/>
            </a:endParaRPr>
          </a:p>
          <a:p>
            <a:pPr marL="604011" marR="34289">
              <a:lnSpc>
                <a:spcPct val="95825"/>
              </a:lnSpc>
              <a:spcBef>
                <a:spcPts val="315"/>
              </a:spcBef>
            </a:pPr>
            <a:r>
              <a:rPr sz="1500" i="1" spc="-4" dirty="0" smtClean="0">
                <a:solidFill>
                  <a:srgbClr val="FF0000"/>
                </a:solidFill>
                <a:latin typeface="Arial"/>
                <a:cs typeface="Arial"/>
              </a:rPr>
              <a:t>FRO</a:t>
            </a:r>
            <a:r>
              <a:rPr sz="1500" i="1" spc="0" dirty="0" smtClean="0">
                <a:solidFill>
                  <a:srgbClr val="FF0000"/>
                </a:solidFill>
                <a:latin typeface="Arial"/>
                <a:cs typeface="Arial"/>
              </a:rPr>
              <a:t>M </a:t>
            </a:r>
            <a:r>
              <a:rPr sz="1500" i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500" i="1" spc="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500" i="1" spc="4" dirty="0" smtClean="0">
                <a:solidFill>
                  <a:srgbClr val="FF0000"/>
                </a:solidFill>
                <a:latin typeface="Arial"/>
                <a:cs typeface="Arial"/>
              </a:rPr>
              <a:t>ploye</a:t>
            </a:r>
            <a:r>
              <a:rPr sz="1500" i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1500">
              <a:solidFill>
                <a:srgbClr val="FF0000"/>
              </a:solidFill>
              <a:latin typeface="Arial"/>
              <a:cs typeface="Arial"/>
            </a:endParaRPr>
          </a:p>
          <a:p>
            <a:pPr marL="604011" marR="34289">
              <a:lnSpc>
                <a:spcPct val="95825"/>
              </a:lnSpc>
              <a:spcBef>
                <a:spcPts val="315"/>
              </a:spcBef>
            </a:pPr>
            <a:r>
              <a:rPr sz="1500" i="1" spc="25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500" i="1" spc="-4" dirty="0" smtClean="0">
                <a:solidFill>
                  <a:srgbClr val="FF0000"/>
                </a:solidFill>
                <a:latin typeface="Arial"/>
                <a:cs typeface="Arial"/>
              </a:rPr>
              <a:t>HER</a:t>
            </a:r>
            <a:r>
              <a:rPr sz="1500" i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500" i="1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i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500" i="1" spc="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500" i="1" spc="4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500" i="1" spc="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500" i="1" spc="4" dirty="0" smtClean="0">
                <a:solidFill>
                  <a:srgbClr val="FF0000"/>
                </a:solidFill>
                <a:latin typeface="Arial"/>
                <a:cs typeface="Arial"/>
              </a:rPr>
              <a:t>sa</a:t>
            </a:r>
            <a:r>
              <a:rPr sz="1500" i="1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500" i="1" spc="-4" dirty="0" smtClean="0">
                <a:solidFill>
                  <a:srgbClr val="FF0000"/>
                </a:solidFill>
                <a:latin typeface="Arial"/>
                <a:cs typeface="Arial"/>
              </a:rPr>
              <a:t> BET</a:t>
            </a:r>
            <a:r>
              <a:rPr sz="1500" i="1" spc="25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500" i="1" spc="-4" dirty="0" smtClean="0">
                <a:solidFill>
                  <a:srgbClr val="FF0000"/>
                </a:solidFill>
                <a:latin typeface="Arial"/>
                <a:cs typeface="Arial"/>
              </a:rPr>
              <a:t>EE</a:t>
            </a:r>
            <a:r>
              <a:rPr sz="1500" i="1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500" i="1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i="1" spc="4" dirty="0" smtClean="0">
                <a:solidFill>
                  <a:srgbClr val="FF0000"/>
                </a:solidFill>
                <a:latin typeface="Arial"/>
                <a:cs typeface="Arial"/>
              </a:rPr>
              <a:t>150</a:t>
            </a:r>
            <a:r>
              <a:rPr sz="1500" i="1" spc="0" dirty="0" smtClean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500" i="1" spc="-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i="1" spc="-4" dirty="0" smtClean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1500" i="1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500" i="1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i="1" spc="4" dirty="0" smtClean="0">
                <a:solidFill>
                  <a:srgbClr val="FF0000"/>
                </a:solidFill>
                <a:latin typeface="Arial"/>
                <a:cs typeface="Arial"/>
              </a:rPr>
              <a:t>1250</a:t>
            </a:r>
            <a:r>
              <a:rPr sz="1500" i="1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500">
              <a:solidFill>
                <a:srgbClr val="FF0000"/>
              </a:solidFill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50"/>
              </a:spcBef>
            </a:pPr>
            <a:r>
              <a:rPr sz="1800" spc="-39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il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800" spc="5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rn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-39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s,</a:t>
            </a:r>
            <a:r>
              <a:rPr sz="1800" spc="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bu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n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rr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800" spc="-25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all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800" spc="3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rr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3048506" marR="34289">
              <a:lnSpc>
                <a:spcPct val="95825"/>
              </a:lnSpc>
              <a:spcBef>
                <a:spcPts val="61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1869" y="6858965"/>
            <a:ext cx="218338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solidFill>
                  <a:srgbClr val="383837"/>
                </a:solidFill>
                <a:latin typeface="Arial"/>
                <a:cs typeface="Arial"/>
              </a:rPr>
              <a:t>1</a:t>
            </a:r>
            <a:r>
              <a:rPr sz="1200" spc="0" dirty="0" smtClean="0">
                <a:solidFill>
                  <a:srgbClr val="383837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70313" y="717803"/>
            <a:ext cx="8389620" cy="326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1170313" y="717803"/>
            <a:ext cx="8389620" cy="326136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65385" y="787907"/>
            <a:ext cx="406904" cy="408431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21269" y="1346167"/>
            <a:ext cx="3517648" cy="9181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083">
              <a:lnSpc>
                <a:spcPts val="3375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Log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ica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3200" b="1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op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tors</a:t>
            </a:r>
            <a:endParaRPr sz="3200">
              <a:latin typeface="Arial"/>
              <a:cs typeface="Arial"/>
            </a:endParaRPr>
          </a:p>
          <a:p>
            <a:pPr marL="12700" marR="61036">
              <a:lnSpc>
                <a:spcPct val="95825"/>
              </a:lnSpc>
              <a:spcBef>
                <a:spcPts val="1556"/>
              </a:spcBef>
            </a:pP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D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ope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6093" y="1966975"/>
            <a:ext cx="164837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0"/>
              </a:lnSpc>
              <a:spcBef>
                <a:spcPts val="536"/>
              </a:spcBef>
            </a:pPr>
            <a:r>
              <a:rPr sz="2700" spc="0" baseline="-6784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47404" y="2333425"/>
            <a:ext cx="186791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58300" y="2333425"/>
            <a:ext cx="4034358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-4" dirty="0" smtClean="0">
                <a:solidFill>
                  <a:srgbClr val="383837"/>
                </a:solidFill>
                <a:latin typeface="Arial"/>
                <a:cs typeface="Arial"/>
              </a:rPr>
              <a:t>re</a:t>
            </a:r>
            <a:r>
              <a:rPr sz="1800" b="1" spc="4" dirty="0" smtClean="0">
                <a:solidFill>
                  <a:srgbClr val="383837"/>
                </a:solidFill>
                <a:latin typeface="Arial"/>
                <a:cs typeface="Arial"/>
              </a:rPr>
              <a:t>qui</a:t>
            </a:r>
            <a:r>
              <a:rPr sz="1800" b="1" spc="-4" dirty="0" smtClean="0">
                <a:solidFill>
                  <a:srgbClr val="383837"/>
                </a:solidFill>
                <a:latin typeface="Arial"/>
                <a:cs typeface="Arial"/>
              </a:rPr>
              <a:t>re</a:t>
            </a:r>
            <a:r>
              <a:rPr sz="1800" b="1" spc="0" dirty="0" smtClean="0">
                <a:solidFill>
                  <a:srgbClr val="383837"/>
                </a:solidFill>
                <a:latin typeface="Arial"/>
                <a:cs typeface="Arial"/>
              </a:rPr>
              <a:t>s </a:t>
            </a:r>
            <a:r>
              <a:rPr sz="1800" b="1" spc="4" dirty="0" smtClean="0">
                <a:solidFill>
                  <a:srgbClr val="383837"/>
                </a:solidFill>
                <a:latin typeface="Arial"/>
                <a:cs typeface="Arial"/>
              </a:rPr>
              <a:t>bo</a:t>
            </a:r>
            <a:r>
              <a:rPr sz="1800" b="1" spc="0" dirty="0" smtClean="0">
                <a:solidFill>
                  <a:srgbClr val="383837"/>
                </a:solidFill>
                <a:latin typeface="Arial"/>
                <a:cs typeface="Arial"/>
              </a:rPr>
              <a:t>th </a:t>
            </a:r>
            <a:r>
              <a:rPr sz="1800" b="1" spc="-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800" b="1" spc="4" dirty="0" smtClean="0">
                <a:solidFill>
                  <a:srgbClr val="383837"/>
                </a:solidFill>
                <a:latin typeface="Arial"/>
                <a:cs typeface="Arial"/>
              </a:rPr>
              <a:t>ondi</a:t>
            </a:r>
            <a:r>
              <a:rPr sz="18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b="1" spc="4" dirty="0" smtClean="0">
                <a:solidFill>
                  <a:srgbClr val="383837"/>
                </a:solidFill>
                <a:latin typeface="Arial"/>
                <a:cs typeface="Arial"/>
              </a:rPr>
              <a:t>ion</a:t>
            </a:r>
            <a:r>
              <a:rPr sz="1800" b="1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800" b="1"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383837"/>
                </a:solidFill>
                <a:latin typeface="Arial"/>
                <a:cs typeface="Arial"/>
              </a:rPr>
              <a:t>to </a:t>
            </a:r>
            <a:r>
              <a:rPr sz="1800" b="1" spc="4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1800" b="1" spc="0" dirty="0" smtClean="0">
                <a:solidFill>
                  <a:srgbClr val="383837"/>
                </a:solidFill>
                <a:latin typeface="Arial"/>
                <a:cs typeface="Arial"/>
              </a:rPr>
              <a:t>e </a:t>
            </a:r>
            <a:r>
              <a:rPr sz="1800" b="1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b="1" spc="-4" dirty="0" smtClean="0">
                <a:solidFill>
                  <a:srgbClr val="383837"/>
                </a:solidFill>
                <a:latin typeface="Arial"/>
                <a:cs typeface="Arial"/>
              </a:rPr>
              <a:t>RU</a:t>
            </a:r>
            <a:r>
              <a:rPr sz="1800" b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6093" y="3075612"/>
            <a:ext cx="3689400" cy="12232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pna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378"/>
              </a:spcBef>
            </a:pP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 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plo</a:t>
            </a:r>
            <a:r>
              <a:rPr sz="1800" spc="-25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475"/>
              </a:spcBef>
            </a:pP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=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3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277875" marR="34289">
              <a:lnSpc>
                <a:spcPct val="95825"/>
              </a:lnSpc>
              <a:spcBef>
                <a:spcPts val="475"/>
              </a:spcBef>
            </a:pP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D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pjo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1800" spc="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= 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SA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ES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EP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51793" y="3075612"/>
            <a:ext cx="870001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pjob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8093" y="3075612"/>
            <a:ext cx="985215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ms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6093" y="4691052"/>
            <a:ext cx="3689400" cy="15463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pna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378"/>
              </a:spcBef>
            </a:pP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 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plo</a:t>
            </a:r>
            <a:r>
              <a:rPr sz="1800" spc="-25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475"/>
              </a:spcBef>
            </a:pP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=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3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277875" marR="295595">
              <a:lnSpc>
                <a:spcPct val="118055"/>
              </a:lnSpc>
              <a:spcBef>
                <a:spcPts val="492"/>
              </a:spcBef>
            </a:pP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D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pjo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1800" spc="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= 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SA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ES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EP' A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D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pbda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&lt; 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01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-J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UN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65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51793" y="4691052"/>
            <a:ext cx="870001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pjob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28093" y="4691052"/>
            <a:ext cx="104830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ms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al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2701" y="4691052"/>
            <a:ext cx="1073755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pbda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1869" y="6858965"/>
            <a:ext cx="218338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solidFill>
                  <a:srgbClr val="383837"/>
                </a:solidFill>
                <a:latin typeface="Arial"/>
                <a:cs typeface="Arial"/>
              </a:rPr>
              <a:t>2</a:t>
            </a:r>
            <a:r>
              <a:rPr sz="1200" spc="0" dirty="0" smtClean="0">
                <a:solidFill>
                  <a:srgbClr val="383837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70313" y="717803"/>
            <a:ext cx="8389620" cy="326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170313" y="717803"/>
            <a:ext cx="8389620" cy="326136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65385" y="787907"/>
            <a:ext cx="406904" cy="408431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56093" y="1346167"/>
            <a:ext cx="3782823" cy="944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259">
              <a:lnSpc>
                <a:spcPts val="3375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Log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ica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3200" b="1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op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tors</a:t>
            </a:r>
            <a:endParaRPr sz="3200">
              <a:latin typeface="Arial"/>
              <a:cs typeface="Arial"/>
            </a:endParaRPr>
          </a:p>
          <a:p>
            <a:pPr marL="12700" marR="61036">
              <a:lnSpc>
                <a:spcPts val="2355"/>
              </a:lnSpc>
              <a:spcBef>
                <a:spcPts val="1654"/>
              </a:spcBef>
            </a:pPr>
            <a:r>
              <a:rPr sz="2000" spc="0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r>
              <a:rPr sz="2000" spc="275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OR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ope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47404" y="2361199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58300" y="2361199"/>
            <a:ext cx="447919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requ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res</a:t>
            </a:r>
            <a:r>
              <a:rPr sz="2000" b="1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her</a:t>
            </a:r>
            <a:r>
              <a:rPr sz="2000" b="1"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cond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on</a:t>
            </a:r>
            <a:r>
              <a:rPr sz="2000" b="1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b="1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be T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RU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6093" y="3116760"/>
            <a:ext cx="3689400" cy="12232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pna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378"/>
              </a:spcBef>
            </a:pP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 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plo</a:t>
            </a:r>
            <a:r>
              <a:rPr sz="1800" spc="-25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475"/>
              </a:spcBef>
            </a:pP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=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3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277875" marR="34289">
              <a:lnSpc>
                <a:spcPct val="95825"/>
              </a:lnSpc>
              <a:spcBef>
                <a:spcPts val="475"/>
              </a:spcBef>
            </a:pP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R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pjo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1800" spc="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= 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SA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ES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EP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51793" y="3116760"/>
            <a:ext cx="870001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pjob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8093" y="3116760"/>
            <a:ext cx="985215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ms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6093" y="4732200"/>
            <a:ext cx="3689400" cy="15463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pna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378"/>
              </a:spcBef>
            </a:pP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 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plo</a:t>
            </a:r>
            <a:r>
              <a:rPr sz="1800" spc="-25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475"/>
              </a:spcBef>
            </a:pP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=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3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277875" marR="662956">
              <a:lnSpc>
                <a:spcPct val="118055"/>
              </a:lnSpc>
              <a:spcBef>
                <a:spcPts val="492"/>
              </a:spcBef>
            </a:pP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R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pjo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1800" spc="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= 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SA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ES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EP' 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R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ms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800" spc="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&lt;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1500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51793" y="4732200"/>
            <a:ext cx="870001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pjob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28093" y="4732200"/>
            <a:ext cx="104830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ms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al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2701" y="4732200"/>
            <a:ext cx="1073755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pbda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1869" y="6858965"/>
            <a:ext cx="218338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solidFill>
                  <a:srgbClr val="383837"/>
                </a:solidFill>
                <a:latin typeface="Arial"/>
                <a:cs typeface="Arial"/>
              </a:rPr>
              <a:t>2</a:t>
            </a:r>
            <a:r>
              <a:rPr sz="1200" spc="0" dirty="0" smtClean="0">
                <a:solidFill>
                  <a:srgbClr val="383837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70313" y="717803"/>
            <a:ext cx="8389620" cy="326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170313" y="717803"/>
            <a:ext cx="8389620" cy="326136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65385" y="787907"/>
            <a:ext cx="406904" cy="408431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56093" y="1346167"/>
            <a:ext cx="3782823" cy="974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259">
              <a:lnSpc>
                <a:spcPts val="3375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Log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ica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3200" b="1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op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tors</a:t>
            </a:r>
            <a:endParaRPr sz="3200">
              <a:latin typeface="Arial"/>
              <a:cs typeface="Arial"/>
            </a:endParaRPr>
          </a:p>
          <a:p>
            <a:pPr marL="12700" marR="61036">
              <a:lnSpc>
                <a:spcPts val="2355"/>
              </a:lnSpc>
              <a:spcBef>
                <a:spcPts val="1894"/>
              </a:spcBef>
            </a:pPr>
            <a:r>
              <a:rPr sz="2000" spc="0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r>
              <a:rPr sz="2000" spc="275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OT</a:t>
            </a:r>
            <a:r>
              <a:rPr sz="2000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ope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47404" y="2422159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8300" y="2422159"/>
            <a:ext cx="732977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an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be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applied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any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bi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spc="-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ondi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ion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 nega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hat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ondi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6093" y="3275599"/>
            <a:ext cx="5073609" cy="1041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empname,</a:t>
            </a:r>
            <a:r>
              <a:rPr sz="2000" spc="-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mg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no,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no,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empjob,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592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emplo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ee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700"/>
              </a:spcBef>
            </a:pP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WH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OT</a:t>
            </a:r>
            <a:r>
              <a:rPr sz="2000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r>
              <a:rPr sz="2000"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=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30;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32533" y="3275599"/>
            <a:ext cx="116760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empm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al,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2964" y="3275599"/>
            <a:ext cx="119568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empbda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6093" y="4799598"/>
            <a:ext cx="5073609" cy="1041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empname,</a:t>
            </a:r>
            <a:r>
              <a:rPr sz="2000" spc="-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mg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no,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no,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empjob,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592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emplo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ee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700"/>
              </a:spcBef>
            </a:pP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WH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OT</a:t>
            </a:r>
            <a:r>
              <a:rPr sz="2000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empbda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&lt;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'01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-J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N-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65';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32533" y="4799598"/>
            <a:ext cx="116760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empm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al,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02964" y="4799598"/>
            <a:ext cx="119568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empbda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1869" y="6858965"/>
            <a:ext cx="218338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solidFill>
                  <a:srgbClr val="383837"/>
                </a:solidFill>
                <a:latin typeface="Arial"/>
                <a:cs typeface="Arial"/>
              </a:rPr>
              <a:t>2</a:t>
            </a:r>
            <a:r>
              <a:rPr sz="1200" spc="0" dirty="0" smtClean="0">
                <a:solidFill>
                  <a:srgbClr val="383837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70313" y="717803"/>
            <a:ext cx="8389620" cy="326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1170313" y="717803"/>
            <a:ext cx="8389620" cy="326136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65385" y="787907"/>
            <a:ext cx="406904" cy="408431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42377" y="1346167"/>
            <a:ext cx="7471133" cy="1124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5975" marR="45417">
              <a:lnSpc>
                <a:spcPts val="3375"/>
              </a:lnSpc>
              <a:spcBef>
                <a:spcPts val="168"/>
              </a:spcBef>
            </a:pPr>
            <a:r>
              <a:rPr sz="3200" b="1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le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3200" b="1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of</a:t>
            </a:r>
            <a:r>
              <a:rPr sz="3200" b="1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Pr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ece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2355"/>
              </a:lnSpc>
              <a:spcBef>
                <a:spcPts val="3070"/>
              </a:spcBef>
            </a:pPr>
            <a:r>
              <a:rPr sz="2000" spc="0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r>
              <a:rPr sz="2000" spc="275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hen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wr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ing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an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QL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que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ing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ope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-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it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is impo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ant</a:t>
            </a:r>
            <a:r>
              <a:rPr sz="2000" spc="-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 be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07553" y="2464831"/>
            <a:ext cx="270390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of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how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 que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14175" y="2464831"/>
            <a:ext cx="24721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68683" y="2464831"/>
            <a:ext cx="116672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alua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2377" y="3167448"/>
            <a:ext cx="2810624" cy="1816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200" spc="0" dirty="0" smtClean="0">
                <a:solidFill>
                  <a:srgbClr val="383837"/>
                </a:solidFill>
                <a:latin typeface="Arial"/>
                <a:cs typeface="Arial"/>
              </a:rPr>
              <a:t>RDER</a:t>
            </a:r>
            <a:r>
              <a:rPr sz="2200" spc="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383837"/>
                </a:solidFill>
                <a:latin typeface="Arial"/>
                <a:cs typeface="Arial"/>
              </a:rPr>
              <a:t>EVA</a:t>
            </a:r>
            <a:r>
              <a:rPr sz="2200" spc="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200" spc="0" dirty="0" smtClean="0">
                <a:solidFill>
                  <a:srgbClr val="383837"/>
                </a:solidFill>
                <a:latin typeface="Arial"/>
                <a:cs typeface="Arial"/>
              </a:rPr>
              <a:t>UATED</a:t>
            </a:r>
            <a:endParaRPr sz="2200">
              <a:latin typeface="Arial"/>
              <a:cs typeface="Arial"/>
            </a:endParaRPr>
          </a:p>
          <a:p>
            <a:pPr marL="893482" marR="1694843" algn="ctr">
              <a:lnSpc>
                <a:spcPct val="95825"/>
              </a:lnSpc>
              <a:spcBef>
                <a:spcPts val="327"/>
              </a:spcBef>
            </a:pPr>
            <a:r>
              <a:rPr sz="2200" spc="0" dirty="0" smtClean="0">
                <a:solidFill>
                  <a:srgbClr val="383837"/>
                </a:solidFill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  <a:p>
            <a:pPr marL="893482" marR="1694843" algn="ctr">
              <a:lnSpc>
                <a:spcPct val="95825"/>
              </a:lnSpc>
              <a:spcBef>
                <a:spcPts val="445"/>
              </a:spcBef>
            </a:pPr>
            <a:r>
              <a:rPr sz="2200" spc="0" dirty="0" smtClean="0">
                <a:solidFill>
                  <a:srgbClr val="383837"/>
                </a:solidFill>
                <a:latin typeface="Arial"/>
                <a:cs typeface="Arial"/>
              </a:rPr>
              <a:t>2</a:t>
            </a:r>
            <a:endParaRPr sz="2200">
              <a:latin typeface="Arial"/>
              <a:cs typeface="Arial"/>
            </a:endParaRPr>
          </a:p>
          <a:p>
            <a:pPr marL="893482" marR="1694843" algn="ctr">
              <a:lnSpc>
                <a:spcPct val="95825"/>
              </a:lnSpc>
              <a:spcBef>
                <a:spcPts val="445"/>
              </a:spcBef>
            </a:pPr>
            <a:r>
              <a:rPr sz="2200" spc="0" dirty="0" smtClean="0">
                <a:solidFill>
                  <a:srgbClr val="383837"/>
                </a:solidFill>
                <a:latin typeface="Arial"/>
                <a:cs typeface="Arial"/>
              </a:rPr>
              <a:t>3</a:t>
            </a:r>
            <a:endParaRPr sz="2200">
              <a:latin typeface="Arial"/>
              <a:cs typeface="Arial"/>
            </a:endParaRPr>
          </a:p>
          <a:p>
            <a:pPr marL="893482" marR="1694843" algn="ctr">
              <a:lnSpc>
                <a:spcPct val="95825"/>
              </a:lnSpc>
              <a:spcBef>
                <a:spcPts val="445"/>
              </a:spcBef>
            </a:pPr>
            <a:r>
              <a:rPr sz="2200" spc="0" dirty="0" smtClean="0">
                <a:solidFill>
                  <a:srgbClr val="383837"/>
                </a:solidFill>
                <a:latin typeface="Arial"/>
                <a:cs typeface="Arial"/>
              </a:rPr>
              <a:t>4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99975" y="3167448"/>
            <a:ext cx="2140768" cy="1816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2419" algn="just">
              <a:lnSpc>
                <a:spcPts val="2345"/>
              </a:lnSpc>
              <a:spcBef>
                <a:spcPts val="117"/>
              </a:spcBef>
            </a:pPr>
            <a:r>
              <a:rPr sz="22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200" spc="0" dirty="0" smtClean="0">
                <a:solidFill>
                  <a:srgbClr val="383837"/>
                </a:solidFill>
                <a:latin typeface="Arial"/>
                <a:cs typeface="Arial"/>
              </a:rPr>
              <a:t>PERAT</a:t>
            </a:r>
            <a:r>
              <a:rPr sz="22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2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endParaRPr sz="2200">
              <a:latin typeface="Arial"/>
              <a:cs typeface="Arial"/>
            </a:endParaRPr>
          </a:p>
          <a:p>
            <a:pPr marL="12701" algn="just">
              <a:lnSpc>
                <a:spcPct val="95825"/>
              </a:lnSpc>
              <a:spcBef>
                <a:spcPts val="327"/>
              </a:spcBef>
            </a:pPr>
            <a:r>
              <a:rPr sz="220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200" spc="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200" spc="0" dirty="0" smtClean="0">
                <a:solidFill>
                  <a:srgbClr val="383837"/>
                </a:solidFill>
                <a:latin typeface="Arial"/>
                <a:cs typeface="Arial"/>
              </a:rPr>
              <a:t>L C</a:t>
            </a:r>
            <a:r>
              <a:rPr sz="22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2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200" spc="4" dirty="0" smtClean="0">
                <a:solidFill>
                  <a:srgbClr val="383837"/>
                </a:solidFill>
                <a:latin typeface="Arial"/>
                <a:cs typeface="Arial"/>
              </a:rPr>
              <a:t>pa</a:t>
            </a:r>
            <a:r>
              <a:rPr sz="22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200" spc="4" dirty="0" smtClean="0">
                <a:solidFill>
                  <a:srgbClr val="383837"/>
                </a:solidFill>
                <a:latin typeface="Arial"/>
                <a:cs typeface="Arial"/>
              </a:rPr>
              <a:t>iso</a:t>
            </a:r>
            <a:r>
              <a:rPr sz="2200" spc="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  <a:p>
            <a:pPr marL="12701" marR="1491419" algn="just">
              <a:lnSpc>
                <a:spcPts val="2980"/>
              </a:lnSpc>
              <a:spcBef>
                <a:spcPts val="274"/>
              </a:spcBef>
            </a:pPr>
            <a:r>
              <a:rPr sz="2200" spc="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22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200" spc="0" dirty="0" smtClean="0">
                <a:solidFill>
                  <a:srgbClr val="383837"/>
                </a:solidFill>
                <a:latin typeface="Arial"/>
                <a:cs typeface="Arial"/>
              </a:rPr>
              <a:t>T AND </a:t>
            </a:r>
            <a:r>
              <a:rPr sz="22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2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61007" y="3545400"/>
            <a:ext cx="1308531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200" spc="4" dirty="0" smtClean="0">
                <a:solidFill>
                  <a:srgbClr val="383837"/>
                </a:solidFill>
                <a:latin typeface="Arial"/>
                <a:cs typeface="Arial"/>
              </a:rPr>
              <a:t>pe</a:t>
            </a:r>
            <a:r>
              <a:rPr sz="22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200" spc="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2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2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200" spc="0" dirty="0" smtClean="0">
                <a:solidFill>
                  <a:srgbClr val="383837"/>
                </a:solidFill>
                <a:latin typeface="Arial"/>
                <a:cs typeface="Arial"/>
              </a:rPr>
              <a:t>rs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2377" y="5007353"/>
            <a:ext cx="1623547" cy="3281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5"/>
              </a:lnSpc>
              <a:spcBef>
                <a:spcPts val="342"/>
              </a:spcBef>
            </a:pPr>
            <a:r>
              <a:rPr sz="2000" spc="0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r>
              <a:rPr sz="2000" spc="275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To o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62388" y="5055630"/>
            <a:ext cx="135962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der</a:t>
            </a:r>
            <a:r>
              <a:rPr sz="2000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26367" y="5055630"/>
            <a:ext cx="420101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eden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4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pa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en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es</a:t>
            </a:r>
            <a:r>
              <a:rPr sz="2000" spc="-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ound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1082" y="5055630"/>
            <a:ext cx="41691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7553" y="5329950"/>
            <a:ext cx="600477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lau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es</a:t>
            </a:r>
            <a:r>
              <a:rPr sz="2000" spc="51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–  </a:t>
            </a:r>
            <a:r>
              <a:rPr sz="2000" i="1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i="1" spc="0" dirty="0" smtClean="0">
                <a:solidFill>
                  <a:srgbClr val="383837"/>
                </a:solidFill>
                <a:latin typeface="Arial"/>
                <a:cs typeface="Arial"/>
              </a:rPr>
              <a:t>ugge</a:t>
            </a:r>
            <a:r>
              <a:rPr sz="2000" i="1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i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i="1" spc="-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i="1" spc="0" dirty="0" smtClean="0">
                <a:solidFill>
                  <a:srgbClr val="FF0000"/>
                </a:solidFill>
                <a:latin typeface="Arial"/>
                <a:cs typeface="Arial"/>
              </a:rPr>
              <a:t>al</a:t>
            </a:r>
            <a:r>
              <a:rPr sz="2000" i="1" spc="4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000" i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i="1" spc="4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000" i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i="1" spc="-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000" i="1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i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i="1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i="1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i="1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i="1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i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i="1" spc="0" dirty="0" smtClean="0">
                <a:solidFill>
                  <a:srgbClr val="383837"/>
                </a:solidFill>
                <a:latin typeface="Arial"/>
                <a:cs typeface="Arial"/>
              </a:rPr>
              <a:t>la</a:t>
            </a:r>
            <a:r>
              <a:rPr sz="2000" i="1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i="1" spc="0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i="1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i="1" spc="0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i="1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i="1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i="1" spc="0" dirty="0" smtClean="0">
                <a:solidFill>
                  <a:srgbClr val="383837"/>
                </a:solidFill>
                <a:latin typeface="Arial"/>
                <a:cs typeface="Arial"/>
              </a:rPr>
              <a:t>equi</a:t>
            </a:r>
            <a:r>
              <a:rPr sz="2000" i="1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i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i="1" spc="-1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000" i="1" spc="0" dirty="0" smtClean="0">
                <a:solidFill>
                  <a:srgbClr val="383837"/>
                </a:solidFill>
                <a:latin typeface="Arial"/>
                <a:cs typeface="Arial"/>
              </a:rPr>
              <a:t>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1869" y="6858965"/>
            <a:ext cx="218338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solidFill>
                  <a:srgbClr val="383837"/>
                </a:solidFill>
                <a:latin typeface="Arial"/>
                <a:cs typeface="Arial"/>
              </a:rPr>
              <a:t>2</a:t>
            </a:r>
            <a:r>
              <a:rPr sz="1200" spc="0" dirty="0" smtClean="0">
                <a:solidFill>
                  <a:srgbClr val="383837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70313" y="717803"/>
            <a:ext cx="8389620" cy="326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170313" y="717803"/>
            <a:ext cx="8389620" cy="326136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5385" y="787907"/>
            <a:ext cx="406904" cy="408431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45653" y="1346167"/>
            <a:ext cx="7817667" cy="56905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3375"/>
              </a:lnSpc>
              <a:spcBef>
                <a:spcPts val="168"/>
              </a:spcBef>
            </a:pPr>
            <a:r>
              <a:rPr sz="3200" b="1" spc="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th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me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3200" b="1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3200" b="1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tors</a:t>
            </a:r>
            <a:endParaRPr sz="3200">
              <a:latin typeface="Arial"/>
              <a:cs typeface="Arial"/>
            </a:endParaRPr>
          </a:p>
          <a:p>
            <a:pPr marL="791463" indent="-761999">
              <a:lnSpc>
                <a:spcPts val="2299"/>
              </a:lnSpc>
              <a:spcBef>
                <a:spcPts val="973"/>
              </a:spcBef>
            </a:pP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an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be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applied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NU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BE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R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alues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and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ome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xt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ent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TE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alues </a:t>
            </a:r>
            <a:endParaRPr sz="1800">
              <a:latin typeface="Arial"/>
              <a:cs typeface="Arial"/>
            </a:endParaRPr>
          </a:p>
          <a:p>
            <a:pPr marL="791463">
              <a:lnSpc>
                <a:spcPts val="2069"/>
              </a:lnSpc>
              <a:spcBef>
                <a:spcPts val="503"/>
              </a:spcBef>
            </a:pP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pna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ms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al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ms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al*1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2</a:t>
            </a:r>
            <a:r>
              <a:rPr sz="1800" spc="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"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nnua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800" spc="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ala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-25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" </a:t>
            </a:r>
            <a:endParaRPr sz="1800">
              <a:latin typeface="Arial"/>
              <a:cs typeface="Arial"/>
            </a:endParaRPr>
          </a:p>
          <a:p>
            <a:pPr marL="791463">
              <a:lnSpc>
                <a:spcPts val="2069"/>
              </a:lnSpc>
              <a:spcBef>
                <a:spcPts val="453"/>
              </a:spcBef>
            </a:pP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 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plo</a:t>
            </a:r>
            <a:r>
              <a:rPr sz="1800" spc="-25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29463" marR="54516" indent="0">
              <a:lnSpc>
                <a:spcPts val="2160"/>
              </a:lnSpc>
              <a:spcBef>
                <a:spcPts val="721"/>
              </a:spcBef>
            </a:pP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b="1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ou 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ub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spc="-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b="1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TE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 v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alues 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ou</a:t>
            </a:r>
            <a:r>
              <a:rPr sz="2000" b="1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get</a:t>
            </a:r>
            <a:r>
              <a:rPr sz="2000" b="1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2000" b="1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di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ff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en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b="1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be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een</a:t>
            </a:r>
            <a:r>
              <a:rPr sz="2000" b="1"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he 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b="1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da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es</a:t>
            </a:r>
            <a:r>
              <a:rPr sz="2000" b="1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in da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b="1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SYS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TE</a:t>
            </a:r>
            <a:r>
              <a:rPr sz="2000" b="1" spc="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is</a:t>
            </a:r>
            <a:r>
              <a:rPr sz="2000" b="1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an</a:t>
            </a:r>
            <a:r>
              <a:rPr sz="2000" b="1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le</a:t>
            </a:r>
            <a:r>
              <a:rPr sz="2000" b="1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un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ion</a:t>
            </a:r>
            <a:r>
              <a:rPr sz="2000" b="1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hi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2000" b="1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ns</a:t>
            </a:r>
            <a:r>
              <a:rPr sz="2000" b="1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he 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rr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ent</a:t>
            </a:r>
            <a:r>
              <a:rPr sz="2000" b="1" spc="-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em</a:t>
            </a:r>
            <a:r>
              <a:rPr sz="2000" b="1" spc="-3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da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e)</a:t>
            </a:r>
            <a:endParaRPr sz="2000" b="1">
              <a:latin typeface="Arial"/>
              <a:cs typeface="Arial"/>
            </a:endParaRPr>
          </a:p>
          <a:p>
            <a:pPr marL="791463" marR="26730">
              <a:lnSpc>
                <a:spcPct val="95825"/>
              </a:lnSpc>
              <a:spcBef>
                <a:spcPts val="362"/>
              </a:spcBef>
            </a:pPr>
            <a:r>
              <a:rPr sz="1800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pna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pbda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SYS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800" spc="1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 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pbda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"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marL="1123695" marR="26730">
              <a:lnSpc>
                <a:spcPts val="1945"/>
              </a:lnSpc>
              <a:spcBef>
                <a:spcPts val="97"/>
              </a:spcBef>
            </a:pP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Da</a:t>
            </a:r>
            <a:r>
              <a:rPr sz="1800" spc="-25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s"</a:t>
            </a:r>
            <a:endParaRPr sz="1800">
              <a:latin typeface="Arial"/>
              <a:cs typeface="Arial"/>
            </a:endParaRPr>
          </a:p>
          <a:p>
            <a:pPr marL="791463" marR="26730">
              <a:lnSpc>
                <a:spcPct val="95825"/>
              </a:lnSpc>
              <a:spcBef>
                <a:spcPts val="377"/>
              </a:spcBef>
            </a:pP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 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plo</a:t>
            </a:r>
            <a:r>
              <a:rPr sz="1800" spc="-25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791463" marR="26730">
              <a:lnSpc>
                <a:spcPct val="95825"/>
              </a:lnSpc>
              <a:spcBef>
                <a:spcPts val="475"/>
              </a:spcBef>
            </a:pPr>
            <a:r>
              <a:rPr sz="1800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pna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pbda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(SYS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800" spc="1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 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pbda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*2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4 </a:t>
            </a:r>
            <a:r>
              <a:rPr sz="1800" spc="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"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1123695" marR="26730">
              <a:lnSpc>
                <a:spcPts val="1945"/>
              </a:lnSpc>
              <a:spcBef>
                <a:spcPts val="97"/>
              </a:spcBef>
            </a:pP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Hou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rs"</a:t>
            </a:r>
            <a:endParaRPr sz="1800">
              <a:latin typeface="Arial"/>
              <a:cs typeface="Arial"/>
            </a:endParaRPr>
          </a:p>
          <a:p>
            <a:pPr marL="791463" marR="26730">
              <a:lnSpc>
                <a:spcPct val="95825"/>
              </a:lnSpc>
              <a:spcBef>
                <a:spcPts val="377"/>
              </a:spcBef>
            </a:pP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 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plo</a:t>
            </a:r>
            <a:r>
              <a:rPr sz="1800" spc="-25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29463" marR="644305" indent="0">
              <a:lnSpc>
                <a:spcPts val="2160"/>
              </a:lnSpc>
              <a:spcBef>
                <a:spcPts val="710"/>
              </a:spcBef>
            </a:pP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ou 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an</a:t>
            </a:r>
            <a:r>
              <a:rPr sz="2000" b="1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add</a:t>
            </a:r>
            <a:r>
              <a:rPr sz="2000" b="1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a 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TE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and</a:t>
            </a:r>
            <a:r>
              <a:rPr sz="2000" b="1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an 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VA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L 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alue,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hi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2000" b="1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ul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b="1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in ano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her</a:t>
            </a:r>
            <a:r>
              <a:rPr sz="2000" b="1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da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2000" b="1">
              <a:latin typeface="Arial"/>
              <a:cs typeface="Arial"/>
            </a:endParaRPr>
          </a:p>
          <a:p>
            <a:pPr marL="791463" marR="265478">
              <a:lnSpc>
                <a:spcPts val="2069"/>
              </a:lnSpc>
              <a:spcBef>
                <a:spcPts val="362"/>
              </a:spcBef>
            </a:pPr>
            <a:r>
              <a:rPr sz="1800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pna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pbda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pbda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+</a:t>
            </a:r>
            <a:r>
              <a:rPr sz="18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800" spc="1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VAL</a:t>
            </a:r>
            <a:r>
              <a:rPr sz="18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10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800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791463" marR="265478">
              <a:lnSpc>
                <a:spcPts val="2069"/>
              </a:lnSpc>
              <a:spcBef>
                <a:spcPts val="473"/>
              </a:spcBef>
            </a:pP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YEAR 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 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plo</a:t>
            </a:r>
            <a:r>
              <a:rPr sz="1800" spc="-25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2734816" marR="2647093" algn="ctr">
              <a:lnSpc>
                <a:spcPts val="1210"/>
              </a:lnSpc>
              <a:spcBef>
                <a:spcPts val="534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7241" y="1890775"/>
            <a:ext cx="1793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176"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3000" spc="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7241" y="2887470"/>
            <a:ext cx="1793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176"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3000" spc="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27194" y="4727628"/>
            <a:ext cx="237083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7241" y="5572757"/>
            <a:ext cx="1793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176"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3000" spc="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1869" y="6858965"/>
            <a:ext cx="218338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solidFill>
                  <a:srgbClr val="383837"/>
                </a:solidFill>
                <a:latin typeface="Arial"/>
                <a:cs typeface="Arial"/>
              </a:rPr>
              <a:t>2</a:t>
            </a:r>
            <a:r>
              <a:rPr sz="1200" spc="0" dirty="0" smtClean="0">
                <a:solidFill>
                  <a:srgbClr val="383837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70313" y="717803"/>
            <a:ext cx="8389620" cy="326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170313" y="717803"/>
            <a:ext cx="8389620" cy="326136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65385" y="787907"/>
            <a:ext cx="406904" cy="408431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45653" y="1346167"/>
            <a:ext cx="4238499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b="1" spc="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th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me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3200" b="1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3200" b="1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th</a:t>
            </a:r>
            <a:r>
              <a:rPr sz="3200" b="1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3200" b="1" spc="4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47404" y="2041159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8300" y="2041159"/>
            <a:ext cx="6957387" cy="1346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latin typeface="Arial"/>
                <a:cs typeface="Arial"/>
              </a:rPr>
              <a:t>I</a:t>
            </a:r>
            <a:r>
              <a:rPr sz="2000" spc="0" dirty="0" smtClean="0">
                <a:latin typeface="Arial"/>
                <a:cs typeface="Arial"/>
              </a:rPr>
              <a:t>f</a:t>
            </a:r>
            <a:r>
              <a:rPr sz="2000" spc="-19" dirty="0" smtClean="0">
                <a:latin typeface="Arial"/>
                <a:cs typeface="Arial"/>
              </a:rPr>
              <a:t> </a:t>
            </a:r>
            <a:r>
              <a:rPr sz="2000" spc="-4" dirty="0" smtClean="0">
                <a:latin typeface="Arial"/>
                <a:cs typeface="Arial"/>
              </a:rPr>
              <a:t>y</a:t>
            </a:r>
            <a:r>
              <a:rPr sz="2000" spc="0" dirty="0" smtClean="0">
                <a:latin typeface="Arial"/>
                <a:cs typeface="Arial"/>
              </a:rPr>
              <a:t>ou add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or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s</a:t>
            </a:r>
            <a:r>
              <a:rPr sz="2000" spc="0" dirty="0" smtClean="0">
                <a:latin typeface="Arial"/>
                <a:cs typeface="Arial"/>
              </a:rPr>
              <a:t>ub</a:t>
            </a:r>
            <a:r>
              <a:rPr sz="2000" spc="-4" dirty="0" smtClean="0">
                <a:latin typeface="Arial"/>
                <a:cs typeface="Arial"/>
              </a:rPr>
              <a:t>t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a</a:t>
            </a:r>
            <a:r>
              <a:rPr sz="2000" spc="4" dirty="0" smtClean="0">
                <a:latin typeface="Arial"/>
                <a:cs typeface="Arial"/>
              </a:rPr>
              <a:t>c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-5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 </a:t>
            </a:r>
            <a:r>
              <a:rPr sz="2000" spc="4" dirty="0" smtClean="0">
                <a:latin typeface="Arial"/>
                <a:cs typeface="Arial"/>
              </a:rPr>
              <a:t>D</a:t>
            </a:r>
            <a:r>
              <a:rPr sz="2000" spc="-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TE and</a:t>
            </a:r>
            <a:r>
              <a:rPr sz="2000" spc="-2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 </a:t>
            </a:r>
            <a:r>
              <a:rPr sz="2000" spc="4" dirty="0" smtClean="0">
                <a:latin typeface="Arial"/>
                <a:cs typeface="Arial"/>
              </a:rPr>
              <a:t>NU</a:t>
            </a:r>
            <a:r>
              <a:rPr sz="2000" spc="0" dirty="0" smtClean="0">
                <a:latin typeface="Arial"/>
                <a:cs typeface="Arial"/>
              </a:rPr>
              <a:t>M</a:t>
            </a:r>
            <a:r>
              <a:rPr sz="2000" spc="-4" dirty="0" smtClean="0">
                <a:latin typeface="Arial"/>
                <a:cs typeface="Arial"/>
              </a:rPr>
              <a:t>BE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,</a:t>
            </a:r>
            <a:r>
              <a:rPr sz="2000" spc="-4" dirty="0" smtClean="0">
                <a:latin typeface="Arial"/>
                <a:cs typeface="Arial"/>
              </a:rPr>
              <a:t> t</a:t>
            </a:r>
            <a:r>
              <a:rPr sz="2000" spc="0" dirty="0" smtClean="0">
                <a:latin typeface="Arial"/>
                <a:cs typeface="Arial"/>
              </a:rPr>
              <a:t>he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number</a:t>
            </a:r>
            <a:r>
              <a:rPr sz="2000" spc="-3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sz="2000" spc="0" dirty="0" smtClean="0">
                <a:latin typeface="Arial"/>
                <a:cs typeface="Arial"/>
              </a:rPr>
              <a:t>in</a:t>
            </a:r>
            <a:r>
              <a:rPr sz="2000" spc="-4" dirty="0" smtClean="0">
                <a:latin typeface="Arial"/>
                <a:cs typeface="Arial"/>
              </a:rPr>
              <a:t>t</a:t>
            </a:r>
            <a:r>
              <a:rPr sz="2000" spc="0" dirty="0" smtClean="0">
                <a:latin typeface="Arial"/>
                <a:cs typeface="Arial"/>
              </a:rPr>
              <a:t>e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p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e</a:t>
            </a:r>
            <a:r>
              <a:rPr sz="2000" spc="-4" dirty="0" smtClean="0">
                <a:latin typeface="Arial"/>
                <a:cs typeface="Arial"/>
              </a:rPr>
              <a:t>t</a:t>
            </a:r>
            <a:r>
              <a:rPr sz="2000" spc="0" dirty="0" smtClean="0">
                <a:latin typeface="Arial"/>
                <a:cs typeface="Arial"/>
              </a:rPr>
              <a:t>ed</a:t>
            </a:r>
            <a:r>
              <a:rPr sz="2000" spc="-3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as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an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in</a:t>
            </a:r>
            <a:r>
              <a:rPr sz="2000" spc="-4" dirty="0" smtClean="0">
                <a:latin typeface="Arial"/>
                <a:cs typeface="Arial"/>
              </a:rPr>
              <a:t>t</a:t>
            </a:r>
            <a:r>
              <a:rPr sz="2000" spc="0" dirty="0" smtClean="0">
                <a:latin typeface="Arial"/>
                <a:cs typeface="Arial"/>
              </a:rPr>
              <a:t>e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-4" dirty="0" smtClean="0">
                <a:latin typeface="Arial"/>
                <a:cs typeface="Arial"/>
              </a:rPr>
              <a:t>v</a:t>
            </a:r>
            <a:r>
              <a:rPr sz="2000" spc="0" dirty="0" smtClean="0">
                <a:latin typeface="Arial"/>
                <a:cs typeface="Arial"/>
              </a:rPr>
              <a:t>al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</a:t>
            </a:r>
            <a:r>
              <a:rPr sz="2000" spc="-4" dirty="0" smtClean="0">
                <a:latin typeface="Arial"/>
                <a:cs typeface="Arial"/>
              </a:rPr>
              <a:t>x</a:t>
            </a:r>
            <a:r>
              <a:rPr sz="2000" spc="0" dirty="0" smtClean="0">
                <a:latin typeface="Arial"/>
                <a:cs typeface="Arial"/>
              </a:rPr>
              <a:t>p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e</a:t>
            </a:r>
            <a:r>
              <a:rPr sz="2000" spc="4" dirty="0" smtClean="0">
                <a:latin typeface="Arial"/>
                <a:cs typeface="Arial"/>
              </a:rPr>
              <a:t>ss</a:t>
            </a:r>
            <a:r>
              <a:rPr sz="2000" spc="0" dirty="0" smtClean="0">
                <a:latin typeface="Arial"/>
                <a:cs typeface="Arial"/>
              </a:rPr>
              <a:t>ed</a:t>
            </a:r>
            <a:r>
              <a:rPr sz="2000" spc="-3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in </a:t>
            </a:r>
            <a:r>
              <a:rPr sz="2000" b="1" spc="0" dirty="0" smtClean="0">
                <a:latin typeface="Arial"/>
                <a:cs typeface="Arial"/>
              </a:rPr>
              <a:t>da</a:t>
            </a:r>
            <a:r>
              <a:rPr sz="2000" b="1" spc="-4" dirty="0" smtClean="0">
                <a:latin typeface="Arial"/>
                <a:cs typeface="Arial"/>
              </a:rPr>
              <a:t>y</a:t>
            </a:r>
            <a:r>
              <a:rPr sz="2000" b="1" spc="0" dirty="0" smtClean="0">
                <a:latin typeface="Arial"/>
                <a:cs typeface="Arial"/>
              </a:rPr>
              <a:t>s</a:t>
            </a:r>
            <a:endParaRPr sz="2000" b="1">
              <a:latin typeface="Arial"/>
              <a:cs typeface="Arial"/>
            </a:endParaRPr>
          </a:p>
          <a:p>
            <a:pPr marL="215391" marR="38176">
              <a:lnSpc>
                <a:spcPct val="95825"/>
              </a:lnSpc>
              <a:spcBef>
                <a:spcPts val="700"/>
              </a:spcBef>
            </a:pPr>
            <a:r>
              <a:rPr sz="2000" spc="-4" dirty="0" smtClean="0">
                <a:latin typeface="Arial"/>
                <a:cs typeface="Arial"/>
              </a:rPr>
              <a:t>SE</a:t>
            </a:r>
            <a:r>
              <a:rPr sz="2000" spc="0" dirty="0" smtClean="0">
                <a:latin typeface="Arial"/>
                <a:cs typeface="Arial"/>
              </a:rPr>
              <a:t>L</a:t>
            </a:r>
            <a:r>
              <a:rPr sz="2000" spc="-4" dirty="0" smtClean="0">
                <a:latin typeface="Arial"/>
                <a:cs typeface="Arial"/>
              </a:rPr>
              <a:t>E</a:t>
            </a:r>
            <a:r>
              <a:rPr sz="2000" spc="4" dirty="0" smtClean="0">
                <a:latin typeface="Arial"/>
                <a:cs typeface="Arial"/>
              </a:rPr>
              <a:t>C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empname,</a:t>
            </a:r>
            <a:r>
              <a:rPr sz="2000" spc="-4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empbda</a:t>
            </a:r>
            <a:r>
              <a:rPr sz="2000" spc="-4" dirty="0" smtClean="0">
                <a:latin typeface="Arial"/>
                <a:cs typeface="Arial"/>
              </a:rPr>
              <a:t>t</a:t>
            </a:r>
            <a:r>
              <a:rPr sz="2000" spc="0" dirty="0" smtClean="0">
                <a:latin typeface="Arial"/>
                <a:cs typeface="Arial"/>
              </a:rPr>
              <a:t>e,</a:t>
            </a:r>
            <a:r>
              <a:rPr sz="2000" spc="-4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empbda</a:t>
            </a:r>
            <a:r>
              <a:rPr sz="2000" spc="-4" dirty="0" smtClean="0">
                <a:latin typeface="Arial"/>
                <a:cs typeface="Arial"/>
              </a:rPr>
              <a:t>t</a:t>
            </a:r>
            <a:r>
              <a:rPr sz="2000" spc="0" dirty="0" smtClean="0">
                <a:latin typeface="Arial"/>
                <a:cs typeface="Arial"/>
              </a:rPr>
              <a:t>e</a:t>
            </a:r>
            <a:r>
              <a:rPr sz="2000" spc="-2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+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365</a:t>
            </a:r>
            <a:endParaRPr sz="2000">
              <a:latin typeface="Arial"/>
              <a:cs typeface="Arial"/>
            </a:endParaRPr>
          </a:p>
          <a:p>
            <a:pPr marL="215391" marR="38176">
              <a:lnSpc>
                <a:spcPct val="95825"/>
              </a:lnSpc>
              <a:spcBef>
                <a:spcPts val="700"/>
              </a:spcBef>
            </a:pPr>
            <a:r>
              <a:rPr sz="2000" spc="0" dirty="0" smtClean="0">
                <a:latin typeface="Arial"/>
                <a:cs typeface="Arial"/>
              </a:rPr>
              <a:t>F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OM</a:t>
            </a:r>
            <a:r>
              <a:rPr sz="2000" spc="-2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emplo</a:t>
            </a:r>
            <a:r>
              <a:rPr sz="2000" spc="-4" dirty="0" smtClean="0">
                <a:latin typeface="Arial"/>
                <a:cs typeface="Arial"/>
              </a:rPr>
              <a:t>y</a:t>
            </a:r>
            <a:r>
              <a:rPr sz="2000" spc="0" dirty="0" smtClean="0">
                <a:latin typeface="Arial"/>
                <a:cs typeface="Arial"/>
              </a:rPr>
              <a:t>ee;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6088" y="3532122"/>
            <a:ext cx="179397" cy="7523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176"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12700">
              <a:lnSpc>
                <a:spcPct val="90983"/>
              </a:lnSpc>
            </a:pPr>
            <a:r>
              <a:rPr sz="2000" spc="0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  <a:p>
            <a:pPr marL="12700">
              <a:lnSpc>
                <a:spcPts val="1700"/>
              </a:lnSpc>
              <a:spcBef>
                <a:spcPts val="1621"/>
              </a:spcBef>
            </a:pPr>
            <a:r>
              <a:rPr sz="3000" spc="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1264" y="3580398"/>
            <a:ext cx="7216909" cy="15143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The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TE da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ty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pe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es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da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and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ime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  <a:spcBef>
                <a:spcPts val="1478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le</a:t>
            </a:r>
            <a:r>
              <a:rPr sz="2000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es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da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es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in an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nal</a:t>
            </a:r>
            <a:r>
              <a:rPr sz="2000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nume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ic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: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en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2000" spc="-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, da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hou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minu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ond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1274"/>
              </a:spcBef>
            </a:pP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SYS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TE</a:t>
            </a:r>
            <a:r>
              <a:rPr sz="2000" spc="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is a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un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ion</a:t>
            </a:r>
            <a:r>
              <a:rPr sz="2000"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hat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ns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rr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ent</a:t>
            </a:r>
            <a:r>
              <a:rPr sz="2000" b="1" spc="-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da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b="1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and</a:t>
            </a:r>
            <a:r>
              <a:rPr sz="2000" b="1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ime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49594" y="4052838"/>
            <a:ext cx="84146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mon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h,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6088" y="4766562"/>
            <a:ext cx="1793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176"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3000" spc="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6088" y="5360921"/>
            <a:ext cx="1793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176"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3000" spc="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1264" y="5409198"/>
            <a:ext cx="6668636" cy="1041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DU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L is</a:t>
            </a:r>
            <a:r>
              <a:rPr sz="2000" b="1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a dummy</a:t>
            </a:r>
            <a:r>
              <a:rPr sz="2000" b="1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able</a:t>
            </a:r>
            <a:r>
              <a:rPr sz="2000" b="1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ed</a:t>
            </a:r>
            <a:r>
              <a:rPr sz="2000" b="1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o 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iew 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SYS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endParaRPr sz="2000" b="1">
              <a:latin typeface="Arial"/>
              <a:cs typeface="Arial"/>
            </a:endParaRPr>
          </a:p>
          <a:p>
            <a:pPr marL="852428" marR="2395221">
              <a:lnSpc>
                <a:spcPct val="125000"/>
              </a:lnSpc>
              <a:spcBef>
                <a:spcPts val="439"/>
              </a:spcBef>
            </a:pPr>
            <a:r>
              <a:rPr sz="2000" spc="-4" dirty="0" smtClean="0">
                <a:latin typeface="Arial"/>
                <a:cs typeface="Arial"/>
              </a:rPr>
              <a:t>SE</a:t>
            </a:r>
            <a:r>
              <a:rPr sz="2000" spc="0" dirty="0" smtClean="0">
                <a:latin typeface="Arial"/>
                <a:cs typeface="Arial"/>
              </a:rPr>
              <a:t>L</a:t>
            </a:r>
            <a:r>
              <a:rPr sz="2000" spc="-4" dirty="0" smtClean="0">
                <a:latin typeface="Arial"/>
                <a:cs typeface="Arial"/>
              </a:rPr>
              <a:t>E</a:t>
            </a:r>
            <a:r>
              <a:rPr sz="2000" spc="4" dirty="0" smtClean="0">
                <a:latin typeface="Arial"/>
                <a:cs typeface="Arial"/>
              </a:rPr>
              <a:t>C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9" dirty="0" smtClean="0">
                <a:latin typeface="Arial"/>
                <a:cs typeface="Arial"/>
              </a:rPr>
              <a:t> </a:t>
            </a:r>
            <a:r>
              <a:rPr sz="2000" spc="-4" smtClean="0">
                <a:latin typeface="Arial"/>
                <a:cs typeface="Arial"/>
              </a:rPr>
              <a:t>SYS</a:t>
            </a:r>
            <a:r>
              <a:rPr sz="2000" spc="4" smtClean="0">
                <a:latin typeface="Arial"/>
                <a:cs typeface="Arial"/>
              </a:rPr>
              <a:t>D</a:t>
            </a:r>
            <a:r>
              <a:rPr sz="2000" spc="-4" smtClean="0">
                <a:latin typeface="Arial"/>
                <a:cs typeface="Arial"/>
              </a:rPr>
              <a:t>A</a:t>
            </a:r>
            <a:r>
              <a:rPr sz="2000" spc="0" smtClean="0">
                <a:latin typeface="Arial"/>
                <a:cs typeface="Arial"/>
              </a:rPr>
              <a:t>TE </a:t>
            </a:r>
            <a:r>
              <a:rPr sz="2000" spc="0" smtClean="0">
                <a:latin typeface="Arial"/>
                <a:cs typeface="Arial"/>
              </a:rPr>
              <a:t>F</a:t>
            </a:r>
            <a:r>
              <a:rPr sz="2000" spc="4" smtClean="0">
                <a:latin typeface="Arial"/>
                <a:cs typeface="Arial"/>
              </a:rPr>
              <a:t>R</a:t>
            </a:r>
            <a:r>
              <a:rPr sz="2000" spc="0" smtClean="0">
                <a:latin typeface="Arial"/>
                <a:cs typeface="Arial"/>
              </a:rPr>
              <a:t>OM</a:t>
            </a:r>
            <a:r>
              <a:rPr lang="en-US" sz="2000" spc="-25" dirty="0" smtClean="0">
                <a:latin typeface="Arial"/>
                <a:cs typeface="Arial"/>
              </a:rPr>
              <a:t> </a:t>
            </a:r>
            <a:r>
              <a:rPr sz="2000" spc="0" smtClean="0">
                <a:latin typeface="Arial"/>
                <a:cs typeface="Arial"/>
              </a:rPr>
              <a:t>dual</a:t>
            </a:r>
            <a:r>
              <a:rPr sz="2000" spc="0" dirty="0" smtClean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1869" y="6858965"/>
            <a:ext cx="218338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solidFill>
                  <a:srgbClr val="383837"/>
                </a:solidFill>
                <a:latin typeface="Arial"/>
                <a:cs typeface="Arial"/>
              </a:rPr>
              <a:t>2</a:t>
            </a:r>
            <a:r>
              <a:rPr sz="1200" spc="0" dirty="0" smtClean="0">
                <a:solidFill>
                  <a:srgbClr val="383837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70313" y="717803"/>
            <a:ext cx="8389620" cy="326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1170313" y="717803"/>
            <a:ext cx="8389620" cy="326136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65385" y="787907"/>
            <a:ext cx="406904" cy="408431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07548" y="1346167"/>
            <a:ext cx="7368439" cy="2378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805" marR="31111">
              <a:lnSpc>
                <a:spcPts val="3375"/>
              </a:lnSpc>
              <a:spcBef>
                <a:spcPts val="168"/>
              </a:spcBef>
            </a:pPr>
            <a:r>
              <a:rPr sz="3200" b="1" spc="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ll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3200" b="1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3200" b="1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3200" b="1" spc="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th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me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3200" b="1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x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pr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essi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ons</a:t>
            </a:r>
            <a:endParaRPr sz="3200">
              <a:latin typeface="Arial"/>
              <a:cs typeface="Arial"/>
            </a:endParaRPr>
          </a:p>
          <a:p>
            <a:pPr marL="12705">
              <a:lnSpc>
                <a:spcPct val="100041"/>
              </a:lnSpc>
              <a:spcBef>
                <a:spcPts val="469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oblem</a:t>
            </a:r>
            <a:r>
              <a:rPr sz="2000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hme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ic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x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ions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on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aining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 null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alue e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alua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 null:</a:t>
            </a:r>
            <a:endParaRPr sz="2000">
              <a:latin typeface="Arial"/>
              <a:cs typeface="Arial"/>
            </a:endParaRPr>
          </a:p>
          <a:p>
            <a:pPr marL="338840" marR="31111">
              <a:lnSpc>
                <a:spcPct val="95825"/>
              </a:lnSpc>
              <a:spcBef>
                <a:spcPts val="593"/>
              </a:spcBef>
            </a:pPr>
            <a:r>
              <a:rPr sz="1600" spc="4" dirty="0" smtClean="0">
                <a:latin typeface="Arial"/>
                <a:cs typeface="Arial"/>
              </a:rPr>
              <a:t>SE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CT</a:t>
            </a:r>
            <a:r>
              <a:rPr sz="1600" spc="-1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pna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e,</a:t>
            </a:r>
            <a:r>
              <a:rPr sz="1600" spc="-4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ms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-4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o</a:t>
            </a:r>
            <a:r>
              <a:rPr sz="1600" spc="4" dirty="0" smtClean="0">
                <a:latin typeface="Arial"/>
                <a:cs typeface="Arial"/>
              </a:rPr>
              <a:t>mm</a:t>
            </a:r>
            <a:r>
              <a:rPr sz="1600" spc="0" dirty="0" smtClean="0">
                <a:latin typeface="Arial"/>
                <a:cs typeface="Arial"/>
              </a:rPr>
              <a:t>,</a:t>
            </a:r>
            <a:endParaRPr sz="1600">
              <a:latin typeface="Arial"/>
              <a:cs typeface="Arial"/>
            </a:endParaRPr>
          </a:p>
          <a:p>
            <a:pPr marL="338840" marR="1827862" indent="1237487">
              <a:lnSpc>
                <a:spcPts val="1839"/>
              </a:lnSpc>
              <a:spcBef>
                <a:spcPts val="80"/>
              </a:spcBef>
            </a:pPr>
            <a:r>
              <a:rPr sz="1600" spc="0" dirty="0" smtClean="0">
                <a:latin typeface="Arial"/>
                <a:cs typeface="Arial"/>
              </a:rPr>
              <a:t>12</a:t>
            </a:r>
            <a:r>
              <a:rPr sz="1600" spc="4" dirty="0" smtClean="0">
                <a:latin typeface="Arial"/>
                <a:cs typeface="Arial"/>
              </a:rPr>
              <a:t>*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ms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l+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o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-1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as</a:t>
            </a:r>
            <a:r>
              <a:rPr sz="1600" spc="-11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"</a:t>
            </a:r>
            <a:r>
              <a:rPr sz="1600" spc="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nnual</a:t>
            </a:r>
            <a:r>
              <a:rPr sz="1600" spc="-5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" </a:t>
            </a:r>
            <a:endParaRPr sz="1600">
              <a:latin typeface="Arial"/>
              <a:cs typeface="Arial"/>
            </a:endParaRPr>
          </a:p>
          <a:p>
            <a:pPr marL="338840" marR="1827862">
              <a:lnSpc>
                <a:spcPts val="1839"/>
              </a:lnSpc>
              <a:spcBef>
                <a:spcPts val="680"/>
              </a:spcBef>
            </a:pPr>
            <a:r>
              <a:rPr sz="1600" spc="-4" dirty="0" smtClean="0">
                <a:latin typeface="Arial"/>
                <a:cs typeface="Arial"/>
              </a:rPr>
              <a:t>F</a:t>
            </a:r>
            <a:r>
              <a:rPr sz="1600" spc="0" dirty="0" smtClean="0">
                <a:latin typeface="Arial"/>
                <a:cs typeface="Arial"/>
              </a:rPr>
              <a:t>R</a:t>
            </a:r>
            <a:r>
              <a:rPr sz="1600" spc="-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-2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o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ee;</a:t>
            </a:r>
            <a:endParaRPr sz="16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705"/>
              </a:spcBef>
            </a:pP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L 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un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ion</a:t>
            </a:r>
            <a:endParaRPr sz="2000" b="1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2377" y="1826767"/>
            <a:ext cx="1793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176"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3000" spc="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88281" y="1875043"/>
            <a:ext cx="27518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2372" y="3396486"/>
            <a:ext cx="1793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176"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3000" spc="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3683" y="3825762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44579" y="3825762"/>
            <a:ext cx="625535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The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un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ion</a:t>
            </a:r>
            <a:r>
              <a:rPr sz="2000"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es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hme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ic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ope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-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lude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alues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and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epla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null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li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ed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alue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05168" y="3825762"/>
            <a:ext cx="45992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null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3689" y="4702901"/>
            <a:ext cx="5923532" cy="7919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SE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CT</a:t>
            </a:r>
            <a:r>
              <a:rPr sz="1600" spc="-1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pna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e,</a:t>
            </a:r>
            <a:r>
              <a:rPr sz="1600" spc="-4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ms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-4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o</a:t>
            </a:r>
            <a:r>
              <a:rPr sz="1600" spc="4" dirty="0" smtClean="0">
                <a:latin typeface="Arial"/>
                <a:cs typeface="Arial"/>
              </a:rPr>
              <a:t>mm</a:t>
            </a:r>
            <a:r>
              <a:rPr sz="1600" spc="0" dirty="0" smtClean="0">
                <a:latin typeface="Arial"/>
                <a:cs typeface="Arial"/>
              </a:rPr>
              <a:t>,</a:t>
            </a:r>
            <a:endParaRPr sz="1600">
              <a:latin typeface="Arial"/>
              <a:cs typeface="Arial"/>
            </a:endParaRPr>
          </a:p>
          <a:p>
            <a:pPr marL="1250187">
              <a:lnSpc>
                <a:spcPct val="95825"/>
              </a:lnSpc>
            </a:pPr>
            <a:r>
              <a:rPr sz="1600" dirty="0" smtClean="0">
                <a:latin typeface="Arial"/>
                <a:cs typeface="Arial"/>
              </a:rPr>
              <a:t>12</a:t>
            </a:r>
            <a:r>
              <a:rPr sz="1600" spc="4" dirty="0" smtClean="0">
                <a:latin typeface="Arial"/>
                <a:cs typeface="Arial"/>
              </a:rPr>
              <a:t>*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ms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l+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4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-4" dirty="0" smtClean="0">
                <a:latin typeface="Arial"/>
                <a:cs typeface="Arial"/>
              </a:rPr>
              <a:t>(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o</a:t>
            </a:r>
            <a:r>
              <a:rPr sz="1600" spc="4" dirty="0" smtClean="0">
                <a:latin typeface="Arial"/>
                <a:cs typeface="Arial"/>
              </a:rPr>
              <a:t>mm</a:t>
            </a:r>
            <a:r>
              <a:rPr sz="1600" spc="0" dirty="0" smtClean="0">
                <a:latin typeface="Arial"/>
                <a:cs typeface="Arial"/>
              </a:rPr>
              <a:t>,0)</a:t>
            </a:r>
            <a:r>
              <a:rPr sz="1600" spc="3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as</a:t>
            </a:r>
            <a:r>
              <a:rPr sz="1600" spc="-11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"</a:t>
            </a:r>
            <a:r>
              <a:rPr sz="1600" spc="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nnual</a:t>
            </a:r>
            <a:r>
              <a:rPr sz="1600" spc="-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"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680"/>
              </a:spcBef>
            </a:pPr>
            <a:r>
              <a:rPr sz="1600" spc="-4" dirty="0" smtClean="0">
                <a:latin typeface="Arial"/>
                <a:cs typeface="Arial"/>
              </a:rPr>
              <a:t>F</a:t>
            </a:r>
            <a:r>
              <a:rPr sz="1600" spc="0" dirty="0" smtClean="0">
                <a:latin typeface="Arial"/>
                <a:cs typeface="Arial"/>
              </a:rPr>
              <a:t>R</a:t>
            </a:r>
            <a:r>
              <a:rPr sz="1600" spc="-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-2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o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ee;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3689" y="5913642"/>
            <a:ext cx="155497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4" dirty="0" smtClean="0">
                <a:solidFill>
                  <a:srgbClr val="00518B"/>
                </a:solidFill>
                <a:latin typeface="Arial"/>
                <a:cs typeface="Arial"/>
              </a:rPr>
              <a:t>N</a:t>
            </a:r>
            <a:r>
              <a:rPr sz="2000" b="1" spc="-4" dirty="0" smtClean="0">
                <a:solidFill>
                  <a:srgbClr val="00518B"/>
                </a:solidFill>
                <a:latin typeface="Arial"/>
                <a:cs typeface="Arial"/>
              </a:rPr>
              <a:t>V</a:t>
            </a:r>
            <a:r>
              <a:rPr sz="2000" b="1" spc="0" dirty="0" smtClean="0">
                <a:solidFill>
                  <a:srgbClr val="00518B"/>
                </a:solidFill>
                <a:latin typeface="Arial"/>
                <a:cs typeface="Arial"/>
              </a:rPr>
              <a:t>L</a:t>
            </a:r>
            <a:r>
              <a:rPr sz="2000" b="1" spc="4" dirty="0" smtClean="0">
                <a:solidFill>
                  <a:srgbClr val="00518B"/>
                </a:solidFill>
                <a:latin typeface="Arial"/>
                <a:cs typeface="Arial"/>
              </a:rPr>
              <a:t>(</a:t>
            </a:r>
            <a:r>
              <a:rPr sz="2000" b="1" spc="0" dirty="0" smtClean="0">
                <a:solidFill>
                  <a:srgbClr val="00518B"/>
                </a:solidFill>
                <a:latin typeface="Arial"/>
                <a:cs typeface="Arial"/>
              </a:rPr>
              <a:t>expr,</a:t>
            </a:r>
            <a:r>
              <a:rPr sz="2000" b="1" spc="-29" dirty="0" smtClean="0">
                <a:solidFill>
                  <a:srgbClr val="00518B"/>
                </a:solidFill>
                <a:latin typeface="Arial"/>
                <a:cs typeface="Arial"/>
              </a:rPr>
              <a:t> </a:t>
            </a:r>
            <a:r>
              <a:rPr sz="2000" b="1" spc="-34" dirty="0" smtClean="0">
                <a:solidFill>
                  <a:srgbClr val="00518B"/>
                </a:solidFill>
                <a:latin typeface="Arial"/>
                <a:cs typeface="Arial"/>
              </a:rPr>
              <a:t>y</a:t>
            </a:r>
            <a:r>
              <a:rPr sz="2000" b="1" spc="0" dirty="0" smtClean="0">
                <a:solidFill>
                  <a:srgbClr val="00518B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47276" y="6291251"/>
            <a:ext cx="13969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9507" y="6291251"/>
            <a:ext cx="2634792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4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f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-4" dirty="0" smtClean="0">
                <a:latin typeface="Arial"/>
                <a:cs typeface="Arial"/>
              </a:rPr>
              <a:t>e</a:t>
            </a:r>
            <a:r>
              <a:rPr sz="1800" spc="-9" dirty="0" smtClean="0">
                <a:latin typeface="Arial"/>
                <a:cs typeface="Arial"/>
              </a:rPr>
              <a:t>x</a:t>
            </a:r>
            <a:r>
              <a:rPr sz="1800" spc="-4" dirty="0" smtClean="0">
                <a:latin typeface="Arial"/>
                <a:cs typeface="Arial"/>
              </a:rPr>
              <a:t>p</a:t>
            </a:r>
            <a:r>
              <a:rPr sz="1800" spc="0" dirty="0" smtClean="0">
                <a:latin typeface="Arial"/>
                <a:cs typeface="Arial"/>
              </a:rPr>
              <a:t>r</a:t>
            </a:r>
            <a:r>
              <a:rPr sz="1800" spc="19" dirty="0" smtClean="0">
                <a:latin typeface="Arial"/>
                <a:cs typeface="Arial"/>
              </a:rPr>
              <a:t> </a:t>
            </a:r>
            <a:r>
              <a:rPr sz="1800" spc="-4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s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-4" dirty="0" smtClean="0">
                <a:latin typeface="Arial"/>
                <a:cs typeface="Arial"/>
              </a:rPr>
              <a:t>NULL</a:t>
            </a:r>
            <a:r>
              <a:rPr sz="1800" spc="0" dirty="0" smtClean="0">
                <a:latin typeface="Arial"/>
                <a:cs typeface="Arial"/>
              </a:rPr>
              <a:t>,</a:t>
            </a:r>
            <a:r>
              <a:rPr sz="1800" spc="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r</a:t>
            </a:r>
            <a:r>
              <a:rPr sz="1800" spc="-4" dirty="0" smtClean="0">
                <a:latin typeface="Arial"/>
                <a:cs typeface="Arial"/>
              </a:rPr>
              <a:t>e</a:t>
            </a:r>
            <a:r>
              <a:rPr sz="1800" spc="4" dirty="0" smtClean="0">
                <a:latin typeface="Arial"/>
                <a:cs typeface="Arial"/>
              </a:rPr>
              <a:t>t</a:t>
            </a:r>
            <a:r>
              <a:rPr sz="1800" spc="-4" dirty="0" smtClean="0">
                <a:latin typeface="Arial"/>
                <a:cs typeface="Arial"/>
              </a:rPr>
              <a:t>u</a:t>
            </a:r>
            <a:r>
              <a:rPr sz="1800" spc="0" dirty="0" smtClean="0">
                <a:latin typeface="Arial"/>
                <a:cs typeface="Arial"/>
              </a:rPr>
              <a:t>r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s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-25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1099" y="6291251"/>
            <a:ext cx="2318180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4" dirty="0" smtClean="0">
                <a:latin typeface="Arial"/>
                <a:cs typeface="Arial"/>
              </a:rPr>
              <a:t>o</a:t>
            </a:r>
            <a:r>
              <a:rPr sz="1800" spc="4" dirty="0" smtClean="0">
                <a:latin typeface="Arial"/>
                <a:cs typeface="Arial"/>
              </a:rPr>
              <a:t>t</a:t>
            </a:r>
            <a:r>
              <a:rPr sz="1800" spc="-4" dirty="0" smtClean="0">
                <a:latin typeface="Arial"/>
                <a:cs typeface="Arial"/>
              </a:rPr>
              <a:t>he</a:t>
            </a:r>
            <a:r>
              <a:rPr sz="1800" spc="0" dirty="0" smtClean="0">
                <a:latin typeface="Arial"/>
                <a:cs typeface="Arial"/>
              </a:rPr>
              <a:t>r</a:t>
            </a:r>
            <a:r>
              <a:rPr sz="1800" spc="-39" dirty="0" smtClean="0">
                <a:latin typeface="Arial"/>
                <a:cs typeface="Arial"/>
              </a:rPr>
              <a:t>w</a:t>
            </a:r>
            <a:r>
              <a:rPr sz="1800" spc="-4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se</a:t>
            </a:r>
            <a:r>
              <a:rPr sz="1800" spc="5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r</a:t>
            </a:r>
            <a:r>
              <a:rPr sz="1800" spc="-4" dirty="0" smtClean="0">
                <a:latin typeface="Arial"/>
                <a:cs typeface="Arial"/>
              </a:rPr>
              <a:t>e</a:t>
            </a:r>
            <a:r>
              <a:rPr sz="1800" spc="4" dirty="0" smtClean="0">
                <a:latin typeface="Arial"/>
                <a:cs typeface="Arial"/>
              </a:rPr>
              <a:t>t</a:t>
            </a:r>
            <a:r>
              <a:rPr sz="1800" spc="-4" dirty="0" smtClean="0">
                <a:latin typeface="Arial"/>
                <a:cs typeface="Arial"/>
              </a:rPr>
              <a:t>u</a:t>
            </a:r>
            <a:r>
              <a:rPr sz="1800" spc="0" dirty="0" smtClean="0">
                <a:latin typeface="Arial"/>
                <a:cs typeface="Arial"/>
              </a:rPr>
              <a:t>r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s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-4" dirty="0" smtClean="0">
                <a:latin typeface="Arial"/>
                <a:cs typeface="Arial"/>
              </a:rPr>
              <a:t>e</a:t>
            </a:r>
            <a:r>
              <a:rPr sz="1800" spc="-9" dirty="0" smtClean="0">
                <a:latin typeface="Arial"/>
                <a:cs typeface="Arial"/>
              </a:rPr>
              <a:t>x</a:t>
            </a:r>
            <a:r>
              <a:rPr sz="1800" spc="-4" dirty="0" smtClean="0">
                <a:latin typeface="Arial"/>
                <a:cs typeface="Arial"/>
              </a:rPr>
              <a:t>p</a:t>
            </a:r>
            <a:r>
              <a:rPr sz="1800" spc="0" dirty="0" smtClean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1869" y="6858965"/>
            <a:ext cx="218338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solidFill>
                  <a:srgbClr val="383837"/>
                </a:solidFill>
                <a:latin typeface="Arial"/>
                <a:cs typeface="Arial"/>
              </a:rPr>
              <a:t>2</a:t>
            </a:r>
            <a:r>
              <a:rPr sz="1200" spc="0" dirty="0" smtClean="0">
                <a:solidFill>
                  <a:srgbClr val="383837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70313" y="717803"/>
            <a:ext cx="8389620" cy="326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1170313" y="717803"/>
            <a:ext cx="8389620" cy="326136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5385" y="787907"/>
            <a:ext cx="406904" cy="408431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98409" y="1346167"/>
            <a:ext cx="7072491" cy="7791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9943" marR="30403">
              <a:lnSpc>
                <a:spcPts val="3375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3200" b="1" spc="4" dirty="0" smtClean="0">
                <a:solidFill>
                  <a:srgbClr val="383837"/>
                </a:solidFill>
                <a:latin typeface="Arial"/>
                <a:cs typeface="Arial"/>
              </a:rPr>
              <a:t>Q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3200" b="1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3200" b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ac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is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ic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88"/>
              </a:spcBef>
            </a:pP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Fr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ee</a:t>
            </a:r>
            <a:r>
              <a:rPr sz="1600"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fo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anguage,</a:t>
            </a:r>
            <a:r>
              <a:rPr sz="1600" spc="-6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tate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ent</a:t>
            </a:r>
            <a:r>
              <a:rPr sz="1600" b="1" spc="-3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te</a:t>
            </a:r>
            <a:r>
              <a:rPr sz="1600" b="1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mi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nated</a:t>
            </a:r>
            <a:r>
              <a:rPr sz="1600" b="1" spc="-5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-9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th</a:t>
            </a:r>
            <a:r>
              <a:rPr sz="1600" b="1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mi</a:t>
            </a:r>
            <a:r>
              <a:rPr sz="1600" b="1" spc="-4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on</a:t>
            </a:r>
            <a:r>
              <a:rPr sz="1600" b="1" spc="-8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;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33233" y="1858771"/>
            <a:ext cx="14873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0"/>
              </a:lnSpc>
              <a:spcBef>
                <a:spcPts val="484"/>
              </a:spcBef>
            </a:pPr>
            <a:r>
              <a:rPr sz="2400" spc="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1600">
              <a:latin typeface="Simplified Arabic Fixed"/>
              <a:cs typeface="Simplified Arabic Fixe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24545" y="2217258"/>
            <a:ext cx="16850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35440" y="2217258"/>
            <a:ext cx="3774323" cy="1523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pno,</a:t>
            </a:r>
            <a:r>
              <a:rPr sz="1600" spc="-23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pa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-4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z="1600" spc="-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spc="-19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ee</a:t>
            </a:r>
            <a:r>
              <a:rPr sz="1600" spc="-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..</a:t>
            </a:r>
            <a:endParaRPr sz="1600">
              <a:latin typeface="Arial"/>
              <a:cs typeface="Arial"/>
            </a:endParaRPr>
          </a:p>
          <a:p>
            <a:pPr marL="939291" marR="30403">
              <a:lnSpc>
                <a:spcPct val="95825"/>
              </a:lnSpc>
            </a:pP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680"/>
              </a:spcBef>
            </a:pP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  <a:p>
            <a:pPr marL="939291" marR="1897854">
              <a:lnSpc>
                <a:spcPct val="100041"/>
              </a:lnSpc>
              <a:spcBef>
                <a:spcPts val="80"/>
              </a:spcBef>
            </a:pP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pno, e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pna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24545" y="2781138"/>
            <a:ext cx="16850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62032" y="3756498"/>
            <a:ext cx="125210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spc="-19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ee</a:t>
            </a:r>
            <a:r>
              <a:rPr sz="1600" spc="-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….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86971" y="3756498"/>
            <a:ext cx="291679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i="1" spc="-4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1600" i="1" spc="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600" i="1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i="1" spc="0" dirty="0" smtClean="0">
                <a:solidFill>
                  <a:srgbClr val="383837"/>
                </a:solidFill>
                <a:latin typeface="Arial"/>
                <a:cs typeface="Arial"/>
              </a:rPr>
              <a:t>efe</a:t>
            </a:r>
            <a:r>
              <a:rPr sz="1600" i="1" spc="-4" dirty="0" smtClean="0">
                <a:solidFill>
                  <a:srgbClr val="383837"/>
                </a:solidFill>
                <a:latin typeface="Arial"/>
                <a:cs typeface="Arial"/>
              </a:rPr>
              <a:t>rr</a:t>
            </a:r>
            <a:r>
              <a:rPr sz="1600" i="1" spc="0" dirty="0" smtClean="0">
                <a:solidFill>
                  <a:srgbClr val="383837"/>
                </a:solidFill>
                <a:latin typeface="Arial"/>
                <a:cs typeface="Arial"/>
              </a:rPr>
              <a:t>ed</a:t>
            </a:r>
            <a:r>
              <a:rPr sz="1600" i="1" spc="-1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i="1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i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i="1" spc="4" dirty="0" smtClean="0">
                <a:solidFill>
                  <a:srgbClr val="383837"/>
                </a:solidFill>
                <a:latin typeface="Arial"/>
                <a:cs typeface="Arial"/>
              </a:rPr>
              <a:t>yl</a:t>
            </a:r>
            <a:r>
              <a:rPr sz="1600" i="1" spc="0" dirty="0" smtClean="0">
                <a:solidFill>
                  <a:srgbClr val="383837"/>
                </a:solidFill>
                <a:latin typeface="Arial"/>
                <a:cs typeface="Arial"/>
              </a:rPr>
              <a:t>e,</a:t>
            </a:r>
            <a:r>
              <a:rPr sz="1600" i="1" spc="-2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i="1" spc="-9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i="1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i="1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i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i="1" spc="-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i="1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i="1" spc="0" dirty="0" smtClean="0">
                <a:solidFill>
                  <a:srgbClr val="383837"/>
                </a:solidFill>
                <a:latin typeface="Arial"/>
                <a:cs typeface="Arial"/>
              </a:rPr>
              <a:t>eadab</a:t>
            </a:r>
            <a:r>
              <a:rPr sz="1600" i="1" spc="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600" i="1" spc="0" dirty="0" smtClean="0">
                <a:solidFill>
                  <a:srgbClr val="383837"/>
                </a:solidFill>
                <a:latin typeface="Arial"/>
                <a:cs typeface="Arial"/>
              </a:rPr>
              <a:t>e)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3233" y="4038090"/>
            <a:ext cx="14873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0"/>
              </a:lnSpc>
              <a:spcBef>
                <a:spcPts val="484"/>
              </a:spcBef>
            </a:pPr>
            <a:r>
              <a:rPr sz="2400" spc="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1600">
              <a:latin typeface="Simplified Arabic Fixed"/>
              <a:cs typeface="Simplified Arabic Fixe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98408" y="4076538"/>
            <a:ext cx="5167491" cy="235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b="1" spc="-1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ponents</a:t>
            </a:r>
            <a:r>
              <a:rPr sz="1600" b="1" spc="-6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b="1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b="1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b="1" spc="-33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en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si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b="1"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24545" y="4396577"/>
            <a:ext cx="168500" cy="548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93"/>
              </a:spcBef>
            </a:pP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35440" y="4396577"/>
            <a:ext cx="5521060" cy="548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CT</a:t>
            </a:r>
            <a:r>
              <a:rPr sz="1600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93"/>
              </a:spcBef>
            </a:pP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po</a:t>
            </a:r>
            <a:r>
              <a:rPr sz="1600" b="1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tant</a:t>
            </a:r>
            <a:r>
              <a:rPr sz="1600" b="1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b="1" spc="-4" dirty="0" smtClean="0">
                <a:solidFill>
                  <a:srgbClr val="383837"/>
                </a:solidFill>
                <a:latin typeface="Arial"/>
                <a:cs typeface="Arial"/>
              </a:rPr>
              <a:t>x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ept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on</a:t>
            </a:r>
            <a:r>
              <a:rPr sz="1600" b="1" spc="-63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-9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hen</a:t>
            </a:r>
            <a:r>
              <a:rPr sz="1600" b="1" spc="-13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ea</a:t>
            </a:r>
            <a:r>
              <a:rPr sz="1600" b="1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ng</a:t>
            </a:r>
            <a:r>
              <a:rPr sz="1600" b="1" spc="-7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for</a:t>
            </a:r>
            <a:r>
              <a:rPr sz="1600" b="1" spc="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b="1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ue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38132" y="5036657"/>
            <a:ext cx="12674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70365" y="5036657"/>
            <a:ext cx="5805814" cy="548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li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te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al</a:t>
            </a:r>
            <a:r>
              <a:rPr sz="1600" spc="-3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ha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ter</a:t>
            </a:r>
            <a:r>
              <a:rPr sz="1600" spc="-4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data</a:t>
            </a:r>
            <a:r>
              <a:rPr sz="1600" spc="-1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1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at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the</a:t>
            </a:r>
            <a:r>
              <a:rPr sz="1600" spc="-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x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1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-33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spc="-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the</a:t>
            </a:r>
            <a:r>
              <a:rPr sz="1600"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databa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253021" marR="272277" algn="ctr">
              <a:lnSpc>
                <a:spcPct val="95825"/>
              </a:lnSpc>
              <a:spcBef>
                <a:spcPts val="593"/>
              </a:spcBef>
            </a:pP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– </a:t>
            </a:r>
            <a:r>
              <a:rPr sz="1600" spc="16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SM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spc="-3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smi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th</a:t>
            </a:r>
            <a:r>
              <a:rPr sz="1600" spc="-33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Smi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th</a:t>
            </a:r>
            <a:r>
              <a:rPr sz="1600" spc="-36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600" spc="-16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ffe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ent</a:t>
            </a:r>
            <a:r>
              <a:rPr sz="16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databa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-6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ue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3233" y="5638289"/>
            <a:ext cx="14873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0"/>
              </a:lnSpc>
              <a:spcBef>
                <a:spcPts val="484"/>
              </a:spcBef>
            </a:pPr>
            <a:r>
              <a:rPr sz="2400" spc="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1600">
              <a:latin typeface="Simplified Arabic Fixed"/>
              <a:cs typeface="Simplified Arabic Fix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8409" y="5676737"/>
            <a:ext cx="356786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Data</a:t>
            </a:r>
            <a:r>
              <a:rPr sz="1600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ep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entat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on</a:t>
            </a:r>
            <a:r>
              <a:rPr sz="1600" spc="-7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spc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spc="-12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-4" smtClean="0">
                <a:solidFill>
                  <a:srgbClr val="383837"/>
                </a:solidFill>
                <a:latin typeface="Arial"/>
                <a:cs typeface="Arial"/>
              </a:rPr>
              <a:t>Q</a:t>
            </a:r>
            <a:r>
              <a:rPr lang="en-US" sz="16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600" spc="14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mm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ands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4545" y="5996777"/>
            <a:ext cx="168500" cy="548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93"/>
              </a:spcBef>
            </a:pP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5440" y="5996777"/>
            <a:ext cx="6511660" cy="548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Non</a:t>
            </a:r>
            <a:r>
              <a:rPr sz="1600" b="1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nu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b="1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b="1" spc="-36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data</a:t>
            </a:r>
            <a:r>
              <a:rPr sz="1600" b="1" spc="-1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b="1" spc="-1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be</a:t>
            </a:r>
            <a:r>
              <a:rPr sz="1600" b="1"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en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cl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ed</a:t>
            </a:r>
            <a:r>
              <a:rPr sz="1600" b="1" spc="-73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b="1" spc="-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si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ng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b="1" spc="-66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quotes</a:t>
            </a:r>
            <a:r>
              <a:rPr sz="1600" b="1" spc="-3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sz="1600" b="1" spc="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-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Smi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th'</a:t>
            </a:r>
            <a:endParaRPr sz="1600" b="1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593"/>
              </a:spcBef>
            </a:pP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Nu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b="1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b="1" spc="-5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data</a:t>
            </a:r>
            <a:r>
              <a:rPr sz="1600" b="1" spc="-1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b="1" spc="-1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not</a:t>
            </a:r>
            <a:r>
              <a:rPr sz="1600" b="1" spc="-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be</a:t>
            </a:r>
            <a:r>
              <a:rPr sz="1600" b="1" spc="-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en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cl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ed</a:t>
            </a:r>
            <a:r>
              <a:rPr sz="1600" b="1" spc="-8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b="1" spc="-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quotes</a:t>
            </a:r>
            <a:r>
              <a:rPr sz="1600" b="1" spc="-23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12345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44541" y="6858965"/>
            <a:ext cx="132994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solidFill>
                  <a:srgbClr val="383837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70313" y="717803"/>
            <a:ext cx="8389620" cy="326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170313" y="717803"/>
            <a:ext cx="8389620" cy="326136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65385" y="787907"/>
            <a:ext cx="406904" cy="408431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21269" y="1346167"/>
            <a:ext cx="8078592" cy="13921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083" marR="42064">
              <a:lnSpc>
                <a:spcPts val="3375"/>
              </a:lnSpc>
              <a:spcBef>
                <a:spcPts val="168"/>
              </a:spcBef>
            </a:pPr>
            <a:r>
              <a:rPr sz="3200" b="1" spc="4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3200" b="1" spc="0" smtClean="0">
                <a:solidFill>
                  <a:srgbClr val="383837"/>
                </a:solidFill>
                <a:latin typeface="Arial"/>
                <a:cs typeface="Arial"/>
              </a:rPr>
              <a:t>on</a:t>
            </a:r>
            <a:r>
              <a:rPr sz="3200" b="1" spc="-4" smtClean="0">
                <a:solidFill>
                  <a:srgbClr val="383837"/>
                </a:solidFill>
                <a:latin typeface="Arial"/>
                <a:cs typeface="Arial"/>
              </a:rPr>
              <a:t>ca</a:t>
            </a:r>
            <a:r>
              <a:rPr sz="3200" b="1" spc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3200" b="1" spc="-4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3200" b="1" spc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3200" b="1" spc="-4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3200" b="1" spc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3200" b="1" spc="-4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3200" b="1" spc="-14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3200" b="1" spc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3200" b="1" spc="-34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3200" b="1" spc="4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3200" b="1" spc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3200" b="1" spc="-4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3200" b="1" spc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3200" b="1" spc="-4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3200" b="1" spc="0" smtClean="0">
                <a:solidFill>
                  <a:srgbClr val="383837"/>
                </a:solidFill>
                <a:latin typeface="Arial"/>
                <a:cs typeface="Arial"/>
              </a:rPr>
              <a:t>tor</a:t>
            </a:r>
            <a:r>
              <a:rPr lang="en-US"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 (||)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2860"/>
              </a:lnSpc>
              <a:spcBef>
                <a:spcPts val="1844"/>
              </a:spcBef>
            </a:pP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Ql</a:t>
            </a:r>
            <a:r>
              <a:rPr sz="25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uppo</a:t>
            </a:r>
            <a:r>
              <a:rPr sz="25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ts</a:t>
            </a:r>
            <a:r>
              <a:rPr sz="2500" spc="-8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on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500" spc="-3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phanu</a:t>
            </a:r>
            <a:r>
              <a:rPr sz="25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5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ic</a:t>
            </a:r>
            <a:r>
              <a:rPr sz="2500" spc="-15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ope</a:t>
            </a:r>
            <a:r>
              <a:rPr sz="25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500" spc="-86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ha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500" spc="-2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ll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ws</a:t>
            </a:r>
            <a:r>
              <a:rPr sz="2500" spc="-6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u to</a:t>
            </a:r>
            <a:r>
              <a:rPr sz="2500" spc="-3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on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ena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te</a:t>
            </a:r>
            <a:r>
              <a:rPr sz="2500" spc="-12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st</a:t>
            </a:r>
            <a:r>
              <a:rPr sz="25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2500" spc="-4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500" spc="-25" dirty="0" smtClean="0">
                <a:solidFill>
                  <a:srgbClr val="383837"/>
                </a:solidFill>
                <a:latin typeface="Arial"/>
                <a:cs typeface="Arial"/>
              </a:rPr>
              <a:t>x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25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ssi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on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endParaRPr sz="2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6093" y="1973071"/>
            <a:ext cx="217669" cy="342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47548">
              <a:lnSpc>
                <a:spcPts val="550"/>
              </a:lnSpc>
              <a:spcBef>
                <a:spcPts val="46"/>
              </a:spcBef>
            </a:pPr>
            <a:endParaRPr sz="550"/>
          </a:p>
          <a:p>
            <a:pPr marL="12700">
              <a:lnSpc>
                <a:spcPts val="2100"/>
              </a:lnSpc>
              <a:spcBef>
                <a:spcPts val="105"/>
              </a:spcBef>
            </a:pPr>
            <a:r>
              <a:rPr sz="3750" spc="0" baseline="-7327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500">
              <a:latin typeface="Simplified Arabic Fixed"/>
              <a:cs typeface="Simplified Arabic Fixe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6093" y="2907282"/>
            <a:ext cx="217669" cy="342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47548">
              <a:lnSpc>
                <a:spcPts val="550"/>
              </a:lnSpc>
              <a:spcBef>
                <a:spcPts val="46"/>
              </a:spcBef>
            </a:pPr>
            <a:endParaRPr sz="550"/>
          </a:p>
          <a:p>
            <a:pPr marL="12700">
              <a:lnSpc>
                <a:spcPts val="2100"/>
              </a:lnSpc>
              <a:spcBef>
                <a:spcPts val="105"/>
              </a:spcBef>
            </a:pPr>
            <a:r>
              <a:rPr sz="3750" spc="0" baseline="-7327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500">
              <a:latin typeface="Simplified Arabic Fixed"/>
              <a:cs typeface="Simplified Arabic Fix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1269" y="2967411"/>
            <a:ext cx="6480244" cy="18465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702">
              <a:lnSpc>
                <a:spcPts val="2650"/>
              </a:lnSpc>
              <a:spcBef>
                <a:spcPts val="132"/>
              </a:spcBef>
            </a:pP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on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ena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500" spc="-15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5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500" spc="-93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500" spc="-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ha</a:t>
            </a:r>
            <a:r>
              <a:rPr sz="25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ct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500" spc="-9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st</a:t>
            </a:r>
            <a:r>
              <a:rPr sz="25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ng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500" spc="-5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to</a:t>
            </a:r>
            <a:endParaRPr sz="2500">
              <a:latin typeface="Arial"/>
              <a:cs typeface="Arial"/>
            </a:endParaRPr>
          </a:p>
          <a:p>
            <a:pPr marL="12700" marR="47548">
              <a:lnSpc>
                <a:spcPts val="2845"/>
              </a:lnSpc>
              <a:spcBef>
                <a:spcPts val="9"/>
              </a:spcBef>
            </a:pPr>
            <a:r>
              <a:rPr sz="3750" spc="0" baseline="-1159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3750" spc="4" baseline="-1159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3750" spc="0" baseline="-1159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3750" spc="4" baseline="-1159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3750" spc="-4" baseline="-1159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3750" spc="4" baseline="-1159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3750" spc="0" baseline="-1159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endParaRPr sz="2500">
              <a:latin typeface="Arial"/>
              <a:cs typeface="Arial"/>
            </a:endParaRPr>
          </a:p>
          <a:p>
            <a:pPr marL="12700" marR="47548">
              <a:lnSpc>
                <a:spcPct val="95825"/>
              </a:lnSpc>
              <a:spcBef>
                <a:spcPts val="1482"/>
              </a:spcBef>
            </a:pP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Is</a:t>
            </a:r>
            <a:r>
              <a:rPr sz="2500" spc="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5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ep</a:t>
            </a:r>
            <a:r>
              <a:rPr sz="25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en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2500" spc="-116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500" spc="-26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two</a:t>
            </a:r>
            <a:r>
              <a:rPr sz="2500"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5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tic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500" spc="-5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ba</a:t>
            </a:r>
            <a:r>
              <a:rPr sz="25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500" spc="-4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500" spc="-4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2500" spc="-25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500" spc="-1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625"/>
              </a:spcBef>
            </a:pP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5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ea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500" spc="-8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500" spc="-3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5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lt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an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500" spc="-6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5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2500" spc="-7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ha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500" spc="-2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is</a:t>
            </a:r>
            <a:r>
              <a:rPr sz="2500" spc="-3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500" spc="-13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ha</a:t>
            </a:r>
            <a:r>
              <a:rPr sz="25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ct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99789" y="2967411"/>
            <a:ext cx="797250" cy="342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50"/>
              </a:lnSpc>
              <a:spcBef>
                <a:spcPts val="132"/>
              </a:spcBef>
            </a:pP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6093" y="3839970"/>
            <a:ext cx="217669" cy="913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47548">
              <a:lnSpc>
                <a:spcPts val="550"/>
              </a:lnSpc>
              <a:spcBef>
                <a:spcPts val="46"/>
              </a:spcBef>
            </a:pPr>
            <a:endParaRPr sz="550"/>
          </a:p>
          <a:p>
            <a:pPr marL="12700" marR="0">
              <a:lnSpc>
                <a:spcPct val="90983"/>
              </a:lnSpc>
            </a:pPr>
            <a:r>
              <a:rPr sz="2500" spc="0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500">
              <a:latin typeface="Simplified Arabic Fixed"/>
              <a:cs typeface="Simplified Arabic Fixed"/>
            </a:endParaRPr>
          </a:p>
          <a:p>
            <a:pPr marL="12700">
              <a:lnSpc>
                <a:spcPts val="2100"/>
              </a:lnSpc>
              <a:spcBef>
                <a:spcPts val="1875"/>
              </a:spcBef>
            </a:pPr>
            <a:r>
              <a:rPr sz="3750" spc="0" baseline="-7327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500">
              <a:latin typeface="Simplified Arabic Fixed"/>
              <a:cs typeface="Simplified Arabic Fix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19601" y="4471598"/>
            <a:ext cx="1604032" cy="342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50"/>
              </a:lnSpc>
              <a:spcBef>
                <a:spcPts val="132"/>
              </a:spcBef>
            </a:pP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500" spc="-25" dirty="0" smtClean="0">
                <a:solidFill>
                  <a:srgbClr val="383837"/>
                </a:solidFill>
                <a:latin typeface="Arial"/>
                <a:cs typeface="Arial"/>
              </a:rPr>
              <a:t>x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25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ssi</a:t>
            </a:r>
            <a:r>
              <a:rPr sz="25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500" spc="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60992" y="5337623"/>
            <a:ext cx="3674155" cy="8163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2200" spc="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200" spc="0" dirty="0" smtClean="0">
                <a:solidFill>
                  <a:srgbClr val="383837"/>
                </a:solidFill>
                <a:latin typeface="Arial"/>
                <a:cs typeface="Arial"/>
              </a:rPr>
              <a:t>ECT</a:t>
            </a:r>
            <a:r>
              <a:rPr sz="2200" spc="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2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200" spc="4" dirty="0" smtClean="0">
                <a:solidFill>
                  <a:srgbClr val="383837"/>
                </a:solidFill>
                <a:latin typeface="Arial"/>
                <a:cs typeface="Arial"/>
              </a:rPr>
              <a:t>pini</a:t>
            </a:r>
            <a:r>
              <a:rPr sz="22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200" spc="-6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200" spc="-19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200" spc="0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200" spc="-5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2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200" spc="4" dirty="0" smtClean="0">
                <a:solidFill>
                  <a:srgbClr val="383837"/>
                </a:solidFill>
                <a:latin typeface="Arial"/>
                <a:cs typeface="Arial"/>
              </a:rPr>
              <a:t>pna</a:t>
            </a:r>
            <a:r>
              <a:rPr sz="22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2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  <a:spcBef>
                <a:spcPts val="1384"/>
              </a:spcBef>
            </a:pPr>
            <a:r>
              <a:rPr sz="2200" spc="0" dirty="0" smtClean="0">
                <a:solidFill>
                  <a:srgbClr val="383837"/>
                </a:solidFill>
                <a:latin typeface="Arial"/>
                <a:cs typeface="Arial"/>
              </a:rPr>
              <a:t>FR</a:t>
            </a:r>
            <a:r>
              <a:rPr sz="22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2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2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2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200" spc="4" dirty="0" smtClean="0">
                <a:solidFill>
                  <a:srgbClr val="383837"/>
                </a:solidFill>
                <a:latin typeface="Arial"/>
                <a:cs typeface="Arial"/>
              </a:rPr>
              <a:t>plo</a:t>
            </a:r>
            <a:r>
              <a:rPr sz="2200"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200" spc="4" dirty="0" smtClean="0">
                <a:solidFill>
                  <a:srgbClr val="383837"/>
                </a:solidFill>
                <a:latin typeface="Arial"/>
                <a:cs typeface="Arial"/>
              </a:rPr>
              <a:t>ee</a:t>
            </a:r>
            <a:r>
              <a:rPr sz="2200" spc="0" dirty="0" smtClean="0">
                <a:solidFill>
                  <a:srgbClr val="383837"/>
                </a:solidFill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1869" y="6858965"/>
            <a:ext cx="218338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solidFill>
                  <a:srgbClr val="383837"/>
                </a:solidFill>
                <a:latin typeface="Arial"/>
                <a:cs typeface="Arial"/>
              </a:rPr>
              <a:t>2</a:t>
            </a:r>
            <a:r>
              <a:rPr sz="1200" spc="0" dirty="0" smtClean="0">
                <a:solidFill>
                  <a:srgbClr val="383837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70313" y="717803"/>
            <a:ext cx="8389620" cy="326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170313" y="717803"/>
            <a:ext cx="8389620" cy="326136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65385" y="787907"/>
            <a:ext cx="406904" cy="408431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21269" y="1346167"/>
            <a:ext cx="7940722" cy="2194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083" marR="43811">
              <a:lnSpc>
                <a:spcPts val="3375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3200" b="1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3200" b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ac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r Str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ngs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65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li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al is a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2000" spc="-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x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ion,</a:t>
            </a:r>
            <a:r>
              <a:rPr sz="2000" spc="-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or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number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luded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in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ts val="2280"/>
              </a:lnSpc>
              <a:spcBef>
                <a:spcPts val="114"/>
              </a:spcBef>
            </a:pPr>
            <a:r>
              <a:rPr sz="3000" spc="0" baseline="-1449" dirty="0" smtClean="0">
                <a:solidFill>
                  <a:srgbClr val="383837"/>
                </a:solidFill>
                <a:latin typeface="Arial"/>
                <a:cs typeface="Arial"/>
              </a:rPr>
              <a:t>li</a:t>
            </a:r>
            <a:r>
              <a:rPr sz="3000" spc="4" baseline="-1449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3000" spc="-4" baseline="-1449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3000" spc="0" baseline="-1449"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38835" marR="43811">
              <a:lnSpc>
                <a:spcPct val="95825"/>
              </a:lnSpc>
              <a:spcBef>
                <a:spcPts val="1306"/>
              </a:spcBef>
            </a:pPr>
            <a:r>
              <a:rPr sz="2000" spc="-4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lang="en-US" sz="20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000" spc="-4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9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mplo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ee '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-66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empname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-66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' is number</a:t>
            </a:r>
            <a:r>
              <a:rPr sz="2000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'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-5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empno</a:t>
            </a:r>
            <a:endParaRPr sz="2000">
              <a:latin typeface="Arial"/>
              <a:cs typeface="Arial"/>
            </a:endParaRPr>
          </a:p>
          <a:p>
            <a:pPr marL="338835" marR="43811">
              <a:lnSpc>
                <a:spcPct val="95825"/>
              </a:lnSpc>
              <a:spcBef>
                <a:spcPts val="1420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emplo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ee;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6093" y="1977643"/>
            <a:ext cx="1793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176"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3000" spc="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6093" y="3684522"/>
            <a:ext cx="179397" cy="7523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176"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12700">
              <a:lnSpc>
                <a:spcPct val="90983"/>
              </a:lnSpc>
            </a:pPr>
            <a:r>
              <a:rPr sz="2000" spc="0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  <a:p>
            <a:pPr marL="12700" marR="0">
              <a:lnSpc>
                <a:spcPts val="1700"/>
              </a:lnSpc>
              <a:spcBef>
                <a:spcPts val="1621"/>
              </a:spcBef>
            </a:pPr>
            <a:r>
              <a:rPr sz="3000" spc="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1269" y="3732798"/>
            <a:ext cx="729167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er</a:t>
            </a:r>
            <a:r>
              <a:rPr sz="2000" spc="-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li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al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alues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be en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ed</a:t>
            </a:r>
            <a:r>
              <a:rPr sz="2000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hin </a:t>
            </a:r>
            <a:r>
              <a:rPr sz="2000" i="1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i="1" spc="0" dirty="0" smtClean="0">
                <a:solidFill>
                  <a:srgbClr val="383837"/>
                </a:solidFill>
                <a:latin typeface="Arial"/>
                <a:cs typeface="Arial"/>
              </a:rPr>
              <a:t>ingle</a:t>
            </a:r>
            <a:r>
              <a:rPr sz="2000" i="1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quo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18178" y="3732798"/>
            <a:ext cx="82927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rks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1269" y="4205238"/>
            <a:ext cx="5098643" cy="1224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er</a:t>
            </a:r>
            <a:r>
              <a:rPr sz="2000" spc="-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ing</a:t>
            </a:r>
            <a:r>
              <a:rPr sz="2000"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is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ou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put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on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or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338835" marR="38176">
              <a:lnSpc>
                <a:spcPct val="95825"/>
              </a:lnSpc>
              <a:spcBef>
                <a:spcPts val="1312"/>
              </a:spcBef>
            </a:pPr>
            <a:r>
              <a:rPr sz="2000" spc="-4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lang="en-US" sz="20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000" spc="-4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9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empname</a:t>
            </a:r>
            <a:r>
              <a:rPr sz="2000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-5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' is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 '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-66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empjob</a:t>
            </a:r>
            <a:endParaRPr sz="2000">
              <a:latin typeface="Arial"/>
              <a:cs typeface="Arial"/>
            </a:endParaRPr>
          </a:p>
          <a:p>
            <a:pPr marL="338835" marR="38176">
              <a:lnSpc>
                <a:spcPct val="95825"/>
              </a:lnSpc>
              <a:spcBef>
                <a:spcPts val="1420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emplo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ee;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3617" y="4205238"/>
            <a:ext cx="47440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ow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03677" y="4205238"/>
            <a:ext cx="108225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ne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1869" y="6858965"/>
            <a:ext cx="218338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solidFill>
                  <a:srgbClr val="383837"/>
                </a:solidFill>
                <a:latin typeface="Arial"/>
                <a:cs typeface="Arial"/>
              </a:rPr>
              <a:t>2</a:t>
            </a:r>
            <a:r>
              <a:rPr sz="1200" spc="0" dirty="0" smtClean="0">
                <a:solidFill>
                  <a:srgbClr val="383837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70313" y="717803"/>
            <a:ext cx="8389620" cy="326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1170313" y="717803"/>
            <a:ext cx="8389620" cy="326136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65385" y="787907"/>
            <a:ext cx="406904" cy="408431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421269" y="1346167"/>
            <a:ext cx="6383375" cy="944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083" marR="38176">
              <a:lnSpc>
                <a:spcPts val="3375"/>
              </a:lnSpc>
              <a:spcBef>
                <a:spcPts val="168"/>
              </a:spcBef>
            </a:pPr>
            <a:r>
              <a:rPr sz="3200" b="1" spc="4" dirty="0" smtClean="0">
                <a:solidFill>
                  <a:srgbClr val="383837"/>
                </a:solidFill>
                <a:latin typeface="Arial"/>
                <a:cs typeface="Arial"/>
              </a:rPr>
              <a:t>ORD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ER </a:t>
            </a:r>
            <a:r>
              <a:rPr sz="3200" b="1" spc="4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53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The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der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of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ned</a:t>
            </a:r>
            <a:r>
              <a:rPr sz="2000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in a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que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ult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is unde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ined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56093" y="1962403"/>
            <a:ext cx="1793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176"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3000" spc="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7404" y="2361199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58300" y="2361199"/>
            <a:ext cx="6968873" cy="55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eek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3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– p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ope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spc="-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of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ela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ional</a:t>
            </a:r>
            <a:r>
              <a:rPr sz="2000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model</a:t>
            </a:r>
            <a:r>
              <a:rPr sz="2000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"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Tuples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unordered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ts val="2160"/>
              </a:lnSpc>
              <a:spcBef>
                <a:spcPts val="0"/>
              </a:spcBef>
            </a:pP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hin a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ela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ion"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56093" y="2937762"/>
            <a:ext cx="1793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176"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3000" spc="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21269" y="2986039"/>
            <a:ext cx="700310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The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RD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Y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lau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b="1" i="1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0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ways</a:t>
            </a:r>
            <a:r>
              <a:rPr sz="2000" b="1" i="1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be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ed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28620" y="2986039"/>
            <a:ext cx="88577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unle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21269" y="3260359"/>
            <a:ext cx="21237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ou 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48771" y="3260359"/>
            <a:ext cx="24721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03279" y="3260359"/>
            <a:ext cx="305916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only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ingle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ow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ned)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01912" y="3827682"/>
            <a:ext cx="1356710" cy="11409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5"/>
              </a:lnSpc>
              <a:spcBef>
                <a:spcPts val="127"/>
              </a:spcBef>
            </a:pPr>
            <a:r>
              <a:rPr sz="2400" b="1" spc="-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2400" b="1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400" b="1" spc="-4" dirty="0" smtClean="0">
                <a:solidFill>
                  <a:srgbClr val="383837"/>
                </a:solidFill>
                <a:latin typeface="Arial"/>
                <a:cs typeface="Arial"/>
              </a:rPr>
              <a:t>EC</a:t>
            </a:r>
            <a:r>
              <a:rPr sz="24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  <a:p>
            <a:pPr marL="69087">
              <a:lnSpc>
                <a:spcPct val="111111"/>
              </a:lnSpc>
              <a:spcBef>
                <a:spcPts val="597"/>
              </a:spcBef>
            </a:pPr>
            <a:r>
              <a:rPr sz="2400" b="1" spc="0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400" b="1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400" b="1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400" b="1" spc="0" dirty="0" smtClean="0">
                <a:solidFill>
                  <a:srgbClr val="383837"/>
                </a:solidFill>
                <a:latin typeface="Arial"/>
                <a:cs typeface="Arial"/>
              </a:rPr>
              <a:t>M </a:t>
            </a:r>
            <a:r>
              <a:rPr sz="2400" b="1" spc="4" dirty="0" smtClean="0">
                <a:solidFill>
                  <a:srgbClr val="383837"/>
                </a:solidFill>
                <a:latin typeface="Arial"/>
                <a:cs typeface="Arial"/>
              </a:rPr>
              <a:t>[</a:t>
            </a:r>
            <a:r>
              <a:rPr sz="2400" b="1" spc="0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2400" b="1" spc="-4" dirty="0" smtClean="0">
                <a:solidFill>
                  <a:srgbClr val="383837"/>
                </a:solidFill>
                <a:latin typeface="Arial"/>
                <a:cs typeface="Arial"/>
              </a:rPr>
              <a:t>HER</a:t>
            </a:r>
            <a:r>
              <a:rPr sz="2400" b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9292" y="3827682"/>
            <a:ext cx="1911751" cy="11409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5"/>
              </a:lnSpc>
              <a:spcBef>
                <a:spcPts val="127"/>
              </a:spcBef>
            </a:pPr>
            <a:r>
              <a:rPr sz="24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expr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11111"/>
              </a:lnSpc>
              <a:spcBef>
                <a:spcPts val="617"/>
              </a:spcBef>
            </a:pPr>
            <a:r>
              <a:rPr sz="2400" b="1" i="1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4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ab</a:t>
            </a:r>
            <a:r>
              <a:rPr sz="2400" b="1" i="1" spc="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4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e cond</a:t>
            </a:r>
            <a:r>
              <a:rPr sz="2400" b="1" i="1" spc="4" dirty="0" smtClean="0">
                <a:solidFill>
                  <a:srgbClr val="383837"/>
                </a:solidFill>
                <a:latin typeface="Arial"/>
                <a:cs typeface="Arial"/>
              </a:rPr>
              <a:t>iti</a:t>
            </a:r>
            <a:r>
              <a:rPr sz="24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on</a:t>
            </a:r>
            <a:r>
              <a:rPr sz="2400" b="1" i="1" spc="4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24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400" b="1" i="1" spc="4"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r>
              <a:rPr sz="2400" b="1" spc="0" dirty="0" smtClean="0">
                <a:solidFill>
                  <a:srgbClr val="383837"/>
                </a:solidFill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58300" y="5043834"/>
            <a:ext cx="6108595" cy="6818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[O</a:t>
            </a:r>
            <a:r>
              <a:rPr sz="2400" b="1" spc="-4" dirty="0" smtClean="0">
                <a:solidFill>
                  <a:srgbClr val="FF0000"/>
                </a:solidFill>
                <a:latin typeface="Arial"/>
                <a:cs typeface="Arial"/>
              </a:rPr>
              <a:t>RDE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b="1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4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b="1" spc="36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r>
              <a:rPr sz="2400" b="1" i="1" spc="0" dirty="0" smtClean="0">
                <a:solidFill>
                  <a:srgbClr val="FF0000"/>
                </a:solidFill>
                <a:latin typeface="Arial"/>
                <a:cs typeface="Arial"/>
              </a:rPr>
              <a:t>co</a:t>
            </a:r>
            <a:r>
              <a:rPr sz="2400" b="1" i="1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i="1" spc="0" dirty="0" smtClean="0">
                <a:solidFill>
                  <a:srgbClr val="FF0000"/>
                </a:solidFill>
                <a:latin typeface="Arial"/>
                <a:cs typeface="Arial"/>
              </a:rPr>
              <a:t>umn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400" b="1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0" dirty="0" smtClean="0">
                <a:solidFill>
                  <a:srgbClr val="FF0000"/>
                </a:solidFill>
                <a:latin typeface="Arial"/>
                <a:cs typeface="Arial"/>
              </a:rPr>
              <a:t>expr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sz="2400" b="1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sz="2400" b="1" spc="-4" dirty="0" smtClean="0">
                <a:solidFill>
                  <a:srgbClr val="FF0000"/>
                </a:solidFill>
                <a:latin typeface="Arial"/>
                <a:cs typeface="Arial"/>
              </a:rPr>
              <a:t>ASC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400" b="1" spc="-4" dirty="0" smtClean="0">
                <a:solidFill>
                  <a:srgbClr val="FF0000"/>
                </a:solidFill>
                <a:latin typeface="Arial"/>
                <a:cs typeface="Arial"/>
              </a:rPr>
              <a:t>DESC</a:t>
            </a: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]]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  <a:spcBef>
                <a:spcPts val="332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AS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47404" y="5445774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0992" y="5796294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3224" y="5796294"/>
            <a:ext cx="60306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de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in 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ending</a:t>
            </a:r>
            <a:r>
              <a:rPr sz="2000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der</a:t>
            </a:r>
            <a:r>
              <a:rPr sz="2000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his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is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 de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ault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26738" y="5796294"/>
            <a:ext cx="74421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de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7404" y="6146813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8300" y="6146813"/>
            <a:ext cx="77006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ES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60992" y="6497333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3224" y="6497333"/>
            <a:ext cx="4115295" cy="539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de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in de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ending</a:t>
            </a:r>
            <a:r>
              <a:rPr sz="2000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der</a:t>
            </a:r>
            <a:endParaRPr sz="2000">
              <a:latin typeface="Arial"/>
              <a:cs typeface="Arial"/>
            </a:endParaRPr>
          </a:p>
          <a:p>
            <a:pPr marL="1611375" marR="38176">
              <a:lnSpc>
                <a:spcPct val="95825"/>
              </a:lnSpc>
              <a:spcBef>
                <a:spcPts val="539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1869" y="6858965"/>
            <a:ext cx="218338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solidFill>
                  <a:srgbClr val="383837"/>
                </a:solidFill>
                <a:latin typeface="Arial"/>
                <a:cs typeface="Arial"/>
              </a:rPr>
              <a:t>3</a:t>
            </a:r>
            <a:r>
              <a:rPr sz="1200" spc="0" dirty="0" smtClean="0">
                <a:solidFill>
                  <a:srgbClr val="383837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70313" y="717803"/>
            <a:ext cx="8389620" cy="326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1170313" y="717803"/>
            <a:ext cx="8389620" cy="326136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5385" y="787907"/>
            <a:ext cx="406904" cy="408431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56093" y="1346167"/>
            <a:ext cx="2857356" cy="1777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259" marR="26730">
              <a:lnSpc>
                <a:spcPts val="3375"/>
              </a:lnSpc>
              <a:spcBef>
                <a:spcPts val="168"/>
              </a:spcBef>
            </a:pPr>
            <a:r>
              <a:rPr sz="3200" b="1" spc="4" dirty="0" smtClean="0">
                <a:solidFill>
                  <a:srgbClr val="383837"/>
                </a:solidFill>
                <a:latin typeface="Arial"/>
                <a:cs typeface="Arial"/>
              </a:rPr>
              <a:t>ORD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ER </a:t>
            </a:r>
            <a:r>
              <a:rPr sz="3200" b="1" spc="4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endParaRPr sz="3200">
              <a:latin typeface="Arial"/>
              <a:cs typeface="Arial"/>
            </a:endParaRPr>
          </a:p>
          <a:p>
            <a:pPr marL="12700" indent="0">
              <a:lnSpc>
                <a:spcPts val="2069"/>
              </a:lnSpc>
              <a:spcBef>
                <a:spcPts val="1340"/>
              </a:spcBef>
            </a:pPr>
            <a:r>
              <a:rPr sz="1800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pna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 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69"/>
              </a:lnSpc>
              <a:spcBef>
                <a:spcPts val="258"/>
              </a:spcBef>
            </a:pP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 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plo</a:t>
            </a:r>
            <a:r>
              <a:rPr sz="1800" spc="-25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12700" marR="26730">
              <a:lnSpc>
                <a:spcPct val="95825"/>
              </a:lnSpc>
              <a:spcBef>
                <a:spcPts val="263"/>
              </a:spcBef>
            </a:pP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=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3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 marR="26730">
              <a:lnSpc>
                <a:spcPct val="95825"/>
              </a:lnSpc>
              <a:spcBef>
                <a:spcPts val="254"/>
              </a:spcBef>
            </a:pP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RD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ER BY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pjob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25784" y="1982905"/>
            <a:ext cx="169600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pjob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28093" y="1982905"/>
            <a:ext cx="104830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ms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al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82701" y="1982905"/>
            <a:ext cx="1073755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pbda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56093" y="3485568"/>
            <a:ext cx="2864916" cy="5496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pna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157"/>
              </a:spcBef>
            </a:pP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 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plo</a:t>
            </a:r>
            <a:r>
              <a:rPr sz="1800" spc="-25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25784" y="3485568"/>
            <a:ext cx="169600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pjob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28093" y="3485568"/>
            <a:ext cx="104830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ms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al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82701" y="3485568"/>
            <a:ext cx="1124886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6093" y="4076880"/>
            <a:ext cx="884630" cy="5496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RD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  <a:p>
            <a:pPr marR="153517" algn="r">
              <a:lnSpc>
                <a:spcPct val="95825"/>
              </a:lnSpc>
              <a:spcBef>
                <a:spcPts val="157"/>
              </a:spcBef>
            </a:pP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44584" y="4076880"/>
            <a:ext cx="2383332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BY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mm;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8300" y="4372536"/>
            <a:ext cx="498677" cy="797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9"/>
              </a:lnSpc>
              <a:spcBef>
                <a:spcPts val="97"/>
              </a:spcBef>
            </a:pP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Ho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endParaRPr sz="1800">
              <a:latin typeface="Arial"/>
              <a:cs typeface="Arial"/>
            </a:endParaRPr>
          </a:p>
          <a:p>
            <a:pPr marL="187490" marR="184441" algn="ctr">
              <a:lnSpc>
                <a:spcPct val="95825"/>
              </a:lnSpc>
              <a:spcBef>
                <a:spcPts val="203"/>
              </a:spcBef>
            </a:pP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187490" marR="184441" algn="ctr">
              <a:lnSpc>
                <a:spcPct val="95825"/>
              </a:lnSpc>
              <a:spcBef>
                <a:spcPts val="295"/>
              </a:spcBef>
            </a:pP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79508" y="4372536"/>
            <a:ext cx="3164687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o </a:t>
            </a:r>
            <a:r>
              <a:rPr sz="1800" spc="-39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ea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NUl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800" spc="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alue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800" spc="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39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54000" y="4372536"/>
            <a:ext cx="871067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ing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3225" y="4670897"/>
            <a:ext cx="5927695" cy="4993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Al</a:t>
            </a:r>
            <a:r>
              <a:rPr sz="1600" spc="-9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spc="-19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-3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as</a:t>
            </a:r>
            <a:r>
              <a:rPr sz="1600" spc="-1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ues</a:t>
            </a:r>
            <a:r>
              <a:rPr sz="1600" spc="-6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or</a:t>
            </a:r>
            <a:r>
              <a:rPr sz="1600" spc="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2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ues</a:t>
            </a:r>
            <a:r>
              <a:rPr sz="1600" spc="-6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(r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ega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-5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of</a:t>
            </a:r>
            <a:r>
              <a:rPr sz="1600" spc="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ng</a:t>
            </a:r>
            <a:r>
              <a:rPr sz="1600" spc="-43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de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r)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?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208"/>
              </a:spcBef>
            </a:pP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-13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ow</a:t>
            </a:r>
            <a:r>
              <a:rPr sz="1600" spc="-33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or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gh</a:t>
            </a:r>
            <a:r>
              <a:rPr sz="1600" spc="-3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ue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?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7404" y="5210735"/>
            <a:ext cx="186791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8300" y="5210735"/>
            <a:ext cx="5764631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ha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 O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Cl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 de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aul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beha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iou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1800" spc="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NUll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6093" y="5802047"/>
            <a:ext cx="6700364" cy="8453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pna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pjob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ms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al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pbda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157"/>
              </a:spcBef>
            </a:pP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 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plo</a:t>
            </a:r>
            <a:r>
              <a:rPr sz="1800" spc="-25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254"/>
              </a:spcBef>
            </a:pP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RD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ER BY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pjob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ms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800" spc="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ES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1869" y="6858965"/>
            <a:ext cx="218338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solidFill>
                  <a:srgbClr val="383837"/>
                </a:solidFill>
                <a:latin typeface="Arial"/>
                <a:cs typeface="Arial"/>
              </a:rPr>
              <a:t>3</a:t>
            </a:r>
            <a:r>
              <a:rPr sz="1200" spc="0" dirty="0" smtClean="0">
                <a:solidFill>
                  <a:srgbClr val="383837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70313" y="717803"/>
            <a:ext cx="8389620" cy="326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1170313" y="717803"/>
            <a:ext cx="8389620" cy="326136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65385" y="787907"/>
            <a:ext cx="406904" cy="408431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45653" y="1346167"/>
            <a:ext cx="7761628" cy="1157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3375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SELE</a:t>
            </a:r>
            <a:r>
              <a:rPr sz="3200" b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3200" b="1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eme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nt</a:t>
            </a:r>
            <a:endParaRPr sz="3200">
              <a:latin typeface="Arial"/>
              <a:cs typeface="Arial"/>
            </a:endParaRPr>
          </a:p>
          <a:p>
            <a:pPr marL="133095" indent="0">
              <a:lnSpc>
                <a:spcPts val="1920"/>
              </a:lnSpc>
              <a:spcBef>
                <a:spcPts val="1733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ed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 que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da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aba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and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ie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ele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ed</a:t>
            </a:r>
            <a:r>
              <a:rPr sz="2000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da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hat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ia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hat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ou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pe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0873" y="1931923"/>
            <a:ext cx="1793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176"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3000" spc="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0873" y="2572002"/>
            <a:ext cx="1793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176"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3000" spc="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66049" y="2620279"/>
            <a:ext cx="27518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46464" y="2620279"/>
            <a:ext cx="317322" cy="6761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58420" marR="38176">
              <a:lnSpc>
                <a:spcPct val="95825"/>
              </a:lnSpc>
              <a:spcBef>
                <a:spcPts val="712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71076" y="2620279"/>
            <a:ext cx="7074621" cy="919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imple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ement</a:t>
            </a:r>
            <a:r>
              <a:rPr sz="2000" spc="-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lude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ollo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ing:</a:t>
            </a:r>
            <a:endParaRPr sz="2000">
              <a:latin typeface="Arial"/>
              <a:cs typeface="Arial"/>
            </a:endParaRPr>
          </a:p>
          <a:p>
            <a:pPr marL="44704" marR="1029018" indent="0">
              <a:lnSpc>
                <a:spcPts val="1920"/>
              </a:lnSpc>
              <a:spcBef>
                <a:spcPts val="1148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 SE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lau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e,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hi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pe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ies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olumns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be di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pla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2184" y="3656598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03080" y="3656598"/>
            <a:ext cx="4742583" cy="5237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0">
              <a:lnSpc>
                <a:spcPts val="1920"/>
              </a:lnSpc>
              <a:spcBef>
                <a:spcPts val="281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z="2000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lau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e,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hi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pe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ies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able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olumns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li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ed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in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lau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57958" y="3656598"/>
            <a:ext cx="122463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on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aining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6302" y="3656598"/>
            <a:ext cx="41691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2184" y="4546614"/>
            <a:ext cx="4973847" cy="6761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[D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IS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NC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T]</a:t>
            </a:r>
            <a:r>
              <a:rPr sz="2000" b="1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{*,</a:t>
            </a:r>
            <a:r>
              <a:rPr sz="2000" b="1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co</a:t>
            </a:r>
            <a:r>
              <a:rPr sz="2000" b="1" i="1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0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000" b="1" i="1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0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n 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[</a:t>
            </a:r>
            <a:r>
              <a:rPr sz="20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b="1" i="1" spc="-4" dirty="0" smtClean="0">
                <a:solidFill>
                  <a:srgbClr val="383837"/>
                </a:solidFill>
                <a:latin typeface="Arial"/>
                <a:cs typeface="Arial"/>
              </a:rPr>
              <a:t>li</a:t>
            </a:r>
            <a:r>
              <a:rPr sz="20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as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]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,.</a:t>
            </a:r>
            <a:r>
              <a:rPr sz="2000" b="1" spc="-14"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712"/>
              </a:spcBef>
            </a:pP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z="2000" b="1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i="1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ab</a:t>
            </a:r>
            <a:r>
              <a:rPr sz="2000" b="1" i="1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0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e;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44541" y="6858965"/>
            <a:ext cx="132994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solidFill>
                  <a:srgbClr val="383837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70313" y="717803"/>
            <a:ext cx="8389620" cy="326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170313" y="717803"/>
            <a:ext cx="8389620" cy="326136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5385" y="787907"/>
            <a:ext cx="406904" cy="408431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09222" y="1184148"/>
            <a:ext cx="7569708" cy="5644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47020" y="1056608"/>
            <a:ext cx="200584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ye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76988" y="1056608"/>
            <a:ext cx="1508671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Log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ica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10130" y="1056608"/>
            <a:ext cx="1260259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od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46065" y="6860489"/>
            <a:ext cx="132994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solidFill>
                  <a:srgbClr val="383837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70313" y="717803"/>
            <a:ext cx="8389620" cy="326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170313" y="717803"/>
            <a:ext cx="8389620" cy="326136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65385" y="787907"/>
            <a:ext cx="406904" cy="408431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57617" y="1346167"/>
            <a:ext cx="4009075" cy="7109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0735">
              <a:lnSpc>
                <a:spcPts val="3375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SELE</a:t>
            </a:r>
            <a:r>
              <a:rPr sz="3200" b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3200" b="1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eme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nt</a:t>
            </a:r>
            <a:endParaRPr sz="3200">
              <a:latin typeface="Arial"/>
              <a:cs typeface="Arial"/>
            </a:endParaRPr>
          </a:p>
          <a:p>
            <a:pPr marL="12700" marR="61036">
              <a:lnSpc>
                <a:spcPct val="95825"/>
              </a:lnSpc>
            </a:pPr>
            <a:r>
              <a:rPr sz="1800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* 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 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plo</a:t>
            </a:r>
            <a:r>
              <a:rPr sz="1800" spc="-25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7617" y="2394385"/>
            <a:ext cx="2902559" cy="5496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pna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pjo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157"/>
              </a:spcBef>
            </a:pP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 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plo</a:t>
            </a:r>
            <a:r>
              <a:rPr sz="1800" spc="-25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7617" y="3281352"/>
            <a:ext cx="2826359" cy="5496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800" spc="1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NC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157"/>
              </a:spcBef>
            </a:pP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 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plo</a:t>
            </a:r>
            <a:r>
              <a:rPr sz="1800" spc="-25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7617" y="4168320"/>
            <a:ext cx="2889300" cy="5496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800" spc="1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NC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157"/>
              </a:spcBef>
            </a:pP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 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plo</a:t>
            </a:r>
            <a:r>
              <a:rPr sz="1800" spc="-25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53216" y="4168320"/>
            <a:ext cx="80705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pjo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7617" y="5055288"/>
            <a:ext cx="2889300" cy="5496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800" spc="1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NC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157"/>
              </a:spcBef>
            </a:pP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 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plo</a:t>
            </a:r>
            <a:r>
              <a:rPr sz="1800" spc="-25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53216" y="5055288"/>
            <a:ext cx="1861515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pjob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ms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7617" y="5807941"/>
            <a:ext cx="8052989" cy="10945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pna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me</a:t>
            </a:r>
            <a:r>
              <a:rPr sz="1800" spc="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AS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"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plo</a:t>
            </a:r>
            <a:r>
              <a:rPr sz="1800" spc="-25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ee"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ms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l </a:t>
            </a:r>
            <a:r>
              <a:rPr sz="1800" spc="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AS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"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on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hl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ala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-25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"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800" spc="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mm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157"/>
              </a:spcBef>
            </a:pP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 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plo</a:t>
            </a:r>
            <a:r>
              <a:rPr sz="1800" spc="-25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277875" marR="34289">
              <a:lnSpc>
                <a:spcPct val="95825"/>
              </a:lnSpc>
              <a:spcBef>
                <a:spcPts val="254"/>
              </a:spcBef>
            </a:pP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e AS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op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iona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800" spc="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1800" i="1" spc="-4" dirty="0" smtClean="0">
                <a:solidFill>
                  <a:srgbClr val="383837"/>
                </a:solidFill>
                <a:latin typeface="Arial"/>
                <a:cs typeface="Arial"/>
              </a:rPr>
              <a:t>bu</a:t>
            </a:r>
            <a:r>
              <a:rPr sz="1800" i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i="1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i="1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800" i="1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i="1" spc="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800" i="1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800" i="1" spc="-9" dirty="0" smtClean="0">
                <a:solidFill>
                  <a:srgbClr val="383837"/>
                </a:solidFill>
                <a:latin typeface="Arial"/>
                <a:cs typeface="Arial"/>
              </a:rPr>
              <a:t>mm</a:t>
            </a:r>
            <a:r>
              <a:rPr sz="1800" i="1" spc="-4" dirty="0" smtClean="0">
                <a:solidFill>
                  <a:srgbClr val="383837"/>
                </a:solidFill>
                <a:latin typeface="Arial"/>
                <a:cs typeface="Arial"/>
              </a:rPr>
              <a:t>ended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3046982" marR="34289">
              <a:lnSpc>
                <a:spcPct val="95825"/>
              </a:lnSpc>
              <a:spcBef>
                <a:spcPts val="568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1869" y="6858965"/>
            <a:ext cx="218338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solidFill>
                  <a:srgbClr val="383837"/>
                </a:solidFill>
                <a:latin typeface="Arial"/>
                <a:cs typeface="Arial"/>
              </a:rPr>
              <a:t>1</a:t>
            </a:r>
            <a:r>
              <a:rPr sz="1200" spc="0" dirty="0" smtClean="0">
                <a:solidFill>
                  <a:srgbClr val="383837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70313" y="717803"/>
            <a:ext cx="8389620" cy="326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1170313" y="717803"/>
            <a:ext cx="8389620" cy="326136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65385" y="787907"/>
            <a:ext cx="406904" cy="408431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21269" y="1346167"/>
            <a:ext cx="4693276" cy="16454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083" marR="31111">
              <a:lnSpc>
                <a:spcPts val="3375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3200" b="1" spc="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3200" b="1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E 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cla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14583"/>
              </a:lnSpc>
              <a:spcBef>
                <a:spcPts val="1633"/>
              </a:spcBef>
            </a:pP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-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ned</a:t>
            </a:r>
            <a:r>
              <a:rPr sz="2000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que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y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on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ains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ondi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ion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hat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be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met di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ly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ollo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z="2000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lau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56093" y="1962403"/>
            <a:ext cx="179397" cy="1331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176"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12700">
              <a:lnSpc>
                <a:spcPct val="90983"/>
              </a:lnSpc>
            </a:pPr>
            <a:r>
              <a:rPr sz="2000" spc="0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576"/>
              </a:spcBef>
            </a:pPr>
            <a:r>
              <a:rPr sz="2000" spc="0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  <a:p>
            <a:pPr marL="12700">
              <a:lnSpc>
                <a:spcPct val="90983"/>
              </a:lnSpc>
              <a:spcBef>
                <a:spcPts val="576"/>
              </a:spcBef>
            </a:pPr>
            <a:r>
              <a:rPr sz="2000" spc="0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  <a:p>
            <a:pPr marL="12700">
              <a:lnSpc>
                <a:spcPts val="1700"/>
              </a:lnSpc>
              <a:spcBef>
                <a:spcPts val="661"/>
              </a:spcBef>
            </a:pPr>
            <a:r>
              <a:rPr sz="3000" spc="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21269" y="3062239"/>
            <a:ext cx="2335096" cy="55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an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ompa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4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alues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ts val="2160"/>
              </a:lnSpc>
              <a:spcBef>
                <a:spcPts val="0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or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un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62131" y="3062239"/>
            <a:ext cx="407398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z="20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olumn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2000" spc="-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li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al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alue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hme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38830" y="3062239"/>
            <a:ext cx="149526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x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ion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8300" y="4037598"/>
            <a:ext cx="1090375" cy="980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50"/>
              </a:lnSpc>
              <a:spcBef>
                <a:spcPts val="107"/>
              </a:spcBef>
            </a:pP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12700" indent="0">
              <a:lnSpc>
                <a:spcPct val="114583"/>
              </a:lnSpc>
              <a:spcBef>
                <a:spcPts val="506"/>
              </a:spcBef>
            </a:pP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OM </a:t>
            </a:r>
            <a:r>
              <a:rPr sz="2000" b="1" spc="4" dirty="0" smtClean="0">
                <a:solidFill>
                  <a:srgbClr val="FF0000"/>
                </a:solidFill>
                <a:latin typeface="Arial"/>
                <a:cs typeface="Arial"/>
              </a:rPr>
              <a:t>[WH</a:t>
            </a:r>
            <a:r>
              <a:rPr sz="2000" b="1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b="1" spc="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99291" y="4037598"/>
            <a:ext cx="2715391" cy="980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[D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IS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NC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T]</a:t>
            </a:r>
            <a:r>
              <a:rPr sz="2000" b="1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{*,</a:t>
            </a:r>
            <a:r>
              <a:rPr sz="2000" b="1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co</a:t>
            </a:r>
            <a:r>
              <a:rPr sz="2000" b="1" i="1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0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000" b="1" i="1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0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12700" marR="1117185" indent="0">
              <a:lnSpc>
                <a:spcPct val="114583"/>
              </a:lnSpc>
              <a:spcBef>
                <a:spcPts val="523"/>
              </a:spcBef>
            </a:pPr>
            <a:r>
              <a:rPr sz="2000" b="1" i="1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ab</a:t>
            </a:r>
            <a:r>
              <a:rPr sz="2000" b="1" i="1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0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e </a:t>
            </a:r>
            <a:r>
              <a:rPr sz="2000" b="1" i="1" spc="0" dirty="0" smtClean="0">
                <a:solidFill>
                  <a:srgbClr val="FF0000"/>
                </a:solidFill>
                <a:latin typeface="Arial"/>
                <a:cs typeface="Arial"/>
              </a:rPr>
              <a:t>cond</a:t>
            </a:r>
            <a:r>
              <a:rPr sz="2000" b="1" i="1" spc="-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b="1" i="1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b="1" i="1" spc="-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b="1" i="1" spc="0" dirty="0" smtClean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2000" b="1" i="1" spc="4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000" b="1" i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b="1" i="1" spc="4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19631" y="4037598"/>
            <a:ext cx="117908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[</a:t>
            </a:r>
            <a:r>
              <a:rPr sz="20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b="1" i="1" spc="-4" dirty="0" smtClean="0">
                <a:solidFill>
                  <a:srgbClr val="383837"/>
                </a:solidFill>
                <a:latin typeface="Arial"/>
                <a:cs typeface="Arial"/>
              </a:rPr>
              <a:t>li</a:t>
            </a:r>
            <a:r>
              <a:rPr sz="20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as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]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,...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6088" y="5418833"/>
            <a:ext cx="1793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176"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3000" spc="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1264" y="5467110"/>
            <a:ext cx="191196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on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of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6930" y="5467110"/>
            <a:ext cx="109608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elemen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7399" y="5817630"/>
            <a:ext cx="205082" cy="980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52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59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8295" y="5817630"/>
            <a:ext cx="4575375" cy="12191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8873">
              <a:lnSpc>
                <a:spcPts val="2150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olumn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  <a:p>
            <a:pPr marL="12700" marR="28873">
              <a:lnSpc>
                <a:spcPct val="95825"/>
              </a:lnSpc>
              <a:spcBef>
                <a:spcPts val="352"/>
              </a:spcBef>
            </a:pP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ompa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on</a:t>
            </a:r>
            <a:r>
              <a:rPr sz="2000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ope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59"/>
              </a:spcBef>
            </a:pP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olumn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name,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on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an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2000" spc="-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or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li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of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alues</a:t>
            </a:r>
            <a:endParaRPr sz="2000">
              <a:latin typeface="Arial"/>
              <a:cs typeface="Arial"/>
            </a:endParaRPr>
          </a:p>
          <a:p>
            <a:pPr marL="2146304" marR="6013">
              <a:lnSpc>
                <a:spcPct val="95825"/>
              </a:lnSpc>
              <a:spcBef>
                <a:spcPts val="475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7965" y="6858965"/>
            <a:ext cx="207670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-79" dirty="0" smtClean="0">
                <a:solidFill>
                  <a:srgbClr val="383837"/>
                </a:solidFill>
                <a:latin typeface="Arial"/>
                <a:cs typeface="Arial"/>
              </a:rPr>
              <a:t>1</a:t>
            </a:r>
            <a:r>
              <a:rPr sz="1200" spc="0" dirty="0" smtClean="0">
                <a:solidFill>
                  <a:srgbClr val="383837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70313" y="717803"/>
            <a:ext cx="8389620" cy="326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170313" y="717803"/>
            <a:ext cx="8389620" cy="326136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5385" y="787907"/>
            <a:ext cx="406904" cy="408431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21269" y="1346167"/>
            <a:ext cx="4467099" cy="974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083">
              <a:lnSpc>
                <a:spcPts val="3375"/>
              </a:lnSpc>
              <a:spcBef>
                <a:spcPts val="168"/>
              </a:spcBef>
            </a:pPr>
            <a:r>
              <a:rPr sz="3200" b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is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on</a:t>
            </a:r>
            <a:r>
              <a:rPr sz="3200" b="1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op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tors</a:t>
            </a:r>
            <a:endParaRPr sz="3200">
              <a:latin typeface="Arial"/>
              <a:cs typeface="Arial"/>
            </a:endParaRPr>
          </a:p>
          <a:p>
            <a:pPr marL="12700" marR="61036">
              <a:lnSpc>
                <a:spcPct val="95825"/>
              </a:lnSpc>
              <a:spcBef>
                <a:spcPts val="1777"/>
              </a:spcBef>
            </a:pP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ompa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on</a:t>
            </a:r>
            <a:r>
              <a:rPr sz="2000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ope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56093" y="1992883"/>
            <a:ext cx="1793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176"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3000" spc="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7404" y="2422159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58300" y="2422159"/>
            <a:ext cx="587893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ed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in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ondi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ions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hat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ompa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4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one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x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39414" y="2422159"/>
            <a:ext cx="27518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21355" y="2422159"/>
            <a:ext cx="92709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ano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47404" y="2879359"/>
            <a:ext cx="97890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b="1" spc="-3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ax: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84891" y="2879359"/>
            <a:ext cx="194261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…</a:t>
            </a:r>
            <a:r>
              <a:rPr sz="2000" b="1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WH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expr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32563" y="2879359"/>
            <a:ext cx="109679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opera</a:t>
            </a:r>
            <a:r>
              <a:rPr sz="2000" b="1" i="1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32890" y="2879359"/>
            <a:ext cx="71409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va</a:t>
            </a:r>
            <a:r>
              <a:rPr sz="2000" b="1" i="1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0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ue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7404" y="3260359"/>
            <a:ext cx="361560" cy="2184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sz="20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592"/>
              </a:spcBef>
            </a:pPr>
            <a:r>
              <a:rPr sz="20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700"/>
              </a:spcBef>
            </a:pPr>
            <a:r>
              <a:rPr sz="20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&lt;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00"/>
              </a:spcBef>
            </a:pPr>
            <a:r>
              <a:rPr sz="2000" b="1" i="1" spc="4" dirty="0" smtClean="0">
                <a:solidFill>
                  <a:srgbClr val="383837"/>
                </a:solidFill>
                <a:latin typeface="Arial"/>
                <a:cs typeface="Arial"/>
              </a:rPr>
              <a:t>&gt;</a:t>
            </a:r>
            <a:r>
              <a:rPr sz="20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00"/>
              </a:spcBef>
            </a:pPr>
            <a:r>
              <a:rPr sz="2000" b="1" i="1" spc="4" dirty="0" smtClean="0">
                <a:solidFill>
                  <a:srgbClr val="383837"/>
                </a:solidFill>
                <a:latin typeface="Arial"/>
                <a:cs typeface="Arial"/>
              </a:rPr>
              <a:t>&lt;</a:t>
            </a:r>
            <a:r>
              <a:rPr sz="20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00"/>
              </a:spcBef>
            </a:pPr>
            <a:r>
              <a:rPr sz="2000" b="1" i="1" spc="4" dirty="0" smtClean="0">
                <a:solidFill>
                  <a:srgbClr val="383837"/>
                </a:solidFill>
                <a:latin typeface="Arial"/>
                <a:cs typeface="Arial"/>
              </a:rPr>
              <a:t>&lt;</a:t>
            </a:r>
            <a:r>
              <a:rPr sz="20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8300" y="3260359"/>
            <a:ext cx="1621601" cy="2184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50"/>
              </a:lnSpc>
              <a:spcBef>
                <a:spcPts val="107"/>
              </a:spcBef>
            </a:pPr>
            <a:r>
              <a:rPr sz="2000" b="1" i="1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qual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3000"/>
              </a:lnSpc>
              <a:spcBef>
                <a:spcPts val="217"/>
              </a:spcBef>
            </a:pPr>
            <a:r>
              <a:rPr sz="20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Grea</a:t>
            </a:r>
            <a:r>
              <a:rPr sz="2000" b="1" i="1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er</a:t>
            </a:r>
            <a:r>
              <a:rPr sz="2000" b="1" i="1" spc="-4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i="1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han Less</a:t>
            </a:r>
            <a:r>
              <a:rPr sz="2000" b="1" i="1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i="1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han Grea</a:t>
            </a:r>
            <a:r>
              <a:rPr sz="2000" b="1" i="1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er</a:t>
            </a:r>
            <a:r>
              <a:rPr sz="2000" b="1" i="1" spc="-4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i="1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han Less</a:t>
            </a:r>
            <a:r>
              <a:rPr sz="2000" b="1" i="1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i="1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han</a:t>
            </a:r>
            <a:r>
              <a:rPr sz="2000" b="1" i="1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or </a:t>
            </a:r>
            <a:r>
              <a:rPr sz="2000" b="1" i="1" spc="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20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ot</a:t>
            </a:r>
            <a:r>
              <a:rPr sz="2000" b="1" i="1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equal</a:t>
            </a:r>
            <a:r>
              <a:rPr sz="2000" b="1" i="1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i="1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90503" y="4403358"/>
            <a:ext cx="1053300" cy="660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or equal</a:t>
            </a:r>
            <a:endParaRPr sz="2000">
              <a:latin typeface="Arial"/>
              <a:cs typeface="Arial"/>
            </a:endParaRPr>
          </a:p>
          <a:p>
            <a:pPr marL="14224" marR="38176">
              <a:lnSpc>
                <a:spcPct val="95825"/>
              </a:lnSpc>
              <a:spcBef>
                <a:spcPts val="592"/>
              </a:spcBef>
            </a:pPr>
            <a:r>
              <a:rPr sz="20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equal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1869" y="6858965"/>
            <a:ext cx="218338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solidFill>
                  <a:srgbClr val="383837"/>
                </a:solidFill>
                <a:latin typeface="Arial"/>
                <a:cs typeface="Arial"/>
              </a:rPr>
              <a:t>1</a:t>
            </a:r>
            <a:r>
              <a:rPr sz="1200" spc="0" dirty="0" smtClean="0">
                <a:solidFill>
                  <a:srgbClr val="383837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70313" y="717803"/>
            <a:ext cx="8389620" cy="326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170313" y="717803"/>
            <a:ext cx="8389620" cy="326136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65385" y="787907"/>
            <a:ext cx="406904" cy="408431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49052" y="1346167"/>
            <a:ext cx="8277616" cy="52809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9301" marR="17967">
              <a:lnSpc>
                <a:spcPts val="3375"/>
              </a:lnSpc>
              <a:spcBef>
                <a:spcPts val="168"/>
              </a:spcBef>
            </a:pPr>
            <a:r>
              <a:rPr sz="3200" b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is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on</a:t>
            </a:r>
            <a:r>
              <a:rPr sz="3200" b="1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op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tors</a:t>
            </a:r>
            <a:endParaRPr sz="3200">
              <a:latin typeface="Arial"/>
              <a:cs typeface="Arial"/>
            </a:endParaRPr>
          </a:p>
          <a:p>
            <a:pPr marL="18801" marR="17967">
              <a:lnSpc>
                <a:spcPts val="1565"/>
              </a:lnSpc>
              <a:spcBef>
                <a:spcPts val="1494"/>
              </a:spcBef>
            </a:pPr>
            <a:r>
              <a:rPr sz="2100" baseline="-2070" dirty="0" smtClean="0">
                <a:solidFill>
                  <a:srgbClr val="383837"/>
                </a:solidFill>
                <a:latin typeface="Arial"/>
                <a:cs typeface="Arial"/>
              </a:rPr>
              <a:t>SELE</a:t>
            </a:r>
            <a:r>
              <a:rPr sz="2100" spc="-4" baseline="-207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100" spc="-9" baseline="-207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100" spc="-4" baseline="-207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383837"/>
                </a:solidFill>
                <a:latin typeface="Arial"/>
                <a:cs typeface="Arial"/>
              </a:rPr>
              <a:t>pna</a:t>
            </a:r>
            <a:r>
              <a:rPr sz="2100" spc="-4" baseline="-207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383837"/>
                </a:solidFill>
                <a:latin typeface="Arial"/>
                <a:cs typeface="Arial"/>
              </a:rPr>
              <a:t>e,</a:t>
            </a:r>
            <a:r>
              <a:rPr sz="2100" spc="-19" baseline="-207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383837"/>
                </a:solidFill>
                <a:latin typeface="Arial"/>
                <a:cs typeface="Arial"/>
              </a:rPr>
              <a:t>grno,</a:t>
            </a:r>
            <a:r>
              <a:rPr sz="2100" spc="-34" baseline="-207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z="2100" spc="4" baseline="-207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383837"/>
                </a:solidFill>
                <a:latin typeface="Arial"/>
                <a:cs typeface="Arial"/>
              </a:rPr>
              <a:t>no,</a:t>
            </a:r>
            <a:r>
              <a:rPr sz="2100" spc="-34" baseline="-207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100" spc="-4" baseline="-207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383837"/>
                </a:solidFill>
                <a:latin typeface="Arial"/>
                <a:cs typeface="Arial"/>
              </a:rPr>
              <a:t>pjob</a:t>
            </a:r>
            <a:endParaRPr sz="1400">
              <a:latin typeface="Arial"/>
              <a:cs typeface="Arial"/>
            </a:endParaRPr>
          </a:p>
          <a:p>
            <a:pPr marL="18801" marR="17967">
              <a:lnSpc>
                <a:spcPts val="1345"/>
              </a:lnSpc>
            </a:pP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FR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z="14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plo</a:t>
            </a:r>
            <a:r>
              <a:rPr sz="1400" spc="-19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ee</a:t>
            </a:r>
            <a:endParaRPr sz="1400">
              <a:latin typeface="Arial"/>
              <a:cs typeface="Arial"/>
            </a:endParaRPr>
          </a:p>
          <a:p>
            <a:pPr marL="18801" marR="17967">
              <a:lnSpc>
                <a:spcPts val="1390"/>
              </a:lnSpc>
              <a:spcBef>
                <a:spcPts val="2"/>
              </a:spcBef>
            </a:pPr>
            <a:r>
              <a:rPr sz="1400" spc="19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pjob</a:t>
            </a:r>
            <a:r>
              <a:rPr sz="14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=</a:t>
            </a:r>
            <a:r>
              <a:rPr sz="14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'TR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R'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8801" marR="17967">
              <a:lnSpc>
                <a:spcPts val="1565"/>
              </a:lnSpc>
              <a:spcBef>
                <a:spcPts val="1086"/>
              </a:spcBef>
            </a:pPr>
            <a:r>
              <a:rPr sz="2100" baseline="-2070" dirty="0" smtClean="0">
                <a:solidFill>
                  <a:srgbClr val="383837"/>
                </a:solidFill>
                <a:latin typeface="Arial"/>
                <a:cs typeface="Arial"/>
              </a:rPr>
              <a:t>SELE</a:t>
            </a:r>
            <a:r>
              <a:rPr sz="2100" spc="-4" baseline="-207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100" spc="-9" baseline="-207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100" spc="-4" baseline="-207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383837"/>
                </a:solidFill>
                <a:latin typeface="Arial"/>
                <a:cs typeface="Arial"/>
              </a:rPr>
              <a:t>pna</a:t>
            </a:r>
            <a:r>
              <a:rPr sz="2100" spc="-4" baseline="-207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383837"/>
                </a:solidFill>
                <a:latin typeface="Arial"/>
                <a:cs typeface="Arial"/>
              </a:rPr>
              <a:t>e,</a:t>
            </a:r>
            <a:r>
              <a:rPr sz="2100" spc="-19" baseline="-207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383837"/>
                </a:solidFill>
                <a:latin typeface="Arial"/>
                <a:cs typeface="Arial"/>
              </a:rPr>
              <a:t>grno,</a:t>
            </a:r>
            <a:r>
              <a:rPr sz="2100" spc="-34" baseline="-207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z="2100" spc="4" baseline="-207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383837"/>
                </a:solidFill>
                <a:latin typeface="Arial"/>
                <a:cs typeface="Arial"/>
              </a:rPr>
              <a:t>no,</a:t>
            </a:r>
            <a:r>
              <a:rPr sz="2100" spc="-34" baseline="-207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100" spc="-4" baseline="-207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383837"/>
                </a:solidFill>
                <a:latin typeface="Arial"/>
                <a:cs typeface="Arial"/>
              </a:rPr>
              <a:t>pjob</a:t>
            </a:r>
            <a:endParaRPr sz="1400">
              <a:latin typeface="Arial"/>
              <a:cs typeface="Arial"/>
            </a:endParaRPr>
          </a:p>
          <a:p>
            <a:pPr marL="18801" marR="17967">
              <a:lnSpc>
                <a:spcPts val="1345"/>
              </a:lnSpc>
            </a:pP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FR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z="14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plo</a:t>
            </a:r>
            <a:r>
              <a:rPr sz="1400" spc="-19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ee</a:t>
            </a:r>
            <a:endParaRPr sz="1400">
              <a:latin typeface="Arial"/>
              <a:cs typeface="Arial"/>
            </a:endParaRPr>
          </a:p>
          <a:p>
            <a:pPr marL="18801" marR="17967">
              <a:lnSpc>
                <a:spcPts val="1345"/>
              </a:lnSpc>
            </a:pPr>
            <a:r>
              <a:rPr sz="1400" spc="19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pjob</a:t>
            </a:r>
            <a:r>
              <a:rPr sz="14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=</a:t>
            </a:r>
            <a:r>
              <a:rPr sz="14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Sale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rep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808067" marR="4687390" algn="ctr">
              <a:lnSpc>
                <a:spcPts val="1390"/>
              </a:lnSpc>
              <a:spcBef>
                <a:spcPts val="2"/>
              </a:spcBef>
            </a:pPr>
            <a:r>
              <a:rPr sz="1400" spc="-19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400" spc="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19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pjob</a:t>
            </a:r>
            <a:r>
              <a:rPr sz="14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=</a:t>
            </a:r>
            <a:r>
              <a:rPr sz="14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SALES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EP'</a:t>
            </a:r>
            <a:endParaRPr sz="1400">
              <a:latin typeface="Arial"/>
              <a:cs typeface="Arial"/>
            </a:endParaRPr>
          </a:p>
          <a:p>
            <a:pPr marL="18801" marR="17967">
              <a:lnSpc>
                <a:spcPts val="1565"/>
              </a:lnSpc>
              <a:spcBef>
                <a:spcPts val="1086"/>
              </a:spcBef>
            </a:pPr>
            <a:r>
              <a:rPr sz="2100" baseline="-2070" dirty="0" smtClean="0">
                <a:solidFill>
                  <a:srgbClr val="383837"/>
                </a:solidFill>
                <a:latin typeface="Arial"/>
                <a:cs typeface="Arial"/>
              </a:rPr>
              <a:t>SELE</a:t>
            </a:r>
            <a:r>
              <a:rPr sz="2100" spc="-4" baseline="-207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100" spc="-9" baseline="-207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100" spc="-4" baseline="-207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383837"/>
                </a:solidFill>
                <a:latin typeface="Arial"/>
                <a:cs typeface="Arial"/>
              </a:rPr>
              <a:t>pna</a:t>
            </a:r>
            <a:r>
              <a:rPr sz="2100" spc="-4" baseline="-207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383837"/>
                </a:solidFill>
                <a:latin typeface="Arial"/>
                <a:cs typeface="Arial"/>
              </a:rPr>
              <a:t>e,</a:t>
            </a:r>
            <a:r>
              <a:rPr sz="2100" spc="-19" baseline="-207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383837"/>
                </a:solidFill>
                <a:latin typeface="Arial"/>
                <a:cs typeface="Arial"/>
              </a:rPr>
              <a:t>grno,</a:t>
            </a:r>
            <a:r>
              <a:rPr sz="2100" spc="-34" baseline="-207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z="2100" spc="4" baseline="-207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383837"/>
                </a:solidFill>
                <a:latin typeface="Arial"/>
                <a:cs typeface="Arial"/>
              </a:rPr>
              <a:t>no,</a:t>
            </a:r>
            <a:r>
              <a:rPr sz="2100" spc="-34" baseline="-207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100" spc="-4" baseline="-207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383837"/>
                </a:solidFill>
                <a:latin typeface="Arial"/>
                <a:cs typeface="Arial"/>
              </a:rPr>
              <a:t>pjob</a:t>
            </a:r>
            <a:endParaRPr sz="1400">
              <a:latin typeface="Arial"/>
              <a:cs typeface="Arial"/>
            </a:endParaRPr>
          </a:p>
          <a:p>
            <a:pPr marL="18801" marR="17967">
              <a:lnSpc>
                <a:spcPts val="1345"/>
              </a:lnSpc>
            </a:pP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FR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z="14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plo</a:t>
            </a:r>
            <a:r>
              <a:rPr sz="1400" spc="-19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ee</a:t>
            </a:r>
            <a:endParaRPr sz="1400">
              <a:latin typeface="Arial"/>
              <a:cs typeface="Arial"/>
            </a:endParaRPr>
          </a:p>
          <a:p>
            <a:pPr marL="18801" marR="17967">
              <a:lnSpc>
                <a:spcPts val="1390"/>
              </a:lnSpc>
              <a:spcBef>
                <a:spcPts val="2"/>
              </a:spcBef>
            </a:pPr>
            <a:r>
              <a:rPr sz="1400" spc="19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r>
              <a:rPr sz="1400" spc="-3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=</a:t>
            </a:r>
            <a:r>
              <a:rPr sz="14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20;</a:t>
            </a:r>
            <a:endParaRPr sz="1400">
              <a:latin typeface="Arial"/>
              <a:cs typeface="Arial"/>
            </a:endParaRPr>
          </a:p>
          <a:p>
            <a:pPr marL="18795" marR="622580" indent="5">
              <a:lnSpc>
                <a:spcPts val="1340"/>
              </a:lnSpc>
              <a:spcBef>
                <a:spcPts val="1316"/>
              </a:spcBef>
            </a:pP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1400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ollo</a:t>
            </a:r>
            <a:r>
              <a:rPr sz="1400" spc="-19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ing</a:t>
            </a:r>
            <a:r>
              <a:rPr sz="1400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400" spc="-19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4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ele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ct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400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pbda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3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is</a:t>
            </a:r>
            <a:r>
              <a:rPr sz="14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da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e,</a:t>
            </a:r>
            <a:r>
              <a:rPr sz="14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31-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-1965'</a:t>
            </a:r>
            <a:r>
              <a:rPr sz="1400" spc="-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and</a:t>
            </a:r>
            <a:r>
              <a:rPr sz="1400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01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12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1</a:t>
            </a:r>
            <a:r>
              <a:rPr sz="1400" spc="-14" dirty="0" smtClean="0">
                <a:solidFill>
                  <a:srgbClr val="383837"/>
                </a:solidFill>
                <a:latin typeface="Arial"/>
                <a:cs typeface="Arial"/>
              </a:rPr>
              <a:t>9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6</a:t>
            </a:r>
            <a:r>
              <a:rPr sz="1400" spc="-14" dirty="0" smtClean="0">
                <a:solidFill>
                  <a:srgbClr val="383837"/>
                </a:solidFill>
                <a:latin typeface="Arial"/>
                <a:cs typeface="Arial"/>
              </a:rPr>
              <a:t>5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4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are</a:t>
            </a:r>
            <a:r>
              <a:rPr sz="1400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st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ring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400" spc="0" smtClean="0">
                <a:solidFill>
                  <a:srgbClr val="383837"/>
                </a:solidFill>
                <a:latin typeface="Arial"/>
                <a:cs typeface="Arial"/>
              </a:rPr>
              <a:t>: </a:t>
            </a:r>
            <a:endParaRPr lang="en-US" sz="1400" spc="0" dirty="0" smtClean="0">
              <a:solidFill>
                <a:srgbClr val="383837"/>
              </a:solidFill>
              <a:latin typeface="Arial"/>
              <a:cs typeface="Arial"/>
            </a:endParaRPr>
          </a:p>
          <a:p>
            <a:pPr marL="18795" marR="622580" indent="5">
              <a:lnSpc>
                <a:spcPts val="1340"/>
              </a:lnSpc>
              <a:spcBef>
                <a:spcPts val="1316"/>
              </a:spcBef>
            </a:pPr>
            <a:r>
              <a:rPr sz="1400" spc="0" smtClean="0">
                <a:solidFill>
                  <a:srgbClr val="FF0000"/>
                </a:solidFill>
                <a:latin typeface="Arial"/>
                <a:cs typeface="Arial"/>
              </a:rPr>
              <a:t>SELE</a:t>
            </a:r>
            <a:r>
              <a:rPr sz="1400" spc="-4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spc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spc="-9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pna</a:t>
            </a:r>
            <a:r>
              <a:rPr sz="1400" spc="-4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e,</a:t>
            </a:r>
            <a:r>
              <a:rPr sz="1400" spc="-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pbda</a:t>
            </a:r>
            <a:r>
              <a:rPr sz="1400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spc="-1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400" spc="-3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grno,</a:t>
            </a:r>
            <a:r>
              <a:rPr sz="1400" spc="-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dep</a:t>
            </a:r>
            <a:r>
              <a:rPr sz="1400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no,</a:t>
            </a:r>
            <a:r>
              <a:rPr sz="1400" spc="-3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pjob</a:t>
            </a:r>
            <a:endParaRPr sz="1400">
              <a:latin typeface="Arial"/>
              <a:cs typeface="Arial"/>
            </a:endParaRPr>
          </a:p>
          <a:p>
            <a:pPr marL="18795" marR="17967">
              <a:lnSpc>
                <a:spcPts val="1325"/>
              </a:lnSpc>
            </a:pPr>
            <a:r>
              <a:rPr sz="1400" spc="-4" dirty="0" smtClean="0">
                <a:solidFill>
                  <a:srgbClr val="FF0000"/>
                </a:solidFill>
                <a:latin typeface="Arial"/>
                <a:cs typeface="Arial"/>
              </a:rPr>
              <a:t>FR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OM</a:t>
            </a:r>
            <a:r>
              <a:rPr sz="1400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plo</a:t>
            </a:r>
            <a:r>
              <a:rPr sz="1400" spc="-19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ee</a:t>
            </a:r>
            <a:endParaRPr sz="1400">
              <a:latin typeface="Arial"/>
              <a:cs typeface="Arial"/>
            </a:endParaRPr>
          </a:p>
          <a:p>
            <a:pPr marL="18795" marR="17967">
              <a:lnSpc>
                <a:spcPts val="1390"/>
              </a:lnSpc>
              <a:spcBef>
                <a:spcPts val="3"/>
              </a:spcBef>
            </a:pPr>
            <a:r>
              <a:rPr sz="1400" spc="19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400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pbda</a:t>
            </a:r>
            <a:r>
              <a:rPr sz="1400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spc="-3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1400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FF0000"/>
                </a:solidFill>
                <a:latin typeface="Arial"/>
                <a:cs typeface="Arial"/>
              </a:rPr>
              <a:t>'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31-</a:t>
            </a:r>
            <a:r>
              <a:rPr sz="1400" spc="-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-1965</a:t>
            </a:r>
            <a:r>
              <a:rPr sz="1400" spc="-4" dirty="0" smtClean="0">
                <a:solidFill>
                  <a:srgbClr val="FF0000"/>
                </a:solidFill>
                <a:latin typeface="Arial"/>
                <a:cs typeface="Arial"/>
              </a:rPr>
              <a:t>'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8795" marR="17967">
              <a:lnSpc>
                <a:spcPts val="1565"/>
              </a:lnSpc>
              <a:spcBef>
                <a:spcPts val="1086"/>
              </a:spcBef>
            </a:pPr>
            <a:r>
              <a:rPr sz="2100" baseline="-2070" dirty="0" smtClean="0">
                <a:solidFill>
                  <a:srgbClr val="FF0000"/>
                </a:solidFill>
                <a:latin typeface="Arial"/>
                <a:cs typeface="Arial"/>
              </a:rPr>
              <a:t>SELE</a:t>
            </a:r>
            <a:r>
              <a:rPr sz="2100" spc="-4" baseline="-207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100" spc="-9" baseline="-207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100" spc="-4" baseline="-207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FF0000"/>
                </a:solidFill>
                <a:latin typeface="Arial"/>
                <a:cs typeface="Arial"/>
              </a:rPr>
              <a:t>pna</a:t>
            </a:r>
            <a:r>
              <a:rPr sz="2100" spc="-4" baseline="-207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FF0000"/>
                </a:solidFill>
                <a:latin typeface="Arial"/>
                <a:cs typeface="Arial"/>
              </a:rPr>
              <a:t>e,</a:t>
            </a:r>
            <a:r>
              <a:rPr sz="2100" spc="-19" baseline="-207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100" spc="-4" baseline="-207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FF0000"/>
                </a:solidFill>
                <a:latin typeface="Arial"/>
                <a:cs typeface="Arial"/>
              </a:rPr>
              <a:t>pbda</a:t>
            </a:r>
            <a:r>
              <a:rPr sz="2100" spc="4" baseline="-207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100" spc="-14" baseline="-207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100" spc="0" baseline="-2070" dirty="0" smtClean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100" spc="-34" baseline="-207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FF0000"/>
                </a:solidFill>
                <a:latin typeface="Arial"/>
                <a:cs typeface="Arial"/>
              </a:rPr>
              <a:t>grno,</a:t>
            </a:r>
            <a:r>
              <a:rPr sz="2100" spc="-19" baseline="-207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FF0000"/>
                </a:solidFill>
                <a:latin typeface="Arial"/>
                <a:cs typeface="Arial"/>
              </a:rPr>
              <a:t>dep</a:t>
            </a:r>
            <a:r>
              <a:rPr sz="2100" spc="4" baseline="-207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FF0000"/>
                </a:solidFill>
                <a:latin typeface="Arial"/>
                <a:cs typeface="Arial"/>
              </a:rPr>
              <a:t>no,</a:t>
            </a:r>
            <a:r>
              <a:rPr sz="2100" spc="-34" baseline="-207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100" spc="-4" baseline="-207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FF0000"/>
                </a:solidFill>
                <a:latin typeface="Arial"/>
                <a:cs typeface="Arial"/>
              </a:rPr>
              <a:t>pjob</a:t>
            </a:r>
            <a:endParaRPr sz="1400">
              <a:latin typeface="Arial"/>
              <a:cs typeface="Arial"/>
            </a:endParaRPr>
          </a:p>
          <a:p>
            <a:pPr marL="18795" marR="17967">
              <a:lnSpc>
                <a:spcPts val="1345"/>
              </a:lnSpc>
            </a:pPr>
            <a:r>
              <a:rPr sz="1400" spc="-4" dirty="0" smtClean="0">
                <a:solidFill>
                  <a:srgbClr val="FF0000"/>
                </a:solidFill>
                <a:latin typeface="Arial"/>
                <a:cs typeface="Arial"/>
              </a:rPr>
              <a:t>FR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OM</a:t>
            </a:r>
            <a:r>
              <a:rPr sz="1400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plo</a:t>
            </a:r>
            <a:r>
              <a:rPr sz="1400" spc="-19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ee</a:t>
            </a:r>
            <a:endParaRPr sz="1400">
              <a:latin typeface="Arial"/>
              <a:cs typeface="Arial"/>
            </a:endParaRPr>
          </a:p>
          <a:p>
            <a:pPr marL="18795" marR="17967">
              <a:lnSpc>
                <a:spcPts val="1345"/>
              </a:lnSpc>
            </a:pPr>
            <a:r>
              <a:rPr sz="1400" spc="19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400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pbda</a:t>
            </a:r>
            <a:r>
              <a:rPr sz="1400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spc="-3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1400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4" smtClean="0">
                <a:solidFill>
                  <a:srgbClr val="FF0000"/>
                </a:solidFill>
                <a:latin typeface="Arial"/>
                <a:cs typeface="Arial"/>
              </a:rPr>
              <a:t>'</a:t>
            </a:r>
            <a:r>
              <a:rPr sz="1400" spc="0" smtClean="0">
                <a:solidFill>
                  <a:srgbClr val="FF0000"/>
                </a:solidFill>
                <a:latin typeface="Arial"/>
                <a:cs typeface="Arial"/>
              </a:rPr>
              <a:t>01</a:t>
            </a:r>
            <a:r>
              <a:rPr sz="1400" spc="4" smtClean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400" spc="0" smtClean="0">
                <a:solidFill>
                  <a:srgbClr val="FF0000"/>
                </a:solidFill>
                <a:latin typeface="Arial"/>
                <a:cs typeface="Arial"/>
              </a:rPr>
              <a:t>12</a:t>
            </a:r>
            <a:r>
              <a:rPr sz="1400" spc="-4" smtClean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400" spc="0" smtClean="0">
                <a:solidFill>
                  <a:srgbClr val="FF0000"/>
                </a:solidFill>
                <a:latin typeface="Arial"/>
                <a:cs typeface="Arial"/>
              </a:rPr>
              <a:t>19</a:t>
            </a:r>
            <a:r>
              <a:rPr sz="1400" spc="-14" smtClean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sz="1400" spc="0" smtClean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sz="1400" spc="-4" smtClean="0">
                <a:solidFill>
                  <a:srgbClr val="FF0000"/>
                </a:solidFill>
                <a:latin typeface="Arial"/>
                <a:cs typeface="Arial"/>
              </a:rPr>
              <a:t>'</a:t>
            </a:r>
            <a:r>
              <a:rPr sz="1400" spc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lang="en-US" sz="1400" spc="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18795" marR="17967">
              <a:lnSpc>
                <a:spcPts val="1345"/>
              </a:lnSpc>
            </a:pPr>
            <a:endParaRPr sz="1400">
              <a:latin typeface="Arial"/>
              <a:cs typeface="Arial"/>
            </a:endParaRPr>
          </a:p>
          <a:p>
            <a:pPr marL="12700" indent="6095">
              <a:lnSpc>
                <a:spcPts val="1340"/>
              </a:lnSpc>
              <a:spcBef>
                <a:spcPts val="19"/>
              </a:spcBef>
            </a:pP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Su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cc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400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depends</a:t>
            </a:r>
            <a:r>
              <a:rPr sz="1400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on</a:t>
            </a:r>
            <a:r>
              <a:rPr sz="1400" spc="38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Ora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le</a:t>
            </a:r>
            <a:r>
              <a:rPr sz="1400" spc="-3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st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anda</a:t>
            </a:r>
            <a:r>
              <a:rPr sz="1400" spc="-9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d'</a:t>
            </a:r>
            <a:r>
              <a:rPr sz="1400" spc="-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da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or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400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unle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4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on</a:t>
            </a:r>
            <a:r>
              <a:rPr sz="1400" spc="-19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er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ion</a:t>
            </a:r>
            <a:r>
              <a:rPr sz="14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un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ct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400" spc="-1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ns</a:t>
            </a:r>
            <a:r>
              <a:rPr sz="1400" spc="-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are</a:t>
            </a:r>
            <a:r>
              <a:rPr sz="1400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ed</a:t>
            </a:r>
            <a:r>
              <a:rPr sz="1400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- </a:t>
            </a:r>
            <a:r>
              <a:rPr sz="1400" i="1" spc="-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400" i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i="1" spc="-4" dirty="0" smtClean="0">
                <a:solidFill>
                  <a:srgbClr val="383837"/>
                </a:solidFill>
                <a:latin typeface="Arial"/>
                <a:cs typeface="Arial"/>
              </a:rPr>
              <a:t> w</a:t>
            </a:r>
            <a:r>
              <a:rPr sz="1400" i="1" spc="0" dirty="0" smtClean="0">
                <a:solidFill>
                  <a:srgbClr val="383837"/>
                </a:solidFill>
                <a:latin typeface="Arial"/>
                <a:cs typeface="Arial"/>
              </a:rPr>
              <a:t>ill</a:t>
            </a:r>
            <a:r>
              <a:rPr sz="1400" i="1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i="1" spc="0" dirty="0" smtClean="0">
                <a:solidFill>
                  <a:srgbClr val="383837"/>
                </a:solidFill>
                <a:latin typeface="Arial"/>
                <a:cs typeface="Arial"/>
              </a:rPr>
              <a:t>re</a:t>
            </a:r>
            <a:r>
              <a:rPr sz="1400" i="1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400" i="1" spc="0" dirty="0" smtClean="0">
                <a:solidFill>
                  <a:srgbClr val="383837"/>
                </a:solidFill>
                <a:latin typeface="Arial"/>
                <a:cs typeface="Arial"/>
              </a:rPr>
              <a:t>urn </a:t>
            </a:r>
            <a:r>
              <a:rPr sz="1400" i="1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400" i="1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400" i="1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i="1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400" i="1" spc="0" dirty="0" smtClean="0">
                <a:solidFill>
                  <a:srgbClr val="383837"/>
                </a:solidFill>
                <a:latin typeface="Arial"/>
                <a:cs typeface="Arial"/>
              </a:rPr>
              <a:t>his</a:t>
            </a:r>
            <a:endParaRPr sz="1400">
              <a:latin typeface="Arial"/>
              <a:cs typeface="Arial"/>
            </a:endParaRPr>
          </a:p>
          <a:p>
            <a:pPr marL="18795" marR="17967">
              <a:lnSpc>
                <a:spcPts val="1565"/>
              </a:lnSpc>
              <a:spcBef>
                <a:spcPts val="1118"/>
              </a:spcBef>
            </a:pPr>
            <a:r>
              <a:rPr sz="2100" baseline="-2070" dirty="0" smtClean="0">
                <a:solidFill>
                  <a:srgbClr val="383837"/>
                </a:solidFill>
                <a:latin typeface="Arial"/>
                <a:cs typeface="Arial"/>
              </a:rPr>
              <a:t>SELE</a:t>
            </a:r>
            <a:r>
              <a:rPr sz="2100" spc="-4" baseline="-207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100" spc="-9" baseline="-207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100" spc="-4" baseline="-207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383837"/>
                </a:solidFill>
                <a:latin typeface="Arial"/>
                <a:cs typeface="Arial"/>
              </a:rPr>
              <a:t>pna</a:t>
            </a:r>
            <a:r>
              <a:rPr sz="2100" spc="-4" baseline="-207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383837"/>
                </a:solidFill>
                <a:latin typeface="Arial"/>
                <a:cs typeface="Arial"/>
              </a:rPr>
              <a:t>e,</a:t>
            </a:r>
            <a:r>
              <a:rPr sz="2100" spc="-19" baseline="-207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383837"/>
                </a:solidFill>
                <a:latin typeface="Arial"/>
                <a:cs typeface="Arial"/>
              </a:rPr>
              <a:t>grno,</a:t>
            </a:r>
            <a:r>
              <a:rPr sz="2100" spc="-34" baseline="-207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z="2100" spc="4" baseline="-207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383837"/>
                </a:solidFill>
                <a:latin typeface="Arial"/>
                <a:cs typeface="Arial"/>
              </a:rPr>
              <a:t>no,</a:t>
            </a:r>
            <a:r>
              <a:rPr sz="2100" spc="-34" baseline="-207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100" spc="-4" baseline="-207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383837"/>
                </a:solidFill>
                <a:latin typeface="Arial"/>
                <a:cs typeface="Arial"/>
              </a:rPr>
              <a:t>pjob,</a:t>
            </a:r>
            <a:r>
              <a:rPr sz="2100" spc="-19" baseline="-207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100" spc="-4" baseline="-207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2100" spc="-4" baseline="-207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100" spc="4" baseline="-207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383837"/>
                </a:solidFill>
                <a:latin typeface="Arial"/>
                <a:cs typeface="Arial"/>
              </a:rPr>
              <a:t>al</a:t>
            </a:r>
            <a:endParaRPr sz="1400">
              <a:latin typeface="Arial"/>
              <a:cs typeface="Arial"/>
            </a:endParaRPr>
          </a:p>
          <a:p>
            <a:pPr marL="18795" marR="17967">
              <a:lnSpc>
                <a:spcPts val="1345"/>
              </a:lnSpc>
            </a:pP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FR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z="14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plo</a:t>
            </a:r>
            <a:r>
              <a:rPr sz="1400" spc="-19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ee</a:t>
            </a:r>
            <a:endParaRPr sz="1400">
              <a:latin typeface="Arial"/>
              <a:cs typeface="Arial"/>
            </a:endParaRPr>
          </a:p>
          <a:p>
            <a:pPr marL="18795" marR="17967">
              <a:lnSpc>
                <a:spcPts val="1390"/>
              </a:lnSpc>
              <a:spcBef>
                <a:spcPts val="2"/>
              </a:spcBef>
            </a:pPr>
            <a:r>
              <a:rPr sz="1400" spc="19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al</a:t>
            </a:r>
            <a:r>
              <a:rPr sz="1400"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&gt;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=</a:t>
            </a:r>
            <a:r>
              <a:rPr sz="14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1250;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1869" y="6858965"/>
            <a:ext cx="218338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solidFill>
                  <a:srgbClr val="383837"/>
                </a:solidFill>
                <a:latin typeface="Arial"/>
                <a:cs typeface="Arial"/>
              </a:rPr>
              <a:t>1</a:t>
            </a:r>
            <a:r>
              <a:rPr sz="1200" spc="0" dirty="0" smtClean="0">
                <a:solidFill>
                  <a:srgbClr val="383837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70313" y="717803"/>
            <a:ext cx="8389620" cy="326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1170313" y="717803"/>
            <a:ext cx="8389620" cy="326136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65385" y="787907"/>
            <a:ext cx="406904" cy="408431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45653" y="1346167"/>
            <a:ext cx="4967847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b="1" spc="0" smtClean="0">
                <a:solidFill>
                  <a:srgbClr val="383837"/>
                </a:solidFill>
                <a:latin typeface="Arial"/>
                <a:cs typeface="Arial"/>
              </a:rPr>
              <a:t>Sp</a:t>
            </a:r>
            <a:r>
              <a:rPr sz="3200" b="1" spc="-4" smtClean="0">
                <a:solidFill>
                  <a:srgbClr val="383837"/>
                </a:solidFill>
                <a:latin typeface="Arial"/>
                <a:cs typeface="Arial"/>
              </a:rPr>
              <a:t>ecia</a:t>
            </a:r>
            <a:r>
              <a:rPr sz="3200" b="1" spc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3200" b="1" spc="-14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3200" b="1" spc="0" smtClean="0">
                <a:solidFill>
                  <a:srgbClr val="383837"/>
                </a:solidFill>
                <a:latin typeface="Arial"/>
                <a:cs typeface="Arial"/>
              </a:rPr>
              <a:t>op</a:t>
            </a:r>
            <a:r>
              <a:rPr sz="3200" b="1" spc="-4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3200" b="1" spc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3200" b="1" spc="-4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3200" b="1" spc="0" smtClean="0">
                <a:solidFill>
                  <a:srgbClr val="383837"/>
                </a:solidFill>
                <a:latin typeface="Arial"/>
                <a:cs typeface="Arial"/>
              </a:rPr>
              <a:t>tors</a:t>
            </a:r>
            <a:r>
              <a:rPr lang="en-US"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 (LIKE)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6093" y="1860295"/>
            <a:ext cx="2438007" cy="9991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25"/>
              </a:spcBef>
            </a:pPr>
            <a:r>
              <a:rPr sz="2000" spc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r>
              <a:rPr sz="2000" spc="-25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 </a:t>
            </a:r>
            <a:r>
              <a:rPr sz="2000" spc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000" spc="-4" smtClean="0">
                <a:solidFill>
                  <a:srgbClr val="383837"/>
                </a:solidFill>
                <a:latin typeface="Arial"/>
                <a:cs typeface="Arial"/>
              </a:rPr>
              <a:t>IK</a:t>
            </a:r>
            <a:r>
              <a:rPr sz="2000" spc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lang="en-US" sz="2000" spc="0" dirty="0" smtClean="0">
                <a:solidFill>
                  <a:srgbClr val="383837"/>
                </a:solidFill>
                <a:latin typeface="Arial"/>
                <a:cs typeface="Arial"/>
              </a:rPr>
              <a:t> Operator</a:t>
            </a:r>
            <a:endParaRPr sz="2000">
              <a:latin typeface="Arial"/>
              <a:cs typeface="Arial"/>
            </a:endParaRPr>
          </a:p>
          <a:p>
            <a:pPr marR="198003" algn="r">
              <a:lnSpc>
                <a:spcPct val="95825"/>
              </a:lnSpc>
              <a:spcBef>
                <a:spcPts val="220"/>
              </a:spcBef>
            </a:pPr>
            <a:r>
              <a:rPr sz="12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  <a:p>
            <a:pPr marR="198003" algn="r">
              <a:lnSpc>
                <a:spcPct val="95825"/>
              </a:lnSpc>
              <a:spcBef>
                <a:spcPts val="370"/>
              </a:spcBef>
            </a:pPr>
            <a:r>
              <a:rPr sz="12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  <a:p>
            <a:pPr marR="198003" algn="r">
              <a:lnSpc>
                <a:spcPct val="95825"/>
              </a:lnSpc>
              <a:spcBef>
                <a:spcPts val="370"/>
              </a:spcBef>
            </a:pPr>
            <a:r>
              <a:rPr sz="12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2900" y="2178050"/>
            <a:ext cx="7572364" cy="17934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59">
              <a:lnSpc>
                <a:spcPts val="2150"/>
              </a:lnSpc>
              <a:spcBef>
                <a:spcPts val="107"/>
              </a:spcBef>
            </a:pPr>
            <a:endParaRPr sz="2000">
              <a:latin typeface="Arial"/>
              <a:cs typeface="Arial"/>
            </a:endParaRPr>
          </a:p>
          <a:p>
            <a:pPr marL="29464" marR="22859">
              <a:lnSpc>
                <a:spcPct val="95825"/>
              </a:lnSpc>
              <a:spcBef>
                <a:spcPts val="272"/>
              </a:spcBef>
            </a:pP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Us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1600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z="16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-1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cl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au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1600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spc="9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ti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1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ith</a:t>
            </a:r>
            <a:r>
              <a:rPr sz="16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ea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ch</a:t>
            </a:r>
            <a:r>
              <a:rPr sz="1600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pa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tt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  <a:p>
            <a:pPr marL="29464">
              <a:lnSpc>
                <a:spcPct val="95825"/>
              </a:lnSpc>
              <a:spcBef>
                <a:spcPts val="370"/>
              </a:spcBef>
            </a:pP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%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b="1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pe</a:t>
            </a:r>
            <a:r>
              <a:rPr sz="1600" b="1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en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b="1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si</a:t>
            </a:r>
            <a:r>
              <a:rPr sz="1600" b="1" spc="-4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b="1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be</a:t>
            </a:r>
            <a:r>
              <a:rPr sz="1600" b="1" spc="1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b="1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b="1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b="1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b="1" spc="1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b="1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b="1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K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b="1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ope</a:t>
            </a:r>
            <a:r>
              <a:rPr sz="1600" b="1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b="1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b="1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ean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b="1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-9" dirty="0" smtClean="0">
                <a:solidFill>
                  <a:srgbClr val="383837"/>
                </a:solidFill>
                <a:latin typeface="Arial"/>
                <a:cs typeface="Arial"/>
              </a:rPr>
              <a:t>z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b="1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 one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600" b="1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r </a:t>
            </a:r>
            <a:r>
              <a:rPr sz="1600" b="1" spc="9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b="1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b="1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4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b="1" spc="-4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b="1" spc="4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1600" b="1" spc="0" smtClean="0">
                <a:solidFill>
                  <a:srgbClr val="383837"/>
                </a:solidFill>
                <a:latin typeface="Arial"/>
                <a:cs typeface="Arial"/>
              </a:rPr>
              <a:t>it</a:t>
            </a:r>
            <a:r>
              <a:rPr sz="1600" b="1" spc="-4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b="1" spc="4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b="1" spc="-4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b="1" spc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600" b="1" spc="-9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b="1" spc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b="1" spc="4" smtClean="0">
                <a:solidFill>
                  <a:srgbClr val="383837"/>
                </a:solidFill>
                <a:latin typeface="Arial"/>
                <a:cs typeface="Arial"/>
              </a:rPr>
              <a:t>ha</a:t>
            </a:r>
            <a:r>
              <a:rPr sz="1600" b="1" spc="-4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b="1" spc="4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b="1" spc="0" smtClean="0">
                <a:solidFill>
                  <a:srgbClr val="383837"/>
                </a:solidFill>
                <a:latin typeface="Arial"/>
                <a:cs typeface="Arial"/>
              </a:rPr>
              <a:t>ct</a:t>
            </a:r>
            <a:r>
              <a:rPr sz="1600" b="1" spc="4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b="1" spc="-4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b="1" spc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endParaRPr lang="en-US" sz="1600" b="1" spc="0" dirty="0" smtClean="0">
              <a:solidFill>
                <a:srgbClr val="383837"/>
              </a:solidFill>
              <a:latin typeface="Arial"/>
              <a:cs typeface="Arial"/>
            </a:endParaRPr>
          </a:p>
          <a:p>
            <a:pPr marL="29464">
              <a:lnSpc>
                <a:spcPct val="95825"/>
              </a:lnSpc>
              <a:spcBef>
                <a:spcPts val="370"/>
              </a:spcBef>
            </a:pPr>
            <a:r>
              <a:rPr lang="en-US" sz="1600" b="1" dirty="0" smtClean="0">
                <a:solidFill>
                  <a:srgbClr val="383837"/>
                </a:solidFill>
                <a:latin typeface="Arial"/>
                <a:cs typeface="Arial"/>
              </a:rPr>
              <a:t>_</a:t>
            </a:r>
            <a:r>
              <a:rPr lang="en-US" sz="1600" b="1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lang="en-US"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lang="en-US" sz="1600" b="1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lang="en-US" sz="1600" b="1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lang="en-US"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unde</a:t>
            </a:r>
            <a:r>
              <a:rPr lang="en-US" sz="1600" b="1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lang="en-US" sz="1600" b="1" dirty="0" smtClean="0">
                <a:solidFill>
                  <a:srgbClr val="383837"/>
                </a:solidFill>
                <a:latin typeface="Arial"/>
                <a:cs typeface="Arial"/>
              </a:rPr>
              <a:t>sc</a:t>
            </a:r>
            <a:r>
              <a:rPr lang="en-US"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lang="en-US" sz="1600" b="1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lang="en-US" sz="1600" b="1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lang="en-US" sz="1600" b="1" spc="-3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lang="en-US"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be</a:t>
            </a:r>
            <a:r>
              <a:rPr lang="en-US" sz="1600" b="1" spc="1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lang="en-US"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lang="en-US" sz="1600" b="1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lang="en-US" sz="1600" b="1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lang="en-US" sz="1600" b="1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lang="en-US"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lang="en-US" sz="1600" b="1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lang="en-US" sz="1600" b="1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lang="en-US"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lang="en-US" sz="1600" b="1" spc="1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lang="en-US" sz="1600"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lang="en-US"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lang="en-US" sz="1600" b="1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lang="en-US" sz="1600" b="1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lang="en-US" sz="1600"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lang="en-US"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lang="en-US" sz="1600" b="1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lang="en-US" sz="1600" b="1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lang="en-US"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lang="en-US" sz="1600" b="1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lang="en-US"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K</a:t>
            </a:r>
            <a:r>
              <a:rPr lang="en-US" sz="1600" b="1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lang="en-US" sz="1600" b="1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lang="en-US"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ope</a:t>
            </a:r>
            <a:r>
              <a:rPr lang="en-US" sz="1600" b="1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lang="en-US"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lang="en-US" sz="1600"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lang="en-US"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lang="en-US" sz="1600" b="1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lang="en-US" sz="1600" b="1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lang="en-US" sz="1600" b="1" spc="9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lang="en-US"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ean</a:t>
            </a:r>
            <a:r>
              <a:rPr lang="en-US" sz="1600" b="1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lang="en-US" sz="1600" b="1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lang="en-US"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lang="en-US" sz="1600" b="1" spc="-9" dirty="0" smtClean="0">
                <a:solidFill>
                  <a:srgbClr val="383837"/>
                </a:solidFill>
                <a:latin typeface="Arial"/>
                <a:cs typeface="Arial"/>
              </a:rPr>
              <a:t>x</a:t>
            </a:r>
            <a:r>
              <a:rPr lang="en-US"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lang="en-US" sz="1600" b="1" dirty="0" smtClean="0">
                <a:solidFill>
                  <a:srgbClr val="383837"/>
                </a:solidFill>
                <a:latin typeface="Arial"/>
                <a:cs typeface="Arial"/>
              </a:rPr>
              <a:t>ctly</a:t>
            </a:r>
            <a:r>
              <a:rPr lang="en-US"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 on</a:t>
            </a:r>
            <a:r>
              <a:rPr lang="en-US" sz="1600" b="1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lang="en-US" sz="1600" b="1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lang="en-US"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lang="en-US" sz="1600" b="1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lang="en-US"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lang="en-US" sz="1600" b="1" dirty="0" smtClean="0">
                <a:solidFill>
                  <a:srgbClr val="383837"/>
                </a:solidFill>
                <a:latin typeface="Arial"/>
                <a:cs typeface="Arial"/>
              </a:rPr>
              <a:t>it</a:t>
            </a:r>
            <a:r>
              <a:rPr lang="en-US" sz="1600" b="1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lang="en-US"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lang="en-US" sz="1600" b="1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lang="en-US" sz="1600" b="1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lang="en-US" sz="1600" b="1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lang="en-US" sz="1600" b="1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lang="en-US"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ha</a:t>
            </a:r>
            <a:r>
              <a:rPr lang="en-US" sz="1600" b="1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lang="en-US"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lang="en-US" sz="1600" b="1" dirty="0" smtClean="0">
                <a:solidFill>
                  <a:srgbClr val="383837"/>
                </a:solidFill>
                <a:latin typeface="Arial"/>
                <a:cs typeface="Arial"/>
              </a:rPr>
              <a:t>ct</a:t>
            </a:r>
            <a:r>
              <a:rPr lang="en-US" sz="1600" b="1" spc="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lang="en-US" sz="1600" b="1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endParaRPr sz="1600" b="1">
              <a:latin typeface="Arial"/>
              <a:cs typeface="Arial"/>
            </a:endParaRPr>
          </a:p>
          <a:p>
            <a:pPr marL="29464" marR="22859">
              <a:lnSpc>
                <a:spcPct val="95825"/>
              </a:lnSpc>
              <a:spcBef>
                <a:spcPts val="370"/>
              </a:spcBef>
            </a:pPr>
            <a:endParaRPr lang="en-US" sz="1600" spc="0" dirty="0" smtClean="0">
              <a:solidFill>
                <a:srgbClr val="383837"/>
              </a:solidFill>
              <a:latin typeface="Arial"/>
              <a:cs typeface="Arial"/>
            </a:endParaRPr>
          </a:p>
          <a:p>
            <a:pPr marL="29464" marR="22859">
              <a:lnSpc>
                <a:spcPct val="95825"/>
              </a:lnSpc>
              <a:spcBef>
                <a:spcPts val="370"/>
              </a:spcBef>
            </a:pPr>
            <a:endParaRPr sz="1600" b="1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6093" y="3123985"/>
            <a:ext cx="4320831" cy="6974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6093" y="4111536"/>
            <a:ext cx="4320831" cy="6974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SELE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4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pna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e,</a:t>
            </a:r>
            <a:r>
              <a:rPr sz="14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grno,</a:t>
            </a:r>
            <a:r>
              <a:rPr sz="1400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no,</a:t>
            </a:r>
            <a:r>
              <a:rPr sz="1400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pjob,</a:t>
            </a:r>
            <a:r>
              <a:rPr sz="14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al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258"/>
              </a:spcBef>
            </a:pP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FR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z="14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plo</a:t>
            </a:r>
            <a:r>
              <a:rPr sz="1400" spc="-19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ee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334"/>
              </a:spcBef>
            </a:pPr>
            <a:r>
              <a:rPr sz="1400" spc="19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pna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KE</a:t>
            </a:r>
            <a:r>
              <a:rPr sz="1400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S%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6093" y="5099088"/>
            <a:ext cx="4320831" cy="6974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SELE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4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pna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e,</a:t>
            </a:r>
            <a:r>
              <a:rPr sz="14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grno,</a:t>
            </a:r>
            <a:r>
              <a:rPr sz="1400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no,</a:t>
            </a:r>
            <a:r>
              <a:rPr sz="1400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pjob,</a:t>
            </a:r>
            <a:r>
              <a:rPr sz="14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al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258"/>
              </a:spcBef>
            </a:pP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FR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z="14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plo</a:t>
            </a:r>
            <a:r>
              <a:rPr sz="1400" spc="-19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ee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334"/>
              </a:spcBef>
            </a:pPr>
            <a:r>
              <a:rPr sz="1400" spc="19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pna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KE</a:t>
            </a:r>
            <a:r>
              <a:rPr sz="1400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%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N'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6093" y="6086639"/>
            <a:ext cx="5471564" cy="9501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59">
              <a:lnSpc>
                <a:spcPts val="1535"/>
              </a:lnSpc>
              <a:spcBef>
                <a:spcPts val="76"/>
              </a:spcBef>
            </a:pP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SELE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4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pna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e,</a:t>
            </a:r>
            <a:r>
              <a:rPr sz="14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grno,</a:t>
            </a:r>
            <a:r>
              <a:rPr sz="1400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no,</a:t>
            </a:r>
            <a:r>
              <a:rPr sz="1400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pjob,</a:t>
            </a:r>
            <a:r>
              <a:rPr sz="14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al</a:t>
            </a:r>
            <a:endParaRPr sz="14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  <a:spcBef>
                <a:spcPts val="258"/>
              </a:spcBef>
            </a:pP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FR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z="14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plo</a:t>
            </a:r>
            <a:r>
              <a:rPr sz="1400" spc="-19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ee</a:t>
            </a:r>
            <a:endParaRPr sz="14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  <a:spcBef>
                <a:spcPts val="334"/>
              </a:spcBef>
            </a:pPr>
            <a:r>
              <a:rPr sz="1400" spc="19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pna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KE</a:t>
            </a:r>
            <a:r>
              <a:rPr sz="1400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_A%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400" spc="0" dirty="0" smtClean="0">
                <a:solidFill>
                  <a:srgbClr val="383837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3048506">
              <a:lnSpc>
                <a:spcPct val="95825"/>
              </a:lnSpc>
              <a:spcBef>
                <a:spcPts val="605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1869" y="6858965"/>
            <a:ext cx="218338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solidFill>
                  <a:srgbClr val="383837"/>
                </a:solidFill>
                <a:latin typeface="Arial"/>
                <a:cs typeface="Arial"/>
              </a:rPr>
              <a:t>1</a:t>
            </a:r>
            <a:r>
              <a:rPr sz="1200" spc="0" dirty="0" smtClean="0">
                <a:solidFill>
                  <a:srgbClr val="383837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70313" y="717803"/>
            <a:ext cx="8389620" cy="326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11B1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1827</Words>
  <Application>Microsoft Office PowerPoint</Application>
  <PresentationFormat>Custom</PresentationFormat>
  <Paragraphs>439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MSI</cp:lastModifiedBy>
  <cp:revision>16</cp:revision>
  <dcterms:modified xsi:type="dcterms:W3CDTF">2020-09-11T17:37:49Z</dcterms:modified>
</cp:coreProperties>
</file>