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900" y="2101850"/>
            <a:ext cx="8534400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Date and Group Function 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9706" y="2976371"/>
            <a:ext cx="0" cy="3712464"/>
          </a:xfrm>
          <a:custGeom>
            <a:avLst/>
            <a:gdLst/>
            <a:ahLst/>
            <a:cxnLst/>
            <a:rect l="l" t="t" r="r" b="b"/>
            <a:pathLst>
              <a:path h="3712464">
                <a:moveTo>
                  <a:pt x="0" y="0"/>
                </a:moveTo>
                <a:lnTo>
                  <a:pt x="0" y="3712464"/>
                </a:lnTo>
              </a:path>
            </a:pathLst>
          </a:custGeom>
          <a:ln w="13462">
            <a:solidFill>
              <a:srgbClr val="3838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1159" y="2976372"/>
            <a:ext cx="0" cy="3712463"/>
          </a:xfrm>
          <a:custGeom>
            <a:avLst/>
            <a:gdLst/>
            <a:ahLst/>
            <a:cxnLst/>
            <a:rect l="l" t="t" r="r" b="b"/>
            <a:pathLst>
              <a:path h="3712463">
                <a:moveTo>
                  <a:pt x="0" y="0"/>
                </a:moveTo>
                <a:lnTo>
                  <a:pt x="0" y="3712463"/>
                </a:lnTo>
              </a:path>
            </a:pathLst>
          </a:custGeom>
          <a:ln w="30226">
            <a:solidFill>
              <a:srgbClr val="3838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13448" y="2976371"/>
            <a:ext cx="0" cy="3712464"/>
          </a:xfrm>
          <a:custGeom>
            <a:avLst/>
            <a:gdLst/>
            <a:ahLst/>
            <a:cxnLst/>
            <a:rect l="l" t="t" r="r" b="b"/>
            <a:pathLst>
              <a:path h="3712464">
                <a:moveTo>
                  <a:pt x="0" y="0"/>
                </a:moveTo>
                <a:lnTo>
                  <a:pt x="0" y="3712464"/>
                </a:lnTo>
              </a:path>
            </a:pathLst>
          </a:custGeom>
          <a:ln w="30226">
            <a:solidFill>
              <a:srgbClr val="3838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6681" y="2990849"/>
            <a:ext cx="8461248" cy="0"/>
          </a:xfrm>
          <a:custGeom>
            <a:avLst/>
            <a:gdLst/>
            <a:ahLst/>
            <a:cxnLst/>
            <a:rect l="l" t="t" r="r" b="b"/>
            <a:pathLst>
              <a:path w="8461248">
                <a:moveTo>
                  <a:pt x="8461248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3838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681" y="6674358"/>
            <a:ext cx="8461248" cy="0"/>
          </a:xfrm>
          <a:custGeom>
            <a:avLst/>
            <a:gdLst/>
            <a:ahLst/>
            <a:cxnLst/>
            <a:rect l="l" t="t" r="r" b="b"/>
            <a:pathLst>
              <a:path w="8461248">
                <a:moveTo>
                  <a:pt x="8461248" y="0"/>
                </a:moveTo>
                <a:lnTo>
                  <a:pt x="0" y="0"/>
                </a:lnTo>
              </a:path>
            </a:pathLst>
          </a:custGeom>
          <a:ln w="30225">
            <a:solidFill>
              <a:srgbClr val="3838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37449" y="1346167"/>
            <a:ext cx="4510379" cy="977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GROU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cla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96519">
              <a:lnSpc>
                <a:spcPct val="95825"/>
              </a:lnSpc>
              <a:spcBef>
                <a:spcPts val="1801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6093" y="1995931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1534" y="2044207"/>
            <a:ext cx="41779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3682" y="2044207"/>
            <a:ext cx="7156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3010" y="2044207"/>
            <a:ext cx="10823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1269" y="2315479"/>
            <a:ext cx="6710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ust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7924" y="2315479"/>
            <a:ext cx="3468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9968" y="2315479"/>
            <a:ext cx="2614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8192" y="2315479"/>
            <a:ext cx="4169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0339" y="2315479"/>
            <a:ext cx="9983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1607" y="2315479"/>
            <a:ext cx="4024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1563" y="2315479"/>
            <a:ext cx="8719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159" y="2990850"/>
            <a:ext cx="3638546" cy="3683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742" marR="728336">
              <a:lnSpc>
                <a:spcPts val="1609"/>
              </a:lnSpc>
              <a:spcBef>
                <a:spcPts val="215"/>
              </a:spcBef>
            </a:pP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SE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C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 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no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,</a:t>
            </a:r>
            <a:r>
              <a:rPr sz="1400" b="1" spc="-7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-150" dirty="0" smtClean="0">
                <a:solidFill>
                  <a:srgbClr val="00518B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VG(em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msa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) </a:t>
            </a:r>
            <a:endParaRPr sz="1400">
              <a:latin typeface="Arial"/>
              <a:cs typeface="Arial"/>
            </a:endParaRPr>
          </a:p>
          <a:p>
            <a:pPr marL="189742" marR="728336">
              <a:lnSpc>
                <a:spcPts val="1609"/>
              </a:lnSpc>
              <a:spcBef>
                <a:spcPts val="225"/>
              </a:spcBef>
            </a:pP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FR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OM</a:t>
            </a:r>
            <a:r>
              <a:rPr sz="1400" b="1" spc="-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em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o</a:t>
            </a:r>
            <a:r>
              <a:rPr sz="1400" b="1" spc="-50" dirty="0" smtClean="0">
                <a:solidFill>
                  <a:srgbClr val="00518B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ee;</a:t>
            </a:r>
            <a:endParaRPr sz="1400">
              <a:latin typeface="Arial"/>
              <a:cs typeface="Arial"/>
            </a:endParaRPr>
          </a:p>
          <a:p>
            <a:pPr marL="189742">
              <a:lnSpc>
                <a:spcPct val="94401"/>
              </a:lnSpc>
              <a:spcBef>
                <a:spcPts val="2202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SQ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&gt;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S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C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pt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no,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V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G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(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pm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s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72621">
              <a:lnSpc>
                <a:spcPct val="94401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2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F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oy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ee;</a:t>
            </a:r>
            <a:endParaRPr sz="1200">
              <a:latin typeface="Courier New"/>
              <a:cs typeface="Courier New"/>
            </a:endParaRPr>
          </a:p>
          <a:p>
            <a:pPr marL="189742">
              <a:lnSpc>
                <a:spcPct val="94401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SE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ECT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d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tn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,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A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VG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(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s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808739" marR="2690107" algn="ctr">
              <a:lnSpc>
                <a:spcPct val="94401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*</a:t>
            </a:r>
            <a:endParaRPr sz="1200">
              <a:latin typeface="Courier New"/>
              <a:cs typeface="Courier New"/>
            </a:endParaRPr>
          </a:p>
          <a:p>
            <a:pPr marL="189742">
              <a:lnSpc>
                <a:spcPct val="94401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ine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1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189742" marR="201174">
              <a:lnSpc>
                <a:spcPts val="1359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-0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0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9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3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7: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s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i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ng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-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g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oup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gr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oup fu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ct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i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706" y="2990850"/>
            <a:ext cx="4793742" cy="3683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5" marR="483732">
              <a:lnSpc>
                <a:spcPts val="1609"/>
              </a:lnSpc>
              <a:spcBef>
                <a:spcPts val="215"/>
              </a:spcBef>
            </a:pP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SE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C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 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no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,</a:t>
            </a:r>
            <a:r>
              <a:rPr sz="1400" b="1" spc="-34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ame,</a:t>
            </a:r>
            <a:r>
              <a:rPr sz="1400" b="1" spc="-94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-150" dirty="0" smtClean="0">
                <a:solidFill>
                  <a:srgbClr val="00518B"/>
                </a:solidFill>
                <a:latin typeface="Arial"/>
                <a:cs typeface="Arial"/>
              </a:rPr>
              <a:t>A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VG(e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.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em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msa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l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) </a:t>
            </a:r>
            <a:endParaRPr sz="1400">
              <a:latin typeface="Arial"/>
              <a:cs typeface="Arial"/>
            </a:endParaRPr>
          </a:p>
          <a:p>
            <a:pPr marL="190505" marR="483732">
              <a:lnSpc>
                <a:spcPts val="1609"/>
              </a:lnSpc>
              <a:spcBef>
                <a:spcPts val="225"/>
              </a:spcBef>
            </a:pP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FR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OM</a:t>
            </a:r>
            <a:r>
              <a:rPr sz="1400" b="1" spc="-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em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l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o</a:t>
            </a:r>
            <a:r>
              <a:rPr sz="1400" b="1" spc="-50" dirty="0" smtClean="0">
                <a:solidFill>
                  <a:srgbClr val="00518B"/>
                </a:solidFill>
                <a:latin typeface="Arial"/>
                <a:cs typeface="Arial"/>
              </a:rPr>
              <a:t>y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ee</a:t>
            </a:r>
            <a:r>
              <a:rPr sz="1400" b="1" spc="1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e,</a:t>
            </a:r>
            <a:r>
              <a:rPr sz="1400" b="1" spc="-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a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tme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</a:t>
            </a:r>
            <a:r>
              <a:rPr sz="1400" b="1" spc="-25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190505">
              <a:lnSpc>
                <a:spcPts val="1605"/>
              </a:lnSpc>
              <a:spcBef>
                <a:spcPts val="305"/>
              </a:spcBef>
            </a:pP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WH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1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o</a:t>
            </a:r>
            <a:r>
              <a:rPr sz="1400" b="1" spc="-44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=</a:t>
            </a:r>
            <a:r>
              <a:rPr sz="1400" b="1" spc="-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n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  <a:p>
            <a:pPr marL="190505">
              <a:lnSpc>
                <a:spcPct val="95825"/>
              </a:lnSpc>
              <a:spcBef>
                <a:spcPts val="144"/>
              </a:spcBef>
            </a:pP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G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R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O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U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-29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B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Y</a:t>
            </a:r>
            <a:r>
              <a:rPr sz="1400" b="1" spc="-14" dirty="0" smtClean="0">
                <a:solidFill>
                  <a:srgbClr val="00518B"/>
                </a:solidFill>
                <a:latin typeface="Arial"/>
                <a:cs typeface="Arial"/>
              </a:rPr>
              <a:t> 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4" dirty="0" smtClean="0">
                <a:solidFill>
                  <a:srgbClr val="00518B"/>
                </a:solidFill>
                <a:latin typeface="Arial"/>
                <a:cs typeface="Arial"/>
              </a:rPr>
              <a:t>.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d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e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p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t</a:t>
            </a:r>
            <a:r>
              <a:rPr sz="1400" b="1" spc="-4" dirty="0" smtClean="0">
                <a:solidFill>
                  <a:srgbClr val="00518B"/>
                </a:solidFill>
                <a:latin typeface="Arial"/>
                <a:cs typeface="Arial"/>
              </a:rPr>
              <a:t>no</a:t>
            </a:r>
            <a:r>
              <a:rPr sz="1400" b="1" spc="0" dirty="0" smtClean="0">
                <a:solidFill>
                  <a:srgbClr val="00518B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90505">
              <a:lnSpc>
                <a:spcPct val="94401"/>
              </a:lnSpc>
              <a:spcBef>
                <a:spcPts val="2196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SQ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&gt;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S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C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de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pt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o,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pt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me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,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VG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(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pm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s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73385">
              <a:lnSpc>
                <a:spcPct val="94401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2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F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oy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e,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rt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  <a:p>
            <a:pPr marL="373385">
              <a:lnSpc>
                <a:spcPct val="94401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3 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W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H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RE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ep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tno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=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e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pt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  <a:p>
            <a:pPr marL="373385">
              <a:lnSpc>
                <a:spcPts val="1355"/>
              </a:lnSpc>
              <a:spcBef>
                <a:spcPts val="432"/>
              </a:spcBef>
            </a:pPr>
            <a:r>
              <a:rPr sz="1800" b="1" spc="0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4 </a:t>
            </a:r>
            <a:r>
              <a:rPr sz="1800" b="1" spc="9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 G</a:t>
            </a:r>
            <a:r>
              <a:rPr sz="1800" b="1" spc="0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800" b="1" spc="9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800" b="1" spc="0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UP</a:t>
            </a:r>
            <a:r>
              <a:rPr sz="1800" b="1" spc="9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800" b="1" spc="0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BY</a:t>
            </a:r>
            <a:r>
              <a:rPr sz="1800" b="1" spc="9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 d.</a:t>
            </a:r>
            <a:r>
              <a:rPr sz="1800" b="1" spc="0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de</a:t>
            </a:r>
            <a:r>
              <a:rPr sz="1800" b="1" spc="9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800" b="1" spc="0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tn</a:t>
            </a:r>
            <a:r>
              <a:rPr sz="1800" b="1" spc="9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800" b="1" spc="0" baseline="4904" dirty="0" smtClean="0">
                <a:solidFill>
                  <a:srgbClr val="00518B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90505">
              <a:lnSpc>
                <a:spcPct val="94401"/>
              </a:lnSpc>
              <a:spcBef>
                <a:spcPts val="302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SE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ECT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d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ep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t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,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de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e,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VG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(e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.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m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s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90505" marR="2920752" indent="1565147">
              <a:lnSpc>
                <a:spcPts val="1359"/>
              </a:lnSpc>
              <a:spcBef>
                <a:spcPts val="365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* </a:t>
            </a:r>
            <a:endParaRPr sz="1200">
              <a:latin typeface="Courier New"/>
              <a:cs typeface="Courier New"/>
            </a:endParaRPr>
          </a:p>
          <a:p>
            <a:pPr marL="190505" marR="2920752">
              <a:lnSpc>
                <a:spcPts val="1359"/>
              </a:lnSpc>
              <a:spcBef>
                <a:spcPts val="368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l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ine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1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190505">
              <a:lnSpc>
                <a:spcPct val="94401"/>
              </a:lnSpc>
              <a:spcBef>
                <a:spcPts val="393"/>
              </a:spcBef>
            </a:pP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-0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0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9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7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9: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t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a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G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OUP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B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Y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 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ex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p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r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es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si</a:t>
            </a:r>
            <a:r>
              <a:rPr sz="1200" b="1" spc="9" dirty="0" smtClean="0">
                <a:solidFill>
                  <a:srgbClr val="00518B"/>
                </a:solidFill>
                <a:latin typeface="Courier New"/>
                <a:cs typeface="Courier New"/>
              </a:rPr>
              <a:t>o</a:t>
            </a:r>
            <a:r>
              <a:rPr sz="1200" b="1" spc="0" dirty="0" smtClean="0">
                <a:solidFill>
                  <a:srgbClr val="00518B"/>
                </a:solidFill>
                <a:latin typeface="Courier New"/>
                <a:cs typeface="Courier New"/>
              </a:rPr>
              <a:t>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07553" y="1346167"/>
            <a:ext cx="5100167" cy="778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GROU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cla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26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does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2377" y="1796287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2949" y="1844563"/>
            <a:ext cx="2614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1173" y="1844563"/>
            <a:ext cx="4169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3322" y="1844563"/>
            <a:ext cx="10527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4026" y="1844563"/>
            <a:ext cx="4452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689" y="2405395"/>
            <a:ext cx="4554207" cy="1322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name,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al)</a:t>
            </a:r>
            <a:endParaRPr sz="2000">
              <a:latin typeface="Arial"/>
              <a:cs typeface="Arial"/>
            </a:endParaRPr>
          </a:p>
          <a:p>
            <a:pPr marL="12700" marR="543794">
              <a:lnSpc>
                <a:spcPts val="2740"/>
              </a:lnSpc>
              <a:spcBef>
                <a:spcPts val="149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=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 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name;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2377" y="4094478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7553" y="4142754"/>
            <a:ext cx="404251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ouping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689" y="4702062"/>
            <a:ext cx="4781283" cy="1322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empjob,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34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empjob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34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1269" y="1346167"/>
            <a:ext cx="5615642" cy="1983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83">
              <a:lnSpc>
                <a:spcPts val="3375"/>
              </a:lnSpc>
              <a:spcBef>
                <a:spcPts val="168"/>
              </a:spcBef>
            </a:pP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Ille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qu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3200" b="1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GROU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ct val="95825"/>
              </a:lnSpc>
              <a:spcBef>
                <a:spcPts val="1513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age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38835" marR="61036">
              <a:lnSpc>
                <a:spcPct val="95825"/>
              </a:lnSpc>
              <a:spcBef>
                <a:spcPts val="434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338835" marR="61036">
              <a:lnSpc>
                <a:spcPct val="95825"/>
              </a:lnSpc>
              <a:spcBef>
                <a:spcPts val="434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  <a:p>
            <a:pPr marL="338835" marR="61036">
              <a:lnSpc>
                <a:spcPct val="95825"/>
              </a:lnSpc>
              <a:spcBef>
                <a:spcPts val="434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&gt;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0068" y="1346167"/>
            <a:ext cx="65197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093" y="1959355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7404" y="3729129"/>
            <a:ext cx="673480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383837"/>
                </a:solidFill>
                <a:latin typeface="Courier New"/>
                <a:cs typeface="Courier New"/>
              </a:rPr>
              <a:t>SQL&gt;</a:t>
            </a:r>
            <a:endParaRPr sz="2000">
              <a:latin typeface="Courier New"/>
              <a:cs typeface="Courier New"/>
            </a:endParaRPr>
          </a:p>
          <a:p>
            <a:pPr marL="317499" marR="38176">
              <a:lnSpc>
                <a:spcPct val="94401"/>
              </a:lnSpc>
              <a:spcBef>
                <a:spcPts val="146"/>
              </a:spcBef>
            </a:pPr>
            <a:r>
              <a:rPr sz="20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317499" marR="38176">
              <a:lnSpc>
                <a:spcPct val="94401"/>
              </a:lnSpc>
              <a:spcBef>
                <a:spcPts val="254"/>
              </a:spcBef>
            </a:pPr>
            <a:r>
              <a:rPr sz="20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9404" y="3729129"/>
            <a:ext cx="4483480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383837"/>
                </a:solidFill>
                <a:latin typeface="Courier New"/>
                <a:cs typeface="Courier New"/>
              </a:rPr>
              <a:t>SELECT empno, empmsal</a:t>
            </a:r>
            <a:endParaRPr sz="2000">
              <a:latin typeface="Courier New"/>
              <a:cs typeface="Courier New"/>
            </a:endParaRPr>
          </a:p>
          <a:p>
            <a:pPr marL="12700" marR="38176">
              <a:lnSpc>
                <a:spcPct val="94401"/>
              </a:lnSpc>
              <a:spcBef>
                <a:spcPts val="146"/>
              </a:spcBef>
            </a:pPr>
            <a:r>
              <a:rPr sz="20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FROM employee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54"/>
              </a:spcBef>
            </a:pPr>
            <a:r>
              <a:rPr sz="20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WHERE empmsal &gt; avg(empmsal);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404" y="4689248"/>
            <a:ext cx="6159878" cy="124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383837"/>
                </a:solidFill>
                <a:latin typeface="Courier New"/>
                <a:cs typeface="Courier New"/>
              </a:rPr>
              <a:t>WHERE empmsal &gt; avg(empmsal)</a:t>
            </a:r>
            <a:endParaRPr sz="2000">
              <a:latin typeface="Courier New"/>
              <a:cs typeface="Courier New"/>
            </a:endParaRPr>
          </a:p>
          <a:p>
            <a:pPr marL="12700" marR="3665312" indent="1981199">
              <a:lnSpc>
                <a:spcPts val="2265"/>
              </a:lnSpc>
              <a:spcBef>
                <a:spcPts val="146"/>
              </a:spcBef>
            </a:pPr>
            <a:r>
              <a:rPr sz="20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* </a:t>
            </a:r>
            <a:endParaRPr sz="2000">
              <a:latin typeface="Courier New"/>
              <a:cs typeface="Courier New"/>
            </a:endParaRPr>
          </a:p>
          <a:p>
            <a:pPr marL="12700" marR="3665312">
              <a:lnSpc>
                <a:spcPts val="2265"/>
              </a:lnSpc>
              <a:spcBef>
                <a:spcPts val="253"/>
              </a:spcBef>
            </a:pPr>
            <a:r>
              <a:rPr sz="20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ERROR at line 3: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253"/>
              </a:spcBef>
            </a:pPr>
            <a:r>
              <a:rPr sz="20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ORA-00934: group function is not allowed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5801" y="5649368"/>
            <a:ext cx="6734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3000" spc="0" baseline="4413" dirty="0" smtClean="0">
                <a:solidFill>
                  <a:srgbClr val="383837"/>
                </a:solidFill>
                <a:latin typeface="Courier New"/>
                <a:cs typeface="Courier New"/>
              </a:rPr>
              <a:t>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093" y="6229601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269" y="6277877"/>
            <a:ext cx="563901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annot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7553" y="1346167"/>
            <a:ext cx="7801249" cy="278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1111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32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cla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612645" indent="0">
              <a:lnSpc>
                <a:spcPct val="100041"/>
              </a:lnSpc>
              <a:spcBef>
                <a:spcPts val="469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applied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put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36868" indent="0">
              <a:lnSpc>
                <a:spcPct val="100041"/>
              </a:lnSpc>
              <a:spcBef>
                <a:spcPts val="601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 a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 applies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idual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hile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applied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put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ion.</a:t>
            </a:r>
            <a:endParaRPr sz="2000">
              <a:latin typeface="Arial"/>
              <a:cs typeface="Arial"/>
            </a:endParaRPr>
          </a:p>
          <a:p>
            <a:pPr marL="12700" indent="0">
              <a:lnSpc>
                <a:spcPct val="100041"/>
              </a:lnSpc>
              <a:spcBef>
                <a:spcPts val="601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a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ement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ollo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 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2377" y="1826767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2377" y="2512566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2377" y="3503166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689" y="4237242"/>
            <a:ext cx="205082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00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584" y="4237242"/>
            <a:ext cx="2217824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700"/>
              </a:spcBef>
            </a:pP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AVI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377" y="5331965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7553" y="5380242"/>
            <a:ext cx="7421219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if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que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12700" marR="182325" indent="0">
              <a:lnSpc>
                <a:spcPct val="100041"/>
              </a:lnSpc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ult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 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 need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her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6070" y="3563111"/>
            <a:ext cx="4447032" cy="3043428"/>
          </a:xfrm>
          <a:custGeom>
            <a:avLst/>
            <a:gdLst/>
            <a:ahLst/>
            <a:cxnLst/>
            <a:rect l="l" t="t" r="r" b="b"/>
            <a:pathLst>
              <a:path w="4447032" h="3043428">
                <a:moveTo>
                  <a:pt x="0" y="0"/>
                </a:moveTo>
                <a:lnTo>
                  <a:pt x="0" y="3043428"/>
                </a:lnTo>
                <a:lnTo>
                  <a:pt x="4447032" y="3043428"/>
                </a:lnTo>
                <a:lnTo>
                  <a:pt x="4447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0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2166" y="3558539"/>
            <a:ext cx="4445507" cy="3052572"/>
          </a:xfrm>
          <a:custGeom>
            <a:avLst/>
            <a:gdLst/>
            <a:ahLst/>
            <a:cxnLst/>
            <a:rect l="l" t="t" r="r" b="b"/>
            <a:pathLst>
              <a:path w="4445507" h="3052572">
                <a:moveTo>
                  <a:pt x="0" y="4572"/>
                </a:moveTo>
                <a:lnTo>
                  <a:pt x="4436364" y="4572"/>
                </a:lnTo>
                <a:lnTo>
                  <a:pt x="4440936" y="9144"/>
                </a:lnTo>
                <a:lnTo>
                  <a:pt x="4440936" y="3043428"/>
                </a:lnTo>
                <a:lnTo>
                  <a:pt x="4445507" y="3052572"/>
                </a:lnTo>
                <a:lnTo>
                  <a:pt x="4445507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1498" y="3558539"/>
            <a:ext cx="4456175" cy="3052572"/>
          </a:xfrm>
          <a:custGeom>
            <a:avLst/>
            <a:gdLst/>
            <a:ahLst/>
            <a:cxnLst/>
            <a:rect l="l" t="t" r="r" b="b"/>
            <a:pathLst>
              <a:path w="4456175" h="3052572">
                <a:moveTo>
                  <a:pt x="0" y="3052572"/>
                </a:moveTo>
                <a:lnTo>
                  <a:pt x="4456175" y="3052572"/>
                </a:lnTo>
                <a:lnTo>
                  <a:pt x="4451604" y="3043428"/>
                </a:lnTo>
                <a:lnTo>
                  <a:pt x="4451604" y="9144"/>
                </a:lnTo>
                <a:lnTo>
                  <a:pt x="4447032" y="4572"/>
                </a:lnTo>
                <a:lnTo>
                  <a:pt x="10668" y="4572"/>
                </a:lnTo>
                <a:lnTo>
                  <a:pt x="4456175" y="0"/>
                </a:lnTo>
                <a:lnTo>
                  <a:pt x="0" y="0"/>
                </a:lnTo>
                <a:lnTo>
                  <a:pt x="0" y="3052572"/>
                </a:lnTo>
                <a:lnTo>
                  <a:pt x="4572" y="9144"/>
                </a:lnTo>
                <a:lnTo>
                  <a:pt x="4447031" y="9143"/>
                </a:lnTo>
                <a:lnTo>
                  <a:pt x="4447032" y="3048000"/>
                </a:lnTo>
                <a:lnTo>
                  <a:pt x="10668" y="3048000"/>
                </a:lnTo>
                <a:lnTo>
                  <a:pt x="4572" y="3043428"/>
                </a:lnTo>
                <a:lnTo>
                  <a:pt x="0" y="3052572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1498" y="3567683"/>
            <a:ext cx="4447032" cy="3043428"/>
          </a:xfrm>
          <a:custGeom>
            <a:avLst/>
            <a:gdLst/>
            <a:ahLst/>
            <a:cxnLst/>
            <a:rect l="l" t="t" r="r" b="b"/>
            <a:pathLst>
              <a:path w="4447032" h="3043428">
                <a:moveTo>
                  <a:pt x="4447032" y="3038856"/>
                </a:moveTo>
                <a:lnTo>
                  <a:pt x="4447031" y="3034283"/>
                </a:lnTo>
                <a:lnTo>
                  <a:pt x="10667" y="3034283"/>
                </a:lnTo>
                <a:lnTo>
                  <a:pt x="10667" y="0"/>
                </a:lnTo>
                <a:lnTo>
                  <a:pt x="4571" y="0"/>
                </a:lnTo>
                <a:lnTo>
                  <a:pt x="0" y="3043428"/>
                </a:lnTo>
                <a:lnTo>
                  <a:pt x="4572" y="3034284"/>
                </a:lnTo>
                <a:lnTo>
                  <a:pt x="10668" y="3038856"/>
                </a:lnTo>
                <a:lnTo>
                  <a:pt x="4447032" y="3038856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3905" y="3573779"/>
            <a:ext cx="4384548" cy="3028188"/>
          </a:xfrm>
          <a:custGeom>
            <a:avLst/>
            <a:gdLst/>
            <a:ahLst/>
            <a:cxnLst/>
            <a:rect l="l" t="t" r="r" b="b"/>
            <a:pathLst>
              <a:path w="4384548" h="3028188">
                <a:moveTo>
                  <a:pt x="0" y="0"/>
                </a:moveTo>
                <a:lnTo>
                  <a:pt x="0" y="3028188"/>
                </a:lnTo>
                <a:lnTo>
                  <a:pt x="4384548" y="3028188"/>
                </a:lnTo>
                <a:lnTo>
                  <a:pt x="4384548" y="0"/>
                </a:lnTo>
                <a:lnTo>
                  <a:pt x="0" y="0"/>
                </a:lnTo>
                <a:close/>
              </a:path>
            </a:pathLst>
          </a:custGeom>
          <a:solidFill>
            <a:srgbClr val="E3D0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8477" y="3569207"/>
            <a:ext cx="4384544" cy="3037331"/>
          </a:xfrm>
          <a:custGeom>
            <a:avLst/>
            <a:gdLst/>
            <a:ahLst/>
            <a:cxnLst/>
            <a:rect l="l" t="t" r="r" b="b"/>
            <a:pathLst>
              <a:path w="4384544" h="3037331">
                <a:moveTo>
                  <a:pt x="0" y="4572"/>
                </a:moveTo>
                <a:lnTo>
                  <a:pt x="4375400" y="4572"/>
                </a:lnTo>
                <a:lnTo>
                  <a:pt x="4379972" y="9144"/>
                </a:lnTo>
                <a:lnTo>
                  <a:pt x="4379972" y="3026664"/>
                </a:lnTo>
                <a:lnTo>
                  <a:pt x="4384544" y="3037331"/>
                </a:lnTo>
                <a:lnTo>
                  <a:pt x="4384544" y="0"/>
                </a:lnTo>
                <a:lnTo>
                  <a:pt x="0" y="4572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9333" y="3569207"/>
            <a:ext cx="4393688" cy="3037331"/>
          </a:xfrm>
          <a:custGeom>
            <a:avLst/>
            <a:gdLst/>
            <a:ahLst/>
            <a:cxnLst/>
            <a:rect l="l" t="t" r="r" b="b"/>
            <a:pathLst>
              <a:path w="4393688" h="3037331">
                <a:moveTo>
                  <a:pt x="0" y="3037331"/>
                </a:moveTo>
                <a:lnTo>
                  <a:pt x="4393688" y="3037331"/>
                </a:lnTo>
                <a:lnTo>
                  <a:pt x="4389116" y="3026664"/>
                </a:lnTo>
                <a:lnTo>
                  <a:pt x="4389116" y="9144"/>
                </a:lnTo>
                <a:lnTo>
                  <a:pt x="4384544" y="4572"/>
                </a:lnTo>
                <a:lnTo>
                  <a:pt x="9143" y="4572"/>
                </a:lnTo>
                <a:lnTo>
                  <a:pt x="4393688" y="0"/>
                </a:lnTo>
                <a:lnTo>
                  <a:pt x="0" y="0"/>
                </a:lnTo>
                <a:lnTo>
                  <a:pt x="0" y="3037331"/>
                </a:lnTo>
                <a:lnTo>
                  <a:pt x="4571" y="9144"/>
                </a:lnTo>
                <a:lnTo>
                  <a:pt x="4384544" y="9144"/>
                </a:lnTo>
                <a:lnTo>
                  <a:pt x="4384544" y="3032760"/>
                </a:lnTo>
                <a:lnTo>
                  <a:pt x="9144" y="3032760"/>
                </a:lnTo>
                <a:lnTo>
                  <a:pt x="4572" y="3026664"/>
                </a:lnTo>
                <a:lnTo>
                  <a:pt x="0" y="3037331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9333" y="3578351"/>
            <a:ext cx="4384544" cy="3028188"/>
          </a:xfrm>
          <a:custGeom>
            <a:avLst/>
            <a:gdLst/>
            <a:ahLst/>
            <a:cxnLst/>
            <a:rect l="l" t="t" r="r" b="b"/>
            <a:pathLst>
              <a:path w="4384544" h="3028188">
                <a:moveTo>
                  <a:pt x="4384544" y="3023616"/>
                </a:moveTo>
                <a:lnTo>
                  <a:pt x="4384544" y="3017519"/>
                </a:lnTo>
                <a:lnTo>
                  <a:pt x="9143" y="3017519"/>
                </a:lnTo>
                <a:lnTo>
                  <a:pt x="9143" y="0"/>
                </a:lnTo>
                <a:lnTo>
                  <a:pt x="4571" y="0"/>
                </a:lnTo>
                <a:lnTo>
                  <a:pt x="0" y="3028188"/>
                </a:lnTo>
                <a:lnTo>
                  <a:pt x="4571" y="3017520"/>
                </a:lnTo>
                <a:lnTo>
                  <a:pt x="9143" y="3023616"/>
                </a:lnTo>
                <a:lnTo>
                  <a:pt x="4384544" y="3023616"/>
                </a:lnTo>
                <a:close/>
              </a:path>
            </a:pathLst>
          </a:custGeom>
          <a:solidFill>
            <a:srgbClr val="3838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7553" y="1346167"/>
            <a:ext cx="4749110" cy="775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32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cla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1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2377" y="1793239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3689" y="2190907"/>
            <a:ext cx="240588" cy="1133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95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4584" y="2190907"/>
            <a:ext cx="2917950" cy="732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400" spc="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e g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ouped.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The g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r>
              <a:rPr sz="2400" spc="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unc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on 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9995" y="2593243"/>
            <a:ext cx="1237893" cy="731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63" marR="45719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app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67"/>
              </a:spcBef>
            </a:pP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HAV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584" y="2994054"/>
            <a:ext cx="107086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Gr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oups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8148" y="2994054"/>
            <a:ext cx="13073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ch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0979" y="2994054"/>
            <a:ext cx="49509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1199" y="2994054"/>
            <a:ext cx="95077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ause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8938" y="2994054"/>
            <a:ext cx="5118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4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4718" y="2994054"/>
            <a:ext cx="144058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sp</a:t>
            </a:r>
            <a:r>
              <a:rPr sz="2400" spc="-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400" spc="0" dirty="0" smtClean="0">
                <a:solidFill>
                  <a:srgbClr val="383837"/>
                </a:solidFill>
                <a:latin typeface="Arial"/>
                <a:cs typeface="Arial"/>
              </a:rPr>
              <a:t>ayed.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905" y="3568445"/>
            <a:ext cx="4388356" cy="3035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9314" marR="551974" algn="ctr">
              <a:lnSpc>
                <a:spcPct val="94401"/>
              </a:lnSpc>
              <a:spcBef>
                <a:spcPts val="220"/>
              </a:spcBef>
            </a:pPr>
            <a:r>
              <a:rPr sz="1400" b="1" spc="0" dirty="0" smtClean="0">
                <a:latin typeface="Courier New"/>
                <a:cs typeface="Courier New"/>
              </a:rPr>
              <a:t>SQL&gt; </a:t>
            </a:r>
            <a:r>
              <a:rPr sz="1400" b="1" spc="-14" dirty="0" smtClean="0">
                <a:latin typeface="Courier New"/>
                <a:cs typeface="Courier New"/>
              </a:rPr>
              <a:t>S</a:t>
            </a:r>
            <a:r>
              <a:rPr sz="1400" b="1" spc="0" dirty="0" smtClean="0">
                <a:latin typeface="Courier New"/>
                <a:cs typeface="Courier New"/>
              </a:rPr>
              <a:t>ELE</a:t>
            </a:r>
            <a:r>
              <a:rPr sz="1400" b="1" spc="-14" dirty="0" smtClean="0">
                <a:latin typeface="Courier New"/>
                <a:cs typeface="Courier New"/>
              </a:rPr>
              <a:t>C</a:t>
            </a:r>
            <a:r>
              <a:rPr sz="1400" b="1" spc="0" dirty="0" smtClean="0">
                <a:latin typeface="Courier New"/>
                <a:cs typeface="Courier New"/>
              </a:rPr>
              <a:t>T </a:t>
            </a:r>
            <a:r>
              <a:rPr sz="1400" b="1" spc="-14" dirty="0" smtClean="0">
                <a:latin typeface="Courier New"/>
                <a:cs typeface="Courier New"/>
              </a:rPr>
              <a:t>d</a:t>
            </a:r>
            <a:r>
              <a:rPr sz="1400" b="1" spc="0" dirty="0" smtClean="0">
                <a:latin typeface="Courier New"/>
                <a:cs typeface="Courier New"/>
              </a:rPr>
              <a:t>eptno,</a:t>
            </a:r>
            <a:r>
              <a:rPr sz="1400" b="1" spc="-14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max</a:t>
            </a:r>
            <a:r>
              <a:rPr sz="1400" b="1" spc="-14" dirty="0" smtClean="0">
                <a:latin typeface="Courier New"/>
                <a:cs typeface="Courier New"/>
              </a:rPr>
              <a:t>(</a:t>
            </a:r>
            <a:r>
              <a:rPr sz="1400" b="1" spc="0" dirty="0" smtClean="0">
                <a:latin typeface="Courier New"/>
                <a:cs typeface="Courier New"/>
              </a:rPr>
              <a:t>em</a:t>
            </a:r>
            <a:r>
              <a:rPr sz="1400" b="1" spc="-14" dirty="0" smtClean="0">
                <a:latin typeface="Courier New"/>
                <a:cs typeface="Courier New"/>
              </a:rPr>
              <a:t>p</a:t>
            </a:r>
            <a:r>
              <a:rPr sz="1400" b="1" spc="0" dirty="0" smtClean="0">
                <a:latin typeface="Courier New"/>
                <a:cs typeface="Courier New"/>
              </a:rPr>
              <a:t>msal)</a:t>
            </a:r>
            <a:endParaRPr sz="1400">
              <a:latin typeface="Courier New"/>
              <a:cs typeface="Courier New"/>
            </a:endParaRPr>
          </a:p>
          <a:p>
            <a:pPr marL="1069686" marR="1350550" algn="ctr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2  FROM </a:t>
            </a:r>
            <a:r>
              <a:rPr sz="1400" b="1" spc="825" dirty="0" smtClean="0">
                <a:latin typeface="Courier New"/>
                <a:cs typeface="Courier New"/>
              </a:rPr>
              <a:t> </a:t>
            </a:r>
            <a:r>
              <a:rPr sz="1400" b="1" spc="-14" dirty="0" smtClean="0">
                <a:latin typeface="Courier New"/>
                <a:cs typeface="Courier New"/>
              </a:rPr>
              <a:t>e</a:t>
            </a:r>
            <a:r>
              <a:rPr sz="1400" b="1" spc="0" dirty="0" smtClean="0">
                <a:latin typeface="Courier New"/>
                <a:cs typeface="Courier New"/>
              </a:rPr>
              <a:t>mp</a:t>
            </a:r>
            <a:r>
              <a:rPr sz="1400" b="1" spc="-14" dirty="0" smtClean="0">
                <a:latin typeface="Courier New"/>
                <a:cs typeface="Courier New"/>
              </a:rPr>
              <a:t>l</a:t>
            </a:r>
            <a:r>
              <a:rPr sz="1400" b="1" spc="0" dirty="0" smtClean="0">
                <a:latin typeface="Courier New"/>
                <a:cs typeface="Courier New"/>
              </a:rPr>
              <a:t>oyee</a:t>
            </a:r>
            <a:endParaRPr sz="1400">
              <a:latin typeface="Courier New"/>
              <a:cs typeface="Courier New"/>
            </a:endParaRPr>
          </a:p>
          <a:p>
            <a:pPr marL="1097283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3</a:t>
            </a:r>
            <a:r>
              <a:rPr sz="1400" b="1" spc="825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W</a:t>
            </a:r>
            <a:r>
              <a:rPr sz="1400" b="1" spc="-14" dirty="0" smtClean="0">
                <a:latin typeface="Courier New"/>
                <a:cs typeface="Courier New"/>
              </a:rPr>
              <a:t>H</a:t>
            </a:r>
            <a:r>
              <a:rPr sz="1400" b="1" spc="0" dirty="0" smtClean="0">
                <a:latin typeface="Courier New"/>
                <a:cs typeface="Courier New"/>
              </a:rPr>
              <a:t>ERE  m</a:t>
            </a:r>
            <a:r>
              <a:rPr sz="1400" b="1" spc="-14" dirty="0" smtClean="0">
                <a:latin typeface="Courier New"/>
                <a:cs typeface="Courier New"/>
              </a:rPr>
              <a:t>a</a:t>
            </a:r>
            <a:r>
              <a:rPr sz="1400" b="1" spc="0" dirty="0" smtClean="0">
                <a:latin typeface="Courier New"/>
                <a:cs typeface="Courier New"/>
              </a:rPr>
              <a:t>x(e</a:t>
            </a:r>
            <a:r>
              <a:rPr sz="1400" b="1" spc="-14" dirty="0" smtClean="0">
                <a:latin typeface="Courier New"/>
                <a:cs typeface="Courier New"/>
              </a:rPr>
              <a:t>m</a:t>
            </a:r>
            <a:r>
              <a:rPr sz="1400" b="1" spc="0" dirty="0" smtClean="0">
                <a:latin typeface="Courier New"/>
                <a:cs typeface="Courier New"/>
              </a:rPr>
              <a:t>pm</a:t>
            </a:r>
            <a:r>
              <a:rPr sz="1400" b="1" spc="-14" dirty="0" smtClean="0">
                <a:latin typeface="Courier New"/>
                <a:cs typeface="Courier New"/>
              </a:rPr>
              <a:t>s</a:t>
            </a:r>
            <a:r>
              <a:rPr sz="1400" b="1" spc="0" dirty="0" smtClean="0">
                <a:latin typeface="Courier New"/>
                <a:cs typeface="Courier New"/>
              </a:rPr>
              <a:t>al)&gt;29</a:t>
            </a:r>
            <a:r>
              <a:rPr sz="1400" b="1" spc="-14" dirty="0" smtClean="0">
                <a:latin typeface="Courier New"/>
                <a:cs typeface="Courier New"/>
              </a:rPr>
              <a:t>0</a:t>
            </a:r>
            <a:r>
              <a:rPr sz="1400" b="1" spc="0" dirty="0" smtClean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069686" marR="1243870" algn="ctr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4  GR</a:t>
            </a:r>
            <a:r>
              <a:rPr sz="1400" b="1" spc="-14" dirty="0" smtClean="0">
                <a:latin typeface="Courier New"/>
                <a:cs typeface="Courier New"/>
              </a:rPr>
              <a:t>O</a:t>
            </a:r>
            <a:r>
              <a:rPr sz="1400" b="1" spc="0" dirty="0" smtClean="0">
                <a:latin typeface="Courier New"/>
                <a:cs typeface="Courier New"/>
              </a:rPr>
              <a:t>UP </a:t>
            </a:r>
            <a:r>
              <a:rPr sz="1400" b="1" spc="-14" dirty="0" smtClean="0">
                <a:latin typeface="Courier New"/>
                <a:cs typeface="Courier New"/>
              </a:rPr>
              <a:t>B</a:t>
            </a:r>
            <a:r>
              <a:rPr sz="1400" b="1" spc="0" dirty="0" smtClean="0">
                <a:latin typeface="Courier New"/>
                <a:cs typeface="Courier New"/>
              </a:rPr>
              <a:t>Y </a:t>
            </a:r>
            <a:r>
              <a:rPr sz="1400" b="1" spc="-14" dirty="0" smtClean="0">
                <a:latin typeface="Courier New"/>
                <a:cs typeface="Courier New"/>
              </a:rPr>
              <a:t>d</a:t>
            </a:r>
            <a:r>
              <a:rPr sz="1400" b="1" spc="0" dirty="0" smtClean="0">
                <a:latin typeface="Courier New"/>
                <a:cs typeface="Courier New"/>
              </a:rPr>
              <a:t>eptno;</a:t>
            </a:r>
            <a:endParaRPr sz="1400">
              <a:latin typeface="Courier New"/>
              <a:cs typeface="Courier New"/>
            </a:endParaRPr>
          </a:p>
          <a:p>
            <a:pPr marL="748122" marR="926877" algn="ctr">
              <a:lnSpc>
                <a:spcPct val="94401"/>
              </a:lnSpc>
              <a:spcBef>
                <a:spcPts val="1498"/>
              </a:spcBef>
            </a:pP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WHERE </a:t>
            </a:r>
            <a:r>
              <a:rPr sz="1400" b="1" spc="825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ma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x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(e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pmsal)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&gt;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2900</a:t>
            </a:r>
            <a:endParaRPr sz="1400">
              <a:latin typeface="Courier New"/>
              <a:cs typeface="Courier New"/>
            </a:endParaRPr>
          </a:p>
          <a:p>
            <a:pPr marL="1600038" marR="2629187" algn="ctr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*</a:t>
            </a:r>
            <a:endParaRPr sz="1400">
              <a:latin typeface="Courier New"/>
              <a:cs typeface="Courier New"/>
            </a:endParaRPr>
          </a:p>
          <a:p>
            <a:pPr marL="748122" marR="1885474" algn="ctr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ERROR 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t l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ne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3:</a:t>
            </a:r>
            <a:endParaRPr sz="1400">
              <a:latin typeface="Courier New"/>
              <a:cs typeface="Courier New"/>
            </a:endParaRPr>
          </a:p>
          <a:p>
            <a:pPr marL="774195" marR="710903" indent="213359">
              <a:lnSpc>
                <a:spcPts val="1585"/>
              </a:lnSpc>
              <a:spcBef>
                <a:spcPts val="934"/>
              </a:spcBef>
            </a:pP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ORA-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0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093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4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: 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g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roup f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u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nct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i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on </a:t>
            </a:r>
            <a:endParaRPr sz="1400">
              <a:latin typeface="Courier New"/>
              <a:cs typeface="Courier New"/>
            </a:endParaRPr>
          </a:p>
          <a:p>
            <a:pPr marL="774195" marR="710903">
              <a:lnSpc>
                <a:spcPts val="1585"/>
              </a:lnSpc>
              <a:spcBef>
                <a:spcPts val="934"/>
              </a:spcBef>
            </a:pP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is not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all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wed</a:t>
            </a:r>
            <a:r>
              <a:rPr sz="1400" b="1" spc="-1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400" b="1" spc="0" dirty="0" smtClean="0">
                <a:solidFill>
                  <a:srgbClr val="383837"/>
                </a:solidFill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2261" y="3568445"/>
            <a:ext cx="4450840" cy="3035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"/>
              </a:spcBef>
            </a:pPr>
            <a:endParaRPr sz="650"/>
          </a:p>
          <a:p>
            <a:pPr marL="414061" marR="571491" algn="ctr">
              <a:lnSpc>
                <a:spcPct val="94401"/>
              </a:lnSpc>
            </a:pPr>
            <a:r>
              <a:rPr sz="1400" b="1" spc="0" dirty="0" smtClean="0">
                <a:latin typeface="Courier New"/>
                <a:cs typeface="Courier New"/>
              </a:rPr>
              <a:t>SQL&gt; </a:t>
            </a:r>
            <a:r>
              <a:rPr sz="1400" b="1" spc="-14" dirty="0" smtClean="0">
                <a:latin typeface="Courier New"/>
                <a:cs typeface="Courier New"/>
              </a:rPr>
              <a:t>S</a:t>
            </a:r>
            <a:r>
              <a:rPr sz="1400" b="1" spc="0" dirty="0" smtClean="0">
                <a:latin typeface="Courier New"/>
                <a:cs typeface="Courier New"/>
              </a:rPr>
              <a:t>ELE</a:t>
            </a:r>
            <a:r>
              <a:rPr sz="1400" b="1" spc="-14" dirty="0" smtClean="0">
                <a:latin typeface="Courier New"/>
                <a:cs typeface="Courier New"/>
              </a:rPr>
              <a:t>C</a:t>
            </a:r>
            <a:r>
              <a:rPr sz="1400" b="1" spc="0" dirty="0" smtClean="0">
                <a:latin typeface="Courier New"/>
                <a:cs typeface="Courier New"/>
              </a:rPr>
              <a:t>T </a:t>
            </a:r>
            <a:r>
              <a:rPr sz="1400" b="1" spc="-14" dirty="0" smtClean="0">
                <a:latin typeface="Courier New"/>
                <a:cs typeface="Courier New"/>
              </a:rPr>
              <a:t>d</a:t>
            </a:r>
            <a:r>
              <a:rPr sz="1400" b="1" spc="0" dirty="0" smtClean="0">
                <a:latin typeface="Courier New"/>
                <a:cs typeface="Courier New"/>
              </a:rPr>
              <a:t>eptno,</a:t>
            </a:r>
            <a:r>
              <a:rPr sz="1400" b="1" spc="-14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max</a:t>
            </a:r>
            <a:r>
              <a:rPr sz="1400" b="1" spc="-14" dirty="0" smtClean="0">
                <a:latin typeface="Courier New"/>
                <a:cs typeface="Courier New"/>
              </a:rPr>
              <a:t>(</a:t>
            </a:r>
            <a:r>
              <a:rPr sz="1400" b="1" spc="0" dirty="0" smtClean="0">
                <a:latin typeface="Courier New"/>
                <a:cs typeface="Courier New"/>
              </a:rPr>
              <a:t>em</a:t>
            </a:r>
            <a:r>
              <a:rPr sz="1400" b="1" spc="-14" dirty="0" smtClean="0">
                <a:latin typeface="Courier New"/>
                <a:cs typeface="Courier New"/>
              </a:rPr>
              <a:t>p</a:t>
            </a:r>
            <a:r>
              <a:rPr sz="1400" b="1" spc="0" dirty="0" smtClean="0">
                <a:latin typeface="Courier New"/>
                <a:cs typeface="Courier New"/>
              </a:rPr>
              <a:t>msal)</a:t>
            </a:r>
            <a:endParaRPr sz="1400">
              <a:latin typeface="Courier New"/>
              <a:cs typeface="Courier New"/>
            </a:endParaRPr>
          </a:p>
          <a:p>
            <a:pPr marL="1104433" marR="1370064" algn="ctr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2  FROM </a:t>
            </a:r>
            <a:r>
              <a:rPr sz="1400" b="1" spc="825" dirty="0" smtClean="0">
                <a:latin typeface="Courier New"/>
                <a:cs typeface="Courier New"/>
              </a:rPr>
              <a:t> </a:t>
            </a:r>
            <a:r>
              <a:rPr sz="1400" b="1" spc="-14" dirty="0" smtClean="0">
                <a:latin typeface="Courier New"/>
                <a:cs typeface="Courier New"/>
              </a:rPr>
              <a:t>e</a:t>
            </a:r>
            <a:r>
              <a:rPr sz="1400" b="1" spc="0" dirty="0" smtClean="0">
                <a:latin typeface="Courier New"/>
                <a:cs typeface="Courier New"/>
              </a:rPr>
              <a:t>mp</a:t>
            </a:r>
            <a:r>
              <a:rPr sz="1400" b="1" spc="-14" dirty="0" smtClean="0">
                <a:latin typeface="Courier New"/>
                <a:cs typeface="Courier New"/>
              </a:rPr>
              <a:t>l</a:t>
            </a:r>
            <a:r>
              <a:rPr sz="1400" b="1" spc="0" dirty="0" smtClean="0">
                <a:latin typeface="Courier New"/>
                <a:cs typeface="Courier New"/>
              </a:rPr>
              <a:t>oyee</a:t>
            </a:r>
            <a:endParaRPr sz="1400">
              <a:latin typeface="Courier New"/>
              <a:cs typeface="Courier New"/>
            </a:endParaRPr>
          </a:p>
          <a:p>
            <a:pPr marL="1187961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3  GR</a:t>
            </a:r>
            <a:r>
              <a:rPr sz="1400" b="1" spc="-14" dirty="0" smtClean="0">
                <a:latin typeface="Courier New"/>
                <a:cs typeface="Courier New"/>
              </a:rPr>
              <a:t>O</a:t>
            </a:r>
            <a:r>
              <a:rPr sz="1400" b="1" spc="0" dirty="0" smtClean="0">
                <a:latin typeface="Courier New"/>
                <a:cs typeface="Courier New"/>
              </a:rPr>
              <a:t>UP </a:t>
            </a:r>
            <a:r>
              <a:rPr sz="1400" b="1" spc="-14" dirty="0" smtClean="0">
                <a:latin typeface="Courier New"/>
                <a:cs typeface="Courier New"/>
              </a:rPr>
              <a:t>B</a:t>
            </a:r>
            <a:r>
              <a:rPr sz="1400" b="1" spc="0" dirty="0" smtClean="0">
                <a:latin typeface="Courier New"/>
                <a:cs typeface="Courier New"/>
              </a:rPr>
              <a:t>Y </a:t>
            </a:r>
            <a:r>
              <a:rPr sz="1400" b="1" spc="-14" dirty="0" smtClean="0">
                <a:latin typeface="Courier New"/>
                <a:cs typeface="Courier New"/>
              </a:rPr>
              <a:t>d</a:t>
            </a:r>
            <a:r>
              <a:rPr sz="1400" b="1" spc="0" dirty="0" smtClean="0">
                <a:latin typeface="Courier New"/>
                <a:cs typeface="Courier New"/>
              </a:rPr>
              <a:t>eptno</a:t>
            </a:r>
            <a:endParaRPr sz="1400">
              <a:latin typeface="Courier New"/>
              <a:cs typeface="Courier New"/>
            </a:endParaRPr>
          </a:p>
          <a:p>
            <a:pPr marL="1189485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4</a:t>
            </a:r>
            <a:r>
              <a:rPr sz="1400" b="1" spc="825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HAVING</a:t>
            </a:r>
            <a:r>
              <a:rPr sz="1400" b="1" spc="-14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max</a:t>
            </a:r>
            <a:r>
              <a:rPr sz="1400" b="1" spc="-14" dirty="0" smtClean="0">
                <a:latin typeface="Courier New"/>
                <a:cs typeface="Courier New"/>
              </a:rPr>
              <a:t>(</a:t>
            </a:r>
            <a:r>
              <a:rPr sz="1400" b="1" spc="0" dirty="0" smtClean="0">
                <a:latin typeface="Courier New"/>
                <a:cs typeface="Courier New"/>
              </a:rPr>
              <a:t>em</a:t>
            </a:r>
            <a:r>
              <a:rPr sz="1400" b="1" spc="-14" dirty="0" smtClean="0">
                <a:latin typeface="Courier New"/>
                <a:cs typeface="Courier New"/>
              </a:rPr>
              <a:t>p</a:t>
            </a:r>
            <a:r>
              <a:rPr sz="1400" b="1" spc="0" dirty="0" smtClean="0">
                <a:latin typeface="Courier New"/>
                <a:cs typeface="Courier New"/>
              </a:rPr>
              <a:t>msal)&gt;</a:t>
            </a:r>
            <a:r>
              <a:rPr sz="1400" b="1" spc="-14" dirty="0" smtClean="0">
                <a:latin typeface="Courier New"/>
                <a:cs typeface="Courier New"/>
              </a:rPr>
              <a:t>2</a:t>
            </a:r>
            <a:r>
              <a:rPr sz="1400" b="1" spc="0" dirty="0" smtClean="0">
                <a:latin typeface="Courier New"/>
                <a:cs typeface="Courier New"/>
              </a:rPr>
              <a:t>900;</a:t>
            </a:r>
            <a:endParaRPr sz="1400">
              <a:latin typeface="Courier New"/>
              <a:cs typeface="Courier New"/>
            </a:endParaRPr>
          </a:p>
          <a:p>
            <a:pPr marL="1239777">
              <a:lnSpc>
                <a:spcPct val="94401"/>
              </a:lnSpc>
              <a:spcBef>
                <a:spcPts val="2614"/>
              </a:spcBef>
            </a:pPr>
            <a:r>
              <a:rPr sz="1400" b="1" spc="0" dirty="0" smtClean="0">
                <a:latin typeface="Courier New"/>
                <a:cs typeface="Courier New"/>
              </a:rPr>
              <a:t>DEP</a:t>
            </a:r>
            <a:r>
              <a:rPr sz="1400" b="1" spc="-14" dirty="0" smtClean="0">
                <a:latin typeface="Courier New"/>
                <a:cs typeface="Courier New"/>
              </a:rPr>
              <a:t>T</a:t>
            </a:r>
            <a:r>
              <a:rPr sz="1400" b="1" spc="0" dirty="0" smtClean="0">
                <a:latin typeface="Courier New"/>
                <a:cs typeface="Courier New"/>
              </a:rPr>
              <a:t>NO</a:t>
            </a:r>
            <a:r>
              <a:rPr sz="1400" b="1" spc="825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MA</a:t>
            </a:r>
            <a:r>
              <a:rPr sz="1400" b="1" spc="-14" dirty="0" smtClean="0">
                <a:latin typeface="Courier New"/>
                <a:cs typeface="Courier New"/>
              </a:rPr>
              <a:t>X</a:t>
            </a:r>
            <a:r>
              <a:rPr sz="1400" b="1" spc="0" dirty="0" smtClean="0">
                <a:latin typeface="Courier New"/>
                <a:cs typeface="Courier New"/>
              </a:rPr>
              <a:t>(EMPMS</a:t>
            </a:r>
            <a:r>
              <a:rPr sz="1400" b="1" spc="-14" dirty="0" smtClean="0">
                <a:latin typeface="Courier New"/>
                <a:cs typeface="Courier New"/>
              </a:rPr>
              <a:t>A</a:t>
            </a:r>
            <a:r>
              <a:rPr sz="1400" b="1" spc="0" dirty="0" smtClean="0">
                <a:latin typeface="Courier New"/>
                <a:cs typeface="Courier New"/>
              </a:rPr>
              <a:t>L)</a:t>
            </a:r>
            <a:endParaRPr sz="1400">
              <a:latin typeface="Courier New"/>
              <a:cs typeface="Courier New"/>
            </a:endParaRPr>
          </a:p>
          <a:p>
            <a:pPr marL="893664" marR="1057188" algn="ctr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------</a:t>
            </a:r>
            <a:r>
              <a:rPr sz="1400" b="1" spc="-14" dirty="0" smtClean="0">
                <a:latin typeface="Courier New"/>
                <a:cs typeface="Courier New"/>
              </a:rPr>
              <a:t>-</a:t>
            </a:r>
            <a:r>
              <a:rPr sz="1400" b="1" spc="0" dirty="0" smtClean="0">
                <a:latin typeface="Courier New"/>
                <a:cs typeface="Courier New"/>
              </a:rPr>
              <a:t>-- </a:t>
            </a:r>
            <a:r>
              <a:rPr sz="1400" b="1" spc="-14" dirty="0" smtClean="0">
                <a:latin typeface="Courier New"/>
                <a:cs typeface="Courier New"/>
              </a:rPr>
              <a:t>-</a:t>
            </a:r>
            <a:r>
              <a:rPr sz="1400" b="1" spc="0" dirty="0" smtClean="0">
                <a:latin typeface="Courier New"/>
                <a:cs typeface="Courier New"/>
              </a:rPr>
              <a:t>--</a:t>
            </a:r>
            <a:r>
              <a:rPr sz="1400" b="1" spc="-14" dirty="0" smtClean="0">
                <a:latin typeface="Courier New"/>
                <a:cs typeface="Courier New"/>
              </a:rPr>
              <a:t>-</a:t>
            </a:r>
            <a:r>
              <a:rPr sz="1400" b="1" spc="0" dirty="0" smtClean="0">
                <a:latin typeface="Courier New"/>
                <a:cs typeface="Courier New"/>
              </a:rPr>
              <a:t>------</a:t>
            </a:r>
            <a:r>
              <a:rPr sz="1400" b="1" spc="-14" dirty="0" smtClean="0">
                <a:latin typeface="Courier New"/>
                <a:cs typeface="Courier New"/>
              </a:rPr>
              <a:t>-</a:t>
            </a:r>
            <a:r>
              <a:rPr sz="1400" b="1" spc="0" dirty="0" smtClean="0">
                <a:latin typeface="Courier New"/>
                <a:cs typeface="Courier New"/>
              </a:rPr>
              <a:t>--</a:t>
            </a:r>
            <a:endParaRPr sz="1400">
              <a:latin typeface="Courier New"/>
              <a:cs typeface="Courier New"/>
            </a:endParaRPr>
          </a:p>
          <a:p>
            <a:pPr marL="1664973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10        </a:t>
            </a:r>
            <a:r>
              <a:rPr sz="1400" b="1" spc="814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5</a:t>
            </a:r>
            <a:r>
              <a:rPr sz="1400" b="1" spc="-14" dirty="0" smtClean="0">
                <a:latin typeface="Courier New"/>
                <a:cs typeface="Courier New"/>
              </a:rPr>
              <a:t>0</a:t>
            </a:r>
            <a:r>
              <a:rPr sz="1400" b="1" spc="0" dirty="0" smtClean="0">
                <a:latin typeface="Courier New"/>
                <a:cs typeface="Courier New"/>
              </a:rPr>
              <a:t>00</a:t>
            </a:r>
            <a:endParaRPr sz="1400">
              <a:latin typeface="Courier New"/>
              <a:cs typeface="Courier New"/>
            </a:endParaRPr>
          </a:p>
          <a:p>
            <a:pPr marL="1664973">
              <a:lnSpc>
                <a:spcPct val="94401"/>
              </a:lnSpc>
              <a:spcBef>
                <a:spcPts val="934"/>
              </a:spcBef>
            </a:pPr>
            <a:r>
              <a:rPr sz="1400" b="1" spc="0" dirty="0" smtClean="0">
                <a:latin typeface="Courier New"/>
                <a:cs typeface="Courier New"/>
              </a:rPr>
              <a:t>20        </a:t>
            </a:r>
            <a:r>
              <a:rPr sz="1400" b="1" spc="814" dirty="0" smtClean="0">
                <a:latin typeface="Courier New"/>
                <a:cs typeface="Courier New"/>
              </a:rPr>
              <a:t> </a:t>
            </a:r>
            <a:r>
              <a:rPr sz="1400" b="1" spc="0" dirty="0" smtClean="0">
                <a:latin typeface="Courier New"/>
                <a:cs typeface="Courier New"/>
              </a:rPr>
              <a:t>3</a:t>
            </a:r>
            <a:r>
              <a:rPr sz="1400" b="1" spc="-14" dirty="0" smtClean="0">
                <a:latin typeface="Courier New"/>
                <a:cs typeface="Courier New"/>
              </a:rPr>
              <a:t>0</a:t>
            </a:r>
            <a:r>
              <a:rPr sz="1400" b="1" spc="0" dirty="0" smtClean="0">
                <a:latin typeface="Courier New"/>
                <a:cs typeface="Courier New"/>
              </a:rPr>
              <a:t>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7548" y="1346167"/>
            <a:ext cx="7286571" cy="80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5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32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cla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69"/>
              </a:spcBef>
            </a:pPr>
            <a:r>
              <a:rPr sz="2000" spc="0" dirty="0" smtClean="0">
                <a:latin typeface="Arial"/>
                <a:cs typeface="Arial"/>
              </a:rPr>
              <a:t>Find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al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mon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hly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ala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(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.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.</a:t>
            </a:r>
            <a:r>
              <a:rPr sz="2000" spc="0" dirty="0" smtClean="0">
                <a:latin typeface="Arial"/>
                <a:cs typeface="Arial"/>
              </a:rPr>
              <a:t>,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pa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oll)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or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ea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h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non</a:t>
            </a:r>
            <a:r>
              <a:rPr sz="2000" spc="4" dirty="0" smtClean="0">
                <a:latin typeface="Arial"/>
                <a:cs typeface="Arial"/>
              </a:rPr>
              <a:t>-s</a:t>
            </a:r>
            <a:r>
              <a:rPr sz="2000" spc="0" dirty="0" smtClean="0">
                <a:latin typeface="Arial"/>
                <a:cs typeface="Arial"/>
              </a:rPr>
              <a:t>ales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2372" y="1826767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5313" y="1875043"/>
            <a:ext cx="4032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job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7548" y="2179843"/>
            <a:ext cx="15081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la</a:t>
            </a:r>
            <a:r>
              <a:rPr sz="2000" spc="4" dirty="0" smtClean="0">
                <a:latin typeface="Arial"/>
                <a:cs typeface="Arial"/>
              </a:rPr>
              <a:t>ss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9355" y="2179843"/>
            <a:ext cx="376057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latin typeface="Arial"/>
                <a:cs typeface="Arial"/>
              </a:rPr>
              <a:t>w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 pa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oll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ea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er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han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$5000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3787" y="2941843"/>
            <a:ext cx="1052707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SE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47676">
              <a:lnSpc>
                <a:spcPct val="125000"/>
              </a:lnSpc>
              <a:spcBef>
                <a:spcPts val="439"/>
              </a:spcBef>
            </a:pPr>
            <a:r>
              <a:rPr sz="2000" spc="0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OM </a:t>
            </a:r>
            <a:r>
              <a:rPr sz="2000" spc="4" dirty="0" smtClean="0">
                <a:latin typeface="Arial"/>
                <a:cs typeface="Arial"/>
              </a:rPr>
              <a:t>WH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3486" y="2941843"/>
            <a:ext cx="4632958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empjob,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(</a:t>
            </a:r>
            <a:r>
              <a:rPr sz="2000" spc="0" dirty="0" smtClean="0">
                <a:latin typeface="Arial"/>
                <a:cs typeface="Arial"/>
              </a:rPr>
              <a:t>empm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al)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4" dirty="0" smtClean="0">
                <a:latin typeface="Arial"/>
                <a:cs typeface="Arial"/>
              </a:rPr>
              <a:t> "PAY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OLL"</a:t>
            </a:r>
            <a:endParaRPr sz="2000">
              <a:latin typeface="Arial"/>
              <a:cs typeface="Arial"/>
            </a:endParaRPr>
          </a:p>
          <a:p>
            <a:pPr marL="49276" marR="38176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latin typeface="Arial"/>
                <a:cs typeface="Arial"/>
              </a:rPr>
              <a:t>emplo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  <a:p>
            <a:pPr marL="108712" marR="38176">
              <a:lnSpc>
                <a:spcPct val="95825"/>
              </a:lnSpc>
              <a:spcBef>
                <a:spcPts val="700"/>
              </a:spcBef>
            </a:pPr>
            <a:r>
              <a:rPr sz="2000" spc="0" dirty="0" smtClean="0">
                <a:latin typeface="Arial"/>
                <a:cs typeface="Arial"/>
              </a:rPr>
              <a:t>empjob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OT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IK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'</a:t>
            </a:r>
            <a:r>
              <a:rPr sz="2000" spc="-4" dirty="0" smtClean="0">
                <a:latin typeface="Arial"/>
                <a:cs typeface="Arial"/>
              </a:rPr>
              <a:t>SA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ES%</a:t>
            </a:r>
            <a:r>
              <a:rPr sz="2000" spc="0" dirty="0" smtClean="0">
                <a:latin typeface="Arial"/>
                <a:cs typeface="Arial"/>
              </a:rPr>
              <a:t>'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787" y="4084842"/>
            <a:ext cx="3795623" cy="1041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Y  empjob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2"/>
              </a:spcBef>
            </a:pP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-4" dirty="0" smtClean="0">
                <a:latin typeface="Arial"/>
                <a:cs typeface="Arial"/>
              </a:rPr>
              <a:t>AVI</a:t>
            </a:r>
            <a:r>
              <a:rPr sz="2000" spc="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538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(</a:t>
            </a:r>
            <a:r>
              <a:rPr sz="2000" spc="0" dirty="0" smtClean="0">
                <a:latin typeface="Arial"/>
                <a:cs typeface="Arial"/>
              </a:rPr>
              <a:t>empm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al)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&gt;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5000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00"/>
              </a:spcBef>
            </a:pP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4" dirty="0" smtClean="0">
                <a:latin typeface="Arial"/>
                <a:cs typeface="Arial"/>
              </a:rPr>
              <a:t>RD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Y </a:t>
            </a:r>
            <a:r>
              <a:rPr sz="2000" spc="-4" dirty="0" smtClean="0">
                <a:latin typeface="Arial"/>
                <a:cs typeface="Arial"/>
              </a:rPr>
              <a:t>S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M</a:t>
            </a:r>
            <a:r>
              <a:rPr sz="2000" spc="4" dirty="0" smtClean="0">
                <a:latin typeface="Arial"/>
                <a:cs typeface="Arial"/>
              </a:rPr>
              <a:t>(</a:t>
            </a:r>
            <a:r>
              <a:rPr sz="2000" spc="0" dirty="0" smtClean="0">
                <a:latin typeface="Arial"/>
                <a:cs typeface="Arial"/>
              </a:rPr>
              <a:t>empm</a:t>
            </a:r>
            <a:r>
              <a:rPr sz="2000" spc="-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al</a:t>
            </a:r>
            <a:r>
              <a:rPr sz="2000" spc="4" dirty="0" smtClean="0">
                <a:latin typeface="Arial"/>
                <a:cs typeface="Arial"/>
              </a:rPr>
              <a:t>)</a:t>
            </a:r>
            <a:r>
              <a:rPr sz="2000" spc="0" dirty="0" smtClean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45653" y="1346167"/>
            <a:ext cx="362889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Fun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2377" y="1826767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7553" y="1875043"/>
            <a:ext cx="5312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4000" y="1875043"/>
            <a:ext cx="284411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agg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ega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3689" y="2637043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584" y="2637043"/>
            <a:ext cx="13221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play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1988" y="2637043"/>
            <a:ext cx="448229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age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mon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hly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ala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per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depa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7276" y="3246643"/>
            <a:ext cx="1052707" cy="66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SE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4660" y="3246643"/>
            <a:ext cx="2624824" cy="66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03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dep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no,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(</a:t>
            </a:r>
            <a:r>
              <a:rPr sz="2000" spc="0" dirty="0" smtClean="0">
                <a:latin typeface="Arial"/>
                <a:cs typeface="Arial"/>
              </a:rPr>
              <a:t>empm</a:t>
            </a:r>
            <a:r>
              <a:rPr sz="2000" spc="-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al)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latin typeface="Arial"/>
                <a:cs typeface="Arial"/>
              </a:rPr>
              <a:t>emplo</a:t>
            </a:r>
            <a:r>
              <a:rPr sz="2000" spc="-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7276" y="4008642"/>
            <a:ext cx="232431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Y dep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no;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3689" y="4770642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584" y="4770642"/>
            <a:ext cx="13328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latin typeface="Arial"/>
                <a:cs typeface="Arial"/>
              </a:rPr>
              <a:t>W</a:t>
            </a:r>
            <a:r>
              <a:rPr sz="2000" spc="0" dirty="0" smtClean="0">
                <a:latin typeface="Arial"/>
                <a:cs typeface="Arial"/>
              </a:rPr>
              <a:t>hat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is 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2655" y="4770642"/>
            <a:ext cx="292793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ea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4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age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mon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hly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4830" y="4770642"/>
            <a:ext cx="28172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ala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y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4" dirty="0" smtClean="0">
                <a:latin typeface="Arial"/>
                <a:cs typeface="Arial"/>
              </a:rPr>
              <a:t>(</a:t>
            </a:r>
            <a:r>
              <a:rPr sz="2000" spc="0" dirty="0" smtClean="0">
                <a:latin typeface="Arial"/>
                <a:cs typeface="Arial"/>
              </a:rPr>
              <a:t>of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depa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men</a:t>
            </a:r>
            <a:r>
              <a:rPr sz="2000" spc="-4" dirty="0" smtClean="0">
                <a:latin typeface="Arial"/>
                <a:cs typeface="Arial"/>
              </a:rPr>
              <a:t>ts</a:t>
            </a:r>
            <a:r>
              <a:rPr sz="2000" spc="4" dirty="0" smtClean="0">
                <a:latin typeface="Arial"/>
                <a:cs typeface="Arial"/>
              </a:rPr>
              <a:t>)</a:t>
            </a:r>
            <a:r>
              <a:rPr sz="2000" spc="0" dirty="0" smtClean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7276" y="5380242"/>
            <a:ext cx="1052707" cy="66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latin typeface="Arial"/>
                <a:cs typeface="Arial"/>
              </a:rPr>
              <a:t>SE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spc="0" dirty="0" smtClean="0">
                <a:latin typeface="Arial"/>
                <a:cs typeface="Arial"/>
              </a:rPr>
              <a:t>F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4660" y="5380242"/>
            <a:ext cx="3075040" cy="66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703">
              <a:lnSpc>
                <a:spcPts val="2150"/>
              </a:lnSpc>
              <a:spcBef>
                <a:spcPts val="107"/>
              </a:spcBef>
            </a:pPr>
            <a:r>
              <a:rPr sz="2000" b="1" spc="0" smtClean="0">
                <a:latin typeface="Arial"/>
                <a:cs typeface="Arial"/>
              </a:rPr>
              <a:t>ma</a:t>
            </a:r>
            <a:r>
              <a:rPr sz="2000" b="1" spc="-4" smtClean="0">
                <a:latin typeface="Arial"/>
                <a:cs typeface="Arial"/>
              </a:rPr>
              <a:t>x</a:t>
            </a:r>
            <a:r>
              <a:rPr sz="2000" b="1" spc="4" smtClean="0">
                <a:latin typeface="Arial"/>
                <a:cs typeface="Arial"/>
              </a:rPr>
              <a:t>(</a:t>
            </a:r>
            <a:r>
              <a:rPr sz="2000" b="1" spc="0" smtClean="0">
                <a:latin typeface="Arial"/>
                <a:cs typeface="Arial"/>
              </a:rPr>
              <a:t>a</a:t>
            </a:r>
            <a:r>
              <a:rPr sz="2000" b="1" spc="-4" smtClean="0">
                <a:latin typeface="Arial"/>
                <a:cs typeface="Arial"/>
              </a:rPr>
              <a:t>v</a:t>
            </a:r>
            <a:r>
              <a:rPr sz="2000" b="1" spc="0" smtClean="0">
                <a:latin typeface="Arial"/>
                <a:cs typeface="Arial"/>
              </a:rPr>
              <a:t>g</a:t>
            </a:r>
            <a:r>
              <a:rPr sz="2000" b="1" spc="4" smtClean="0">
                <a:latin typeface="Arial"/>
                <a:cs typeface="Arial"/>
              </a:rPr>
              <a:t>(</a:t>
            </a:r>
            <a:r>
              <a:rPr sz="2000" b="1" spc="0" smtClean="0">
                <a:latin typeface="Arial"/>
                <a:cs typeface="Arial"/>
              </a:rPr>
              <a:t>empm</a:t>
            </a:r>
            <a:r>
              <a:rPr sz="2000" b="1" spc="-4" smtClean="0">
                <a:latin typeface="Arial"/>
                <a:cs typeface="Arial"/>
              </a:rPr>
              <a:t>s</a:t>
            </a:r>
            <a:r>
              <a:rPr sz="2000" b="1" spc="0" smtClean="0">
                <a:latin typeface="Arial"/>
                <a:cs typeface="Arial"/>
              </a:rPr>
              <a:t>al</a:t>
            </a:r>
            <a:r>
              <a:rPr sz="2000" b="1" spc="4" smtClean="0">
                <a:latin typeface="Arial"/>
                <a:cs typeface="Arial"/>
              </a:rPr>
              <a:t>)</a:t>
            </a:r>
            <a:r>
              <a:rPr sz="2000" b="1" spc="0" smtClean="0">
                <a:latin typeface="Arial"/>
                <a:cs typeface="Arial"/>
              </a:rPr>
              <a:t>)</a:t>
            </a:r>
            <a:endParaRPr sz="2000" b="1" smtClean="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92"/>
              </a:spcBef>
            </a:pPr>
            <a:r>
              <a:rPr sz="2000" spc="0" smtClean="0">
                <a:latin typeface="Arial"/>
                <a:cs typeface="Arial"/>
              </a:rPr>
              <a:t>emplo</a:t>
            </a:r>
            <a:r>
              <a:rPr sz="2000" spc="-4" smtClean="0">
                <a:latin typeface="Arial"/>
                <a:cs typeface="Arial"/>
              </a:rPr>
              <a:t>y</a:t>
            </a:r>
            <a:r>
              <a:rPr sz="2000" spc="0" smtClean="0"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276" y="6142241"/>
            <a:ext cx="232431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G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4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P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-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Y dep</a:t>
            </a:r>
            <a:r>
              <a:rPr sz="2000" spc="-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no;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7553" y="1346167"/>
            <a:ext cx="5746342" cy="837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nd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acl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9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ly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QL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2377" y="1855723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3689" y="2254519"/>
            <a:ext cx="205082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584" y="2254519"/>
            <a:ext cx="5461355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ent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ime</a:t>
            </a:r>
            <a:endParaRPr sz="2000">
              <a:latin typeface="Arial"/>
              <a:cs typeface="Arial"/>
            </a:endParaRPr>
          </a:p>
          <a:p>
            <a:pPr marL="82803" marR="38176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pe: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7276" y="2955559"/>
            <a:ext cx="152653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9508" y="2955559"/>
            <a:ext cx="6001727" cy="980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in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nal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ains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ime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put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olled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  <a:p>
            <a:pPr marL="280923">
              <a:lnSpc>
                <a:spcPct val="95825"/>
              </a:lnSpc>
              <a:spcBef>
                <a:spcPts val="459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r>
              <a:rPr sz="2000" spc="1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o_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r(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sy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'dd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yyyy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')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dual;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6164" y="4068078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»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4868" y="4068078"/>
            <a:ext cx="15370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01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2012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584" y="4341713"/>
            <a:ext cx="6625726" cy="1185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847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– </a:t>
            </a:r>
            <a:r>
              <a:rPr sz="1600" spc="16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600" spc="-47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to_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r(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1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date,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dd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1600" spc="1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1600" spc="9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yy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600" spc="-141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hh: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mi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1600" spc="-4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PM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6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600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1600" spc="-2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dua</a:t>
            </a:r>
            <a:r>
              <a:rPr sz="1600" spc="4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1600" spc="0" dirty="0" smtClean="0">
                <a:solidFill>
                  <a:srgbClr val="383837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24279" marR="30403">
              <a:lnSpc>
                <a:spcPct val="95825"/>
              </a:lnSpc>
              <a:spcBef>
                <a:spcPts val="84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»</a:t>
            </a:r>
            <a:r>
              <a:rPr sz="2000" spc="1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01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2012</a:t>
            </a:r>
            <a:r>
              <a:rPr sz="2000" spc="-5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10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56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50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12700" marR="644499" indent="0">
              <a:lnSpc>
                <a:spcPts val="2160"/>
              </a:lnSpc>
              <a:spcBef>
                <a:spcPts val="113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10G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odu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MP 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iner 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anula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3689" y="4973334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7276" y="5598174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9508" y="5598174"/>
            <a:ext cx="5393651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50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)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dual;</a:t>
            </a:r>
            <a:endParaRPr sz="2000">
              <a:latin typeface="Arial"/>
              <a:cs typeface="Arial"/>
            </a:endParaRPr>
          </a:p>
          <a:p>
            <a:pPr marL="280923" marR="38176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r>
              <a:rPr sz="2000" spc="1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01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12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10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27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10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00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000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00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4541" y="6858965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132211" y="6839711"/>
            <a:ext cx="1799844" cy="204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7553" y="1346167"/>
            <a:ext cx="6962584" cy="723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nd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ng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acl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d)</a:t>
            </a:r>
            <a:endParaRPr sz="3200">
              <a:latin typeface="Arial"/>
              <a:cs typeface="Arial"/>
            </a:endParaRPr>
          </a:p>
          <a:p>
            <a:pPr marL="12700" marR="61036">
              <a:lnSpc>
                <a:spcPts val="2265"/>
              </a:lnSpc>
            </a:pPr>
            <a:r>
              <a:rPr sz="3000" spc="4" baseline="-1449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3000" spc="-4" baseline="-1449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000" spc="0" baseline="-1449" dirty="0" smtClean="0">
                <a:solidFill>
                  <a:srgbClr val="383837"/>
                </a:solidFill>
                <a:latin typeface="Arial"/>
                <a:cs typeface="Arial"/>
              </a:rPr>
              <a:t>TE da</a:t>
            </a:r>
            <a:r>
              <a:rPr sz="3000" spc="-4" baseline="-1449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000" spc="0" baseline="-1449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000" spc="-24" baseline="-14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000" spc="-4" baseline="-1449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sz="3000" spc="0" baseline="-1449" dirty="0" smtClean="0">
                <a:solidFill>
                  <a:srgbClr val="383837"/>
                </a:solidFill>
                <a:latin typeface="Arial"/>
                <a:cs typeface="Arial"/>
              </a:rPr>
              <a:t>pe </a:t>
            </a:r>
            <a:r>
              <a:rPr sz="3000" spc="4" baseline="-1449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000" spc="0" baseline="-1449" dirty="0" smtClean="0">
                <a:solidFill>
                  <a:srgbClr val="383837"/>
                </a:solidFill>
                <a:latin typeface="Arial"/>
                <a:cs typeface="Arial"/>
              </a:rPr>
              <a:t>hould</a:t>
            </a:r>
            <a:r>
              <a:rPr sz="3000" spc="-25" baseline="-14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000" spc="0" baseline="-1449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2377" y="1741423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3689" y="217069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584" y="2170699"/>
            <a:ext cx="592106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 TO_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CH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ele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play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2377" y="2503422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7553" y="2551699"/>
            <a:ext cx="44219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3689" y="2932699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4584" y="2932699"/>
            <a:ext cx="512875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 TO_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TE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ompa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upda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2377" y="3570222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7553" y="3618498"/>
            <a:ext cx="112340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2377" y="4068209"/>
            <a:ext cx="7431275" cy="13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se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l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t 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pn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o,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pn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,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_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c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ha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(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em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pb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e,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'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d-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Mo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n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yy</a:t>
            </a:r>
            <a:r>
              <a:rPr sz="2700" spc="-9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2700" spc="0" baseline="4904" dirty="0" smtClean="0">
                <a:solidFill>
                  <a:srgbClr val="383837"/>
                </a:solidFill>
                <a:latin typeface="Courier New"/>
                <a:cs typeface="Courier New"/>
              </a:rPr>
              <a:t>')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622"/>
              </a:spcBef>
            </a:pP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fr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pa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r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ol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l.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lo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ee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720"/>
              </a:spcBef>
            </a:pP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wh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re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m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p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bd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ate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&gt;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o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_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da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te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(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'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0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1-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F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b-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19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6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2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,'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-M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on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-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y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yy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 marR="34289">
              <a:lnSpc>
                <a:spcPct val="94401"/>
              </a:lnSpc>
              <a:spcBef>
                <a:spcPts val="720"/>
              </a:spcBef>
            </a:pP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or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er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by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 em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pb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d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a</a:t>
            </a:r>
            <a:r>
              <a:rPr sz="1800" spc="-9" dirty="0" smtClean="0">
                <a:solidFill>
                  <a:srgbClr val="383837"/>
                </a:solidFill>
                <a:latin typeface="Courier New"/>
                <a:cs typeface="Courier New"/>
              </a:rPr>
              <a:t>t</a:t>
            </a:r>
            <a:r>
              <a:rPr sz="1800" spc="0" dirty="0" smtClean="0">
                <a:solidFill>
                  <a:srgbClr val="383837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377" y="5781545"/>
            <a:ext cx="16483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536"/>
              </a:spcBef>
            </a:pPr>
            <a:r>
              <a:rPr sz="2700" spc="0" baseline="-6784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18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553" y="5824907"/>
            <a:ext cx="700516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800" spc="-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800" spc="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lau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9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sz="18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8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689" y="6175427"/>
            <a:ext cx="18679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584" y="6175427"/>
            <a:ext cx="578634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39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re</a:t>
            </a:r>
            <a:r>
              <a:rPr sz="1800" spc="4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o_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r(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pbda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,'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dd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-M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800" spc="-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yy</a:t>
            </a:r>
            <a:r>
              <a:rPr sz="1800" spc="-9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1800" spc="5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&gt; 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01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800" spc="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eb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1800" spc="-4" dirty="0" smtClean="0">
                <a:solidFill>
                  <a:srgbClr val="383837"/>
                </a:solidFill>
                <a:latin typeface="Arial"/>
                <a:cs typeface="Arial"/>
              </a:rPr>
              <a:t>1962</a:t>
            </a:r>
            <a:r>
              <a:rPr sz="1800" spc="0" dirty="0" smtClean="0">
                <a:solidFill>
                  <a:srgbClr val="383837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900" y="6858965"/>
            <a:ext cx="2435757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i="1" spc="0" dirty="0" smtClean="0">
                <a:solidFill>
                  <a:srgbClr val="383837"/>
                </a:solidFill>
                <a:latin typeface="Arial"/>
                <a:cs typeface="Arial"/>
              </a:rPr>
              <a:t>FIT</a:t>
            </a:r>
            <a:r>
              <a:rPr sz="1200" i="1" spc="4" dirty="0" smtClean="0">
                <a:solidFill>
                  <a:srgbClr val="383837"/>
                </a:solidFill>
                <a:latin typeface="Arial"/>
                <a:cs typeface="Arial"/>
              </a:rPr>
              <a:t>100</a:t>
            </a:r>
            <a:r>
              <a:rPr sz="1200" i="1" spc="0" dirty="0" smtClean="0">
                <a:solidFill>
                  <a:srgbClr val="383837"/>
                </a:solidFill>
                <a:latin typeface="Arial"/>
                <a:cs typeface="Arial"/>
              </a:rPr>
              <a:t>4</a:t>
            </a:r>
            <a:r>
              <a:rPr sz="1200" i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200" i="1" spc="0" dirty="0" smtClean="0">
                <a:solidFill>
                  <a:srgbClr val="383837"/>
                </a:solidFill>
                <a:latin typeface="Arial"/>
                <a:cs typeface="Arial"/>
              </a:rPr>
              <a:t>D</a:t>
            </a:r>
            <a:r>
              <a:rPr sz="1200" i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1200" i="1" spc="0" dirty="0" smtClean="0">
                <a:solidFill>
                  <a:srgbClr val="383837"/>
                </a:solidFill>
                <a:latin typeface="Arial"/>
                <a:cs typeface="Arial"/>
              </a:rPr>
              <a:t>ta</a:t>
            </a:r>
            <a:r>
              <a:rPr sz="1200" i="1" spc="-4" dirty="0" smtClean="0">
                <a:solidFill>
                  <a:srgbClr val="383837"/>
                </a:solidFill>
                <a:latin typeface="Arial"/>
                <a:cs typeface="Arial"/>
              </a:rPr>
              <a:t> M</a:t>
            </a:r>
            <a:r>
              <a:rPr sz="1200" i="1" spc="4" dirty="0" smtClean="0">
                <a:solidFill>
                  <a:srgbClr val="383837"/>
                </a:solidFill>
                <a:latin typeface="Arial"/>
                <a:cs typeface="Arial"/>
              </a:rPr>
              <a:t>anag</a:t>
            </a:r>
            <a:r>
              <a:rPr sz="1200" i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1200" i="1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1200" i="1" spc="4" dirty="0" smtClean="0">
                <a:solidFill>
                  <a:srgbClr val="383837"/>
                </a:solidFill>
                <a:latin typeface="Arial"/>
                <a:cs typeface="Arial"/>
              </a:rPr>
              <a:t>en</a:t>
            </a:r>
            <a:r>
              <a:rPr sz="1200" i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200" i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200" i="1" spc="-109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1200" i="1" spc="4" dirty="0" smtClean="0">
                <a:solidFill>
                  <a:srgbClr val="383837"/>
                </a:solidFill>
                <a:latin typeface="Arial"/>
                <a:cs typeface="Arial"/>
              </a:rPr>
              <a:t>op</a:t>
            </a:r>
            <a:r>
              <a:rPr sz="1200" i="1" spc="0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r>
              <a:rPr sz="1200" i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1200" i="1" spc="0" dirty="0" smtClean="0">
                <a:solidFill>
                  <a:srgbClr val="383837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4541" y="6858965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07553" y="1346167"/>
            <a:ext cx="5788365" cy="778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acl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3200" b="1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roup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Fun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26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2000" spc="-3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umma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ies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2377" y="1796287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3689" y="2195083"/>
            <a:ext cx="205082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4584" y="2195083"/>
            <a:ext cx="5162838" cy="1605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number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indent="0">
              <a:lnSpc>
                <a:spcPts val="2160"/>
              </a:lnSpc>
              <a:spcBef>
                <a:spcPts val="608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inding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 minimum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imum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 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ibu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248693">
              <a:lnSpc>
                <a:spcPts val="2760"/>
              </a:lnSpc>
              <a:spcBef>
                <a:spcPts val="150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umming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a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olumn,</a:t>
            </a:r>
            <a:r>
              <a:rPr sz="2000" spc="518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 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aging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a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ied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olumn.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0085" y="2545603"/>
            <a:ext cx="175956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ome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3689" y="3170443"/>
            <a:ext cx="205082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2377" y="3823206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7553" y="3871482"/>
            <a:ext cx="215526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3689" y="4222002"/>
            <a:ext cx="205082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584" y="4222002"/>
            <a:ext cx="6958911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applied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only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2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ingle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agg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ega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alue,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et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377" y="4874766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553" y="4923042"/>
            <a:ext cx="15197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689" y="5273562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584" y="5273562"/>
            <a:ext cx="7112116" cy="1324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igno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by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 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only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is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smtClean="0">
                <a:solidFill>
                  <a:srgbClr val="383837"/>
                </a:solidFill>
                <a:latin typeface="Arial"/>
                <a:cs typeface="Arial"/>
              </a:rPr>
              <a:t>*)</a:t>
            </a:r>
            <a:r>
              <a:rPr sz="2000" spc="-34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lang="en-US"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endParaRPr lang="en-US" sz="2000" dirty="0" smtClean="0">
              <a:solidFill>
                <a:srgbClr val="383837"/>
              </a:solidFill>
              <a:latin typeface="Arial"/>
              <a:cs typeface="Arial"/>
            </a:endParaRPr>
          </a:p>
          <a:p>
            <a:pPr marL="12700" marR="38176">
              <a:lnSpc>
                <a:spcPts val="216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ignored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: not zero</a:t>
            </a:r>
          </a:p>
          <a:p>
            <a:pPr marL="12700" marR="38176">
              <a:lnSpc>
                <a:spcPts val="2160"/>
              </a:lnSpc>
              <a:spcBef>
                <a:spcPts val="0"/>
              </a:spcBef>
            </a:pPr>
            <a:endParaRPr lang="en-US" sz="2000" spc="0" dirty="0" smtClean="0">
              <a:solidFill>
                <a:srgbClr val="383837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4541" y="6858965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7553" y="1346167"/>
            <a:ext cx="5255614" cy="775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COUN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Fun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1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2377" y="1793239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2377" y="2338831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552" y="2387107"/>
            <a:ext cx="6377547" cy="324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*)</a:t>
            </a:r>
            <a:r>
              <a:rPr sz="2000" b="1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2000" b="1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number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 a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3689" y="2918983"/>
            <a:ext cx="2300214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*)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2377" y="3913122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7553" y="3961398"/>
            <a:ext cx="38455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i="1" spc="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b="1" i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b="1" i="1" spc="-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5650" y="3961398"/>
            <a:ext cx="27606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6066" y="3961399"/>
            <a:ext cx="1106034" cy="274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non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-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null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2100" y="3955543"/>
            <a:ext cx="67382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689" y="4656342"/>
            <a:ext cx="2978393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689" y="5698758"/>
            <a:ext cx="3386826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4541" y="6858965"/>
            <a:ext cx="13299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7553" y="1346167"/>
            <a:ext cx="5212294" cy="775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8176">
              <a:lnSpc>
                <a:spcPts val="3375"/>
              </a:lnSpc>
              <a:spcBef>
                <a:spcPts val="168"/>
              </a:spcBef>
            </a:pP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X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nd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MI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 Fun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1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 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any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377" y="1793239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3689" y="2536459"/>
            <a:ext cx="4878820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empbd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AX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empbda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689" y="3578874"/>
            <a:ext cx="4878819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empna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AX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empname)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689" y="4621290"/>
            <a:ext cx="4990072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5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AX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omm)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5653" y="1346167"/>
            <a:ext cx="487248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M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nd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VG Fun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2377" y="1793239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7553" y="1841515"/>
            <a:ext cx="376155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3354" y="1841515"/>
            <a:ext cx="36016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7590" y="1841515"/>
            <a:ext cx="1028310" cy="26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nume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ic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2071" y="1841515"/>
            <a:ext cx="6296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689" y="2455687"/>
            <a:ext cx="2891525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3689" y="3362467"/>
            <a:ext cx="3046973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689" y="4404882"/>
            <a:ext cx="2864093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689" y="5311662"/>
            <a:ext cx="3018017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7965" y="6858965"/>
            <a:ext cx="207670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79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7553" y="1346167"/>
            <a:ext cx="4866025" cy="1046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1111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VL</a:t>
            </a:r>
            <a:r>
              <a:rPr sz="32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Fun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476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an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igned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mally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2377" y="1793239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5873" y="1841515"/>
            <a:ext cx="8710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lude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2174" y="1841515"/>
            <a:ext cx="4599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8518" y="1841515"/>
            <a:ext cx="79890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3189" y="1841515"/>
            <a:ext cx="6729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3689" y="2672095"/>
            <a:ext cx="4328657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3689" y="3537727"/>
            <a:ext cx="3583140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8135" y="3537727"/>
            <a:ext cx="3754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0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689" y="4438410"/>
            <a:ext cx="841465" cy="98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526287" marR="38176">
              <a:lnSpc>
                <a:spcPct val="95825"/>
              </a:lnSpc>
              <a:spcBef>
                <a:spcPts val="576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526287" marR="38176">
              <a:lnSpc>
                <a:spcPct val="95825"/>
              </a:lnSpc>
              <a:spcBef>
                <a:spcPts val="690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9507" y="4438410"/>
            <a:ext cx="2681030" cy="98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  <a:spcBef>
                <a:spcPts val="195"/>
              </a:spcBef>
            </a:pPr>
            <a:r>
              <a:rPr sz="1800" spc="0" dirty="0" smtClean="0">
                <a:latin typeface="Arial"/>
                <a:cs typeface="Arial"/>
              </a:rPr>
              <a:t>y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f x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NULL</a:t>
            </a:r>
            <a:r>
              <a:rPr sz="1800" spc="0" dirty="0" smtClean="0">
                <a:latin typeface="Arial"/>
                <a:cs typeface="Arial"/>
              </a:rPr>
              <a:t>;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-4" dirty="0" smtClean="0">
                <a:latin typeface="Arial"/>
                <a:cs typeface="Arial"/>
              </a:rPr>
              <a:t>he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se</a:t>
            </a:r>
            <a:r>
              <a:rPr sz="1800" spc="50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x y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 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e </a:t>
            </a:r>
            <a:r>
              <a:rPr sz="1800" spc="-4" dirty="0" smtClean="0">
                <a:latin typeface="Arial"/>
                <a:cs typeface="Arial"/>
              </a:rPr>
              <a:t>an</a:t>
            </a:r>
            <a:r>
              <a:rPr sz="1800" spc="0" dirty="0" smtClean="0">
                <a:latin typeface="Arial"/>
                <a:cs typeface="Arial"/>
              </a:rPr>
              <a:t>y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</a:t>
            </a:r>
            <a:r>
              <a:rPr sz="1800" spc="-4" dirty="0" smtClean="0">
                <a:latin typeface="Arial"/>
                <a:cs typeface="Arial"/>
              </a:rPr>
              <a:t>alu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689" y="5669802"/>
            <a:ext cx="3583140" cy="627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14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32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8135" y="5669802"/>
            <a:ext cx="51713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10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70313" y="717803"/>
            <a:ext cx="8389620" cy="326136"/>
          </a:xfrm>
          <a:custGeom>
            <a:avLst/>
            <a:gdLst/>
            <a:ahLst/>
            <a:cxnLst/>
            <a:rect l="l" t="t" r="r" b="b"/>
            <a:pathLst>
              <a:path w="8389620" h="326136">
                <a:moveTo>
                  <a:pt x="0" y="0"/>
                </a:moveTo>
                <a:lnTo>
                  <a:pt x="0" y="326136"/>
                </a:lnTo>
                <a:lnTo>
                  <a:pt x="8389620" y="326135"/>
                </a:lnTo>
                <a:lnTo>
                  <a:pt x="8389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5385" y="787907"/>
            <a:ext cx="406904" cy="408431"/>
          </a:xfrm>
          <a:custGeom>
            <a:avLst/>
            <a:gdLst/>
            <a:ahLst/>
            <a:cxnLst/>
            <a:rect l="l" t="t" r="r" b="b"/>
            <a:pathLst>
              <a:path w="406904" h="408431">
                <a:moveTo>
                  <a:pt x="202688" y="0"/>
                </a:moveTo>
                <a:lnTo>
                  <a:pt x="0" y="202692"/>
                </a:lnTo>
                <a:lnTo>
                  <a:pt x="204212" y="408432"/>
                </a:lnTo>
                <a:lnTo>
                  <a:pt x="406904" y="204216"/>
                </a:lnTo>
                <a:lnTo>
                  <a:pt x="202688" y="0"/>
                </a:lnTo>
                <a:close/>
              </a:path>
            </a:pathLst>
          </a:custGeom>
          <a:solidFill>
            <a:srgbClr val="6434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7552" y="1346167"/>
            <a:ext cx="8130147" cy="2561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799" marR="38176">
              <a:lnSpc>
                <a:spcPts val="3375"/>
              </a:lnSpc>
              <a:spcBef>
                <a:spcPts val="168"/>
              </a:spcBef>
            </a:pP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GROU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32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3200" b="1" spc="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Y 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cla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3200" b="1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32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469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di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ide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ws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/t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uples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 a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able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 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oups</a:t>
            </a:r>
            <a:endParaRPr sz="2000">
              <a:latin typeface="Arial"/>
              <a:cs typeface="Arial"/>
            </a:endParaRPr>
          </a:p>
          <a:p>
            <a:pPr marL="12700" marR="325947" indent="0">
              <a:lnSpc>
                <a:spcPct val="100041"/>
              </a:lnSpc>
              <a:spcBef>
                <a:spcPts val="700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llo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s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agg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ega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ions</a:t>
            </a:r>
            <a:r>
              <a:rPr sz="2000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</a:t>
            </a:r>
            <a:r>
              <a:rPr sz="2000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umma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ma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ion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or ea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h</a:t>
            </a:r>
            <a:r>
              <a:rPr sz="2000" spc="-25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endParaRPr sz="2000">
              <a:latin typeface="Arial"/>
              <a:cs typeface="Arial"/>
            </a:endParaRPr>
          </a:p>
          <a:p>
            <a:pPr marL="12700" marR="320021">
              <a:lnSpc>
                <a:spcPct val="100041"/>
              </a:lnSpc>
              <a:spcBef>
                <a:spcPts val="601"/>
              </a:spcBef>
            </a:pP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ll</a:t>
            </a:r>
            <a:r>
              <a:rPr sz="2000" b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olumns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li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 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hat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 g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oup</a:t>
            </a:r>
            <a:r>
              <a:rPr sz="2000" b="1" spc="-3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ions mu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be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luded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 b="1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1"/>
              </a:spcBef>
            </a:pP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The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olumn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does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not</a:t>
            </a:r>
            <a:r>
              <a:rPr sz="2000" b="1" spc="-1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ha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v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o be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in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he</a:t>
            </a:r>
            <a:r>
              <a:rPr sz="2000" b="1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b="1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b="1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lau</a:t>
            </a:r>
            <a:r>
              <a:rPr sz="2000" b="1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b="1" spc="0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endParaRPr sz="2000" b="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2377" y="1826767"/>
            <a:ext cx="179397" cy="660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ct val="90983"/>
              </a:lnSpc>
            </a:pPr>
            <a:r>
              <a:rPr sz="2000" spc="0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  <a:p>
            <a:pPr marL="12700">
              <a:lnSpc>
                <a:spcPts val="1700"/>
              </a:lnSpc>
              <a:spcBef>
                <a:spcPts val="901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377" y="2893566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2377" y="3579366"/>
            <a:ext cx="17939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176"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3000" spc="0" baseline="-7632" dirty="0" smtClean="0">
                <a:solidFill>
                  <a:srgbClr val="383837"/>
                </a:solidFill>
                <a:latin typeface="Simplified Arabic Fixed"/>
                <a:cs typeface="Simplified Arabic Fixed"/>
              </a:rPr>
              <a:t>•</a:t>
            </a:r>
            <a:endParaRPr sz="2000">
              <a:latin typeface="Simplified Arabic Fixed"/>
              <a:cs typeface="Simplified Arabic Fix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689" y="4191522"/>
            <a:ext cx="5090373" cy="180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no,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UN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*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5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I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N(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l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 marR="153086" indent="1237487">
              <a:lnSpc>
                <a:spcPts val="2299"/>
              </a:lnSpc>
              <a:spcBef>
                <a:spcPts val="592"/>
              </a:spcBef>
            </a:pP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r>
              <a:rPr sz="2000" spc="-4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AV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al) </a:t>
            </a:r>
            <a:endParaRPr sz="2000">
              <a:latin typeface="Arial"/>
              <a:cs typeface="Arial"/>
            </a:endParaRPr>
          </a:p>
          <a:p>
            <a:pPr marL="12700" marR="153086">
              <a:lnSpc>
                <a:spcPts val="2299"/>
              </a:lnSpc>
              <a:spcBef>
                <a:spcPts val="699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F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OM</a:t>
            </a:r>
            <a:r>
              <a:rPr sz="2000" spc="-24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emplo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19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G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P</a:t>
            </a:r>
            <a:r>
              <a:rPr sz="2000" spc="-2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700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RD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R</a:t>
            </a:r>
            <a:r>
              <a:rPr sz="2000" spc="-9" dirty="0" smtClean="0">
                <a:solidFill>
                  <a:srgbClr val="383837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B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Y dep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no;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5369" y="4191522"/>
            <a:ext cx="18884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383837"/>
                </a:solidFill>
                <a:latin typeface="Arial"/>
                <a:cs typeface="Arial"/>
              </a:rPr>
              <a:t>AX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(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empm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al</a:t>
            </a:r>
            <a:r>
              <a:rPr sz="2000" spc="4" dirty="0" smtClean="0">
                <a:solidFill>
                  <a:srgbClr val="383837"/>
                </a:solidFill>
                <a:latin typeface="Arial"/>
                <a:cs typeface="Arial"/>
              </a:rPr>
              <a:t>)</a:t>
            </a:r>
            <a:r>
              <a:rPr sz="2000" spc="0" dirty="0" smtClean="0">
                <a:solidFill>
                  <a:srgbClr val="383837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1869" y="6858965"/>
            <a:ext cx="218338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383837"/>
                </a:solidFill>
                <a:latin typeface="Arial"/>
                <a:cs typeface="Arial"/>
              </a:rPr>
              <a:t>1</a:t>
            </a:r>
            <a:r>
              <a:rPr sz="1200" spc="0" dirty="0" smtClean="0">
                <a:solidFill>
                  <a:srgbClr val="383837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0313" y="717803"/>
            <a:ext cx="8389620" cy="326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11B1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1155</Words>
  <Application>Microsoft Office PowerPoint</Application>
  <PresentationFormat>Custom</PresentationFormat>
  <Paragraphs>337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MSI</cp:lastModifiedBy>
  <cp:revision>9</cp:revision>
  <dcterms:modified xsi:type="dcterms:W3CDTF">2020-09-13T04:58:34Z</dcterms:modified>
</cp:coreProperties>
</file>