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From </a:t>
            </a:r>
            <a:r>
              <a:rPr lang="en-US" dirty="0" smtClean="0"/>
              <a:t>ER </a:t>
            </a:r>
            <a:r>
              <a:rPr lang="en-US" dirty="0" smtClean="0"/>
              <a:t>Diagram to Relational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7406640" cy="2895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CSE 215 (Database)</a:t>
            </a:r>
          </a:p>
          <a:p>
            <a:pPr algn="ctr"/>
            <a:r>
              <a:rPr lang="en-US" sz="2400" dirty="0" smtClean="0"/>
              <a:t>Ref: </a:t>
            </a:r>
            <a:r>
              <a:rPr lang="en-US" sz="2400" dirty="0" err="1" smtClean="0"/>
              <a:t>Korth</a:t>
            </a:r>
            <a:r>
              <a:rPr lang="en-US" sz="2400" dirty="0" smtClean="0"/>
              <a:t> (Chapter </a:t>
            </a:r>
            <a:r>
              <a:rPr lang="en-US" sz="2400" dirty="0" smtClean="0"/>
              <a:t>7.6)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Md. </a:t>
            </a:r>
            <a:r>
              <a:rPr lang="en-US" dirty="0" err="1" smtClean="0"/>
              <a:t>Saiful</a:t>
            </a:r>
            <a:r>
              <a:rPr lang="en-US" dirty="0" smtClean="0"/>
              <a:t> Islam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Department of CSE, BUET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122572"/>
            <a:ext cx="6477000" cy="596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carefully follow the lecture and take notes.</a:t>
            </a:r>
          </a:p>
          <a:p>
            <a:r>
              <a:rPr lang="en-US" dirty="0" smtClean="0"/>
              <a:t>Class lecture notes will be uploaded in </a:t>
            </a:r>
            <a:r>
              <a:rPr lang="en-US" dirty="0" err="1" smtClean="0"/>
              <a:t>Moodle</a:t>
            </a:r>
            <a:r>
              <a:rPr lang="en-US" dirty="0" smtClean="0"/>
              <a:t> later.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181</TotalTime>
  <Words>50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Solstice</vt:lpstr>
      <vt:lpstr>From ER Diagram to Relational Schema</vt:lpstr>
      <vt:lpstr>ERD</vt:lpstr>
      <vt:lpstr>Relational Schema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Alternatives</dc:title>
  <dc:creator>MSI</dc:creator>
  <cp:lastModifiedBy>MSI</cp:lastModifiedBy>
  <cp:revision>62</cp:revision>
  <dcterms:created xsi:type="dcterms:W3CDTF">2006-08-16T00:00:00Z</dcterms:created>
  <dcterms:modified xsi:type="dcterms:W3CDTF">2020-03-03T17:03:35Z</dcterms:modified>
</cp:coreProperties>
</file>