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305" r:id="rId2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5300" y="2665790"/>
            <a:ext cx="7315200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600" dirty="0" smtClean="0"/>
              <a:t>Normalization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20784" y="1358085"/>
            <a:ext cx="3523284" cy="969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12" marR="381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CASE 2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39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Suppose that in any single day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671" y="20484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572" y="2429314"/>
            <a:ext cx="204762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135" y="2429314"/>
            <a:ext cx="4510127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Clients sometimes make several orders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592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Each order is for a different product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671" y="31914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784" y="3191314"/>
            <a:ext cx="7861230" cy="233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Then the combination of DATE and CLIENT no longer provides a</a:t>
            </a:r>
            <a:endParaRPr sz="2000">
              <a:latin typeface="Arial"/>
              <a:cs typeface="Arial"/>
            </a:endParaRPr>
          </a:p>
          <a:p>
            <a:pPr marL="14287" marR="43811">
              <a:lnSpc>
                <a:spcPct val="95825"/>
              </a:lnSpc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unique identifier for each record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700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We need to include PRODUCT to uniquely identify each record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0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Our primary key is thus a composite key consisting of DATE, CLIENT</a:t>
            </a:r>
            <a:endParaRPr sz="2000">
              <a:latin typeface="Arial"/>
              <a:cs typeface="Arial"/>
            </a:endParaRPr>
          </a:p>
          <a:p>
            <a:pPr marL="14287" marR="43811">
              <a:lnSpc>
                <a:spcPct val="95825"/>
              </a:lnSpc>
              <a:spcBef>
                <a:spcPts val="100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and PRODUCT</a:t>
            </a:r>
            <a:endParaRPr sz="2000">
              <a:latin typeface="Arial"/>
              <a:cs typeface="Arial"/>
            </a:endParaRPr>
          </a:p>
          <a:p>
            <a:pPr marL="14287" marR="463064" indent="-1587">
              <a:lnSpc>
                <a:spcPct val="100041"/>
              </a:lnSpc>
              <a:spcBef>
                <a:spcPts val="700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This case leads to a slightly different normalization process, but a similar end result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671" y="3877208"/>
            <a:ext cx="179709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73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671" y="49440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6072" y="1509597"/>
            <a:ext cx="6877050" cy="5262561"/>
          </a:xfrm>
          <a:custGeom>
            <a:avLst/>
            <a:gdLst/>
            <a:ahLst/>
            <a:cxnLst/>
            <a:rect l="l" t="t" r="r" b="b"/>
            <a:pathLst>
              <a:path w="6877050" h="5262561">
                <a:moveTo>
                  <a:pt x="0" y="5262561"/>
                </a:moveTo>
                <a:lnTo>
                  <a:pt x="6877050" y="5262561"/>
                </a:lnTo>
                <a:lnTo>
                  <a:pt x="6877050" y="0"/>
                </a:lnTo>
                <a:lnTo>
                  <a:pt x="0" y="0"/>
                </a:lnTo>
                <a:lnTo>
                  <a:pt x="0" y="5262561"/>
                </a:lnTo>
                <a:close/>
              </a:path>
            </a:pathLst>
          </a:custGeom>
          <a:solidFill>
            <a:srgbClr val="E5FE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6071" y="1509597"/>
            <a:ext cx="6877049" cy="5262561"/>
          </a:xfrm>
          <a:custGeom>
            <a:avLst/>
            <a:gdLst/>
            <a:ahLst/>
            <a:cxnLst/>
            <a:rect l="l" t="t" r="r" b="b"/>
            <a:pathLst>
              <a:path w="6877049" h="5262561">
                <a:moveTo>
                  <a:pt x="0" y="0"/>
                </a:moveTo>
                <a:lnTo>
                  <a:pt x="6877049" y="0"/>
                </a:lnTo>
                <a:lnTo>
                  <a:pt x="6877049" y="5262561"/>
                </a:lnTo>
                <a:lnTo>
                  <a:pt x="0" y="5262561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241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5697" y="3663613"/>
            <a:ext cx="154957" cy="156016"/>
          </a:xfrm>
          <a:custGeom>
            <a:avLst/>
            <a:gdLst/>
            <a:ahLst/>
            <a:cxnLst/>
            <a:rect l="l" t="t" r="r" b="b"/>
            <a:pathLst>
              <a:path w="154957" h="156016">
                <a:moveTo>
                  <a:pt x="154957" y="14471"/>
                </a:moveTo>
                <a:lnTo>
                  <a:pt x="151551" y="8340"/>
                </a:lnTo>
                <a:lnTo>
                  <a:pt x="148145" y="2209"/>
                </a:lnTo>
                <a:lnTo>
                  <a:pt x="140413" y="0"/>
                </a:lnTo>
                <a:lnTo>
                  <a:pt x="134282" y="3407"/>
                </a:lnTo>
                <a:lnTo>
                  <a:pt x="0" y="78008"/>
                </a:lnTo>
                <a:lnTo>
                  <a:pt x="134282" y="152610"/>
                </a:lnTo>
                <a:lnTo>
                  <a:pt x="140413" y="156016"/>
                </a:lnTo>
                <a:lnTo>
                  <a:pt x="148145" y="153807"/>
                </a:lnTo>
                <a:lnTo>
                  <a:pt x="151551" y="147676"/>
                </a:lnTo>
                <a:lnTo>
                  <a:pt x="154957" y="141545"/>
                </a:lnTo>
                <a:lnTo>
                  <a:pt x="152749" y="133812"/>
                </a:lnTo>
                <a:lnTo>
                  <a:pt x="146617" y="130407"/>
                </a:lnTo>
                <a:lnTo>
                  <a:pt x="52301" y="78008"/>
                </a:lnTo>
                <a:lnTo>
                  <a:pt x="146617" y="25610"/>
                </a:lnTo>
                <a:lnTo>
                  <a:pt x="152749" y="22204"/>
                </a:lnTo>
                <a:lnTo>
                  <a:pt x="154957" y="14471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13508" y="3411421"/>
            <a:ext cx="2773363" cy="654050"/>
          </a:xfrm>
          <a:custGeom>
            <a:avLst/>
            <a:gdLst/>
            <a:ahLst/>
            <a:cxnLst/>
            <a:rect l="l" t="t" r="r" b="b"/>
            <a:pathLst>
              <a:path w="2773363" h="654050">
                <a:moveTo>
                  <a:pt x="0" y="654050"/>
                </a:moveTo>
                <a:lnTo>
                  <a:pt x="2773363" y="654050"/>
                </a:lnTo>
                <a:lnTo>
                  <a:pt x="2773363" y="0"/>
                </a:lnTo>
                <a:lnTo>
                  <a:pt x="0" y="0"/>
                </a:lnTo>
                <a:lnTo>
                  <a:pt x="0" y="65405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13509" y="3411422"/>
            <a:ext cx="2773363" cy="654050"/>
          </a:xfrm>
          <a:custGeom>
            <a:avLst/>
            <a:gdLst/>
            <a:ahLst/>
            <a:cxnLst/>
            <a:rect l="l" t="t" r="r" b="b"/>
            <a:pathLst>
              <a:path w="2773363" h="654050">
                <a:moveTo>
                  <a:pt x="0" y="0"/>
                </a:moveTo>
                <a:lnTo>
                  <a:pt x="2773363" y="0"/>
                </a:lnTo>
                <a:lnTo>
                  <a:pt x="2773363" y="654050"/>
                </a:lnTo>
                <a:lnTo>
                  <a:pt x="0" y="65405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92895" y="5398972"/>
            <a:ext cx="1296987" cy="654049"/>
          </a:xfrm>
          <a:custGeom>
            <a:avLst/>
            <a:gdLst/>
            <a:ahLst/>
            <a:cxnLst/>
            <a:rect l="l" t="t" r="r" b="b"/>
            <a:pathLst>
              <a:path w="1296987" h="654049">
                <a:moveTo>
                  <a:pt x="0" y="654049"/>
                </a:moveTo>
                <a:lnTo>
                  <a:pt x="1296987" y="654049"/>
                </a:lnTo>
                <a:lnTo>
                  <a:pt x="1296987" y="0"/>
                </a:lnTo>
                <a:lnTo>
                  <a:pt x="0" y="0"/>
                </a:lnTo>
                <a:lnTo>
                  <a:pt x="0" y="654049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2896" y="5398971"/>
            <a:ext cx="1296987" cy="654049"/>
          </a:xfrm>
          <a:custGeom>
            <a:avLst/>
            <a:gdLst/>
            <a:ahLst/>
            <a:cxnLst/>
            <a:rect l="l" t="t" r="r" b="b"/>
            <a:pathLst>
              <a:path w="1296987" h="654049">
                <a:moveTo>
                  <a:pt x="0" y="0"/>
                </a:moveTo>
                <a:lnTo>
                  <a:pt x="1296987" y="0"/>
                </a:lnTo>
                <a:lnTo>
                  <a:pt x="1296987" y="654049"/>
                </a:lnTo>
                <a:lnTo>
                  <a:pt x="0" y="654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2533" y="5088614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2125"/>
                </a:lnTo>
              </a:path>
            </a:pathLst>
          </a:custGeom>
          <a:ln w="253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32533" y="5826802"/>
            <a:ext cx="0" cy="492124"/>
          </a:xfrm>
          <a:custGeom>
            <a:avLst/>
            <a:gdLst/>
            <a:ahLst/>
            <a:cxnLst/>
            <a:rect l="l" t="t" r="r" b="b"/>
            <a:pathLst>
              <a:path h="492124">
                <a:moveTo>
                  <a:pt x="0" y="0"/>
                </a:moveTo>
                <a:lnTo>
                  <a:pt x="0" y="492124"/>
                </a:lnTo>
              </a:path>
            </a:pathLst>
          </a:custGeom>
          <a:ln w="253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24583" y="4965583"/>
            <a:ext cx="0" cy="1476374"/>
          </a:xfrm>
          <a:custGeom>
            <a:avLst/>
            <a:gdLst/>
            <a:ahLst/>
            <a:cxnLst/>
            <a:rect l="l" t="t" r="r" b="b"/>
            <a:pathLst>
              <a:path h="1476374">
                <a:moveTo>
                  <a:pt x="0" y="1476374"/>
                </a:moveTo>
                <a:lnTo>
                  <a:pt x="0" y="0"/>
                </a:lnTo>
              </a:path>
            </a:pathLst>
          </a:custGeom>
          <a:ln w="253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15423" y="1122484"/>
            <a:ext cx="7692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1698" y="1122484"/>
            <a:ext cx="28935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8116" y="1122484"/>
            <a:ext cx="12211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5838" y="3767203"/>
            <a:ext cx="12281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partial, not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764" y="3767203"/>
            <a:ext cx="10761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transitive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2896" y="5398971"/>
            <a:ext cx="1296987" cy="654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137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Same 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071" y="1509597"/>
            <a:ext cx="6877049" cy="1901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21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(date, product, price, client, phone, address)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113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1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date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product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price,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phone, address)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1525"/>
              </a:lnSpc>
              <a:spcBef>
                <a:spcPts val="1306"/>
              </a:spcBef>
            </a:pPr>
            <a:r>
              <a:rPr sz="2700" b="1" spc="0" baseline="-14493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3120" y="1509597"/>
            <a:ext cx="793751" cy="1901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816071" y="3411422"/>
            <a:ext cx="4897437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6"/>
              </a:spcBef>
            </a:pPr>
            <a:endParaRPr sz="650"/>
          </a:p>
          <a:p>
            <a:pPr marL="1005840">
              <a:lnSpc>
                <a:spcPct val="95825"/>
              </a:lnSpc>
              <a:spcBef>
                <a:spcPts val="100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Item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product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price)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3509" y="3411422"/>
            <a:ext cx="1979611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5029" marR="3952" indent="57150">
              <a:lnSpc>
                <a:spcPts val="2069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Dependency is </a:t>
            </a:r>
            <a:endParaRPr sz="1800">
              <a:latin typeface="Arial"/>
              <a:cs typeface="Arial"/>
            </a:endParaRPr>
          </a:p>
          <a:p>
            <a:pPr marL="265029" marR="3952">
              <a:lnSpc>
                <a:spcPts val="2069"/>
              </a:lnSpc>
              <a:spcBef>
                <a:spcPts val="130"/>
              </a:spcBef>
            </a:pP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120" y="3411422"/>
            <a:ext cx="793751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17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now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071" y="4065472"/>
            <a:ext cx="6877049" cy="270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5840">
              <a:lnSpc>
                <a:spcPts val="1895"/>
              </a:lnSpc>
              <a:spcBef>
                <a:spcPts val="94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Customer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phone, address)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035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date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product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113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3NF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2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Item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product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price)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ts val="2121"/>
              </a:lnSpc>
              <a:spcBef>
                <a:spcPts val="11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Customer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phone, address)              </a:t>
            </a:r>
            <a:r>
              <a:rPr sz="1800" spc="388" dirty="0" smtClean="0">
                <a:solidFill>
                  <a:srgbClr val="383937"/>
                </a:solidFill>
                <a:latin typeface="Arial"/>
                <a:cs typeface="Arial"/>
              </a:rPr>
              <a:t> </a:t>
            </a:r>
            <a:r>
              <a:rPr sz="2700" b="1" spc="0" baseline="-14493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2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date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product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3120" y="4065472"/>
            <a:ext cx="793751" cy="270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20784" y="1358085"/>
            <a:ext cx="8005612" cy="2646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12" marR="31111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CASE 3</a:t>
            </a:r>
            <a:endParaRPr sz="3200">
              <a:latin typeface="Arial"/>
              <a:cs typeface="Arial"/>
            </a:endParaRPr>
          </a:p>
          <a:p>
            <a:pPr marL="14287" marR="99434" indent="-1587">
              <a:lnSpc>
                <a:spcPct val="100041"/>
              </a:lnSpc>
              <a:spcBef>
                <a:spcPts val="1739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Suppose that clients sometimes order the same product several times in a single day</a:t>
            </a:r>
            <a:endParaRPr sz="2000">
              <a:latin typeface="Arial"/>
              <a:cs typeface="Arial"/>
            </a:endParaRPr>
          </a:p>
          <a:p>
            <a:pPr marL="14287" marR="749113" indent="-1587">
              <a:lnSpc>
                <a:spcPct val="100041"/>
              </a:lnSpc>
              <a:spcBef>
                <a:spcPts val="601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So the combination of DATE, CLIENT and PRODUCT no longer provide a candidate key</a:t>
            </a:r>
            <a:endParaRPr sz="2000">
              <a:latin typeface="Arial"/>
              <a:cs typeface="Arial"/>
            </a:endParaRPr>
          </a:p>
          <a:p>
            <a:pPr marL="14287" indent="-1587">
              <a:lnSpc>
                <a:spcPct val="111626"/>
              </a:lnSpc>
              <a:spcBef>
                <a:spcPts val="114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We have no choice but to add a new field (call it </a:t>
            </a:r>
            <a:r>
              <a:rPr sz="2050" spc="0" dirty="0" smtClean="0">
                <a:solidFill>
                  <a:srgbClr val="383937"/>
                </a:solidFill>
                <a:latin typeface="MS PGothic"/>
                <a:cs typeface="MS PGothic"/>
              </a:rPr>
              <a:t>"</a:t>
            </a: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SALE</a:t>
            </a:r>
            <a:r>
              <a:rPr sz="2050" spc="0" dirty="0" smtClean="0">
                <a:solidFill>
                  <a:srgbClr val="383937"/>
                </a:solidFill>
                <a:latin typeface="MS PGothic"/>
                <a:cs typeface="MS PGothic"/>
              </a:rPr>
              <a:t>"</a:t>
            </a: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)</a:t>
            </a:r>
            <a:r>
              <a:rPr sz="2000" i="1" spc="-61" dirty="0" smtClean="0">
                <a:solidFill>
                  <a:srgbClr val="383937"/>
                </a:solidFill>
                <a:latin typeface="Arial"/>
                <a:cs typeface="Arial"/>
              </a:rPr>
              <a:t> </a:t>
            </a: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that uniquely identifies each record and can therefore serve as a primary 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5671" y="20484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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5671" y="27342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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5671" y="34200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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5671" y="41058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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784" y="4105714"/>
            <a:ext cx="143327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Once again,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1117" y="4105714"/>
            <a:ext cx="174371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this case leads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1888" y="4105714"/>
            <a:ext cx="27532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4285" y="4105714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6121" y="4105714"/>
            <a:ext cx="83992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slightly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3109" y="4105714"/>
            <a:ext cx="98131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different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1474" y="4105714"/>
            <a:ext cx="157417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2726" y="4105714"/>
            <a:ext cx="102347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process,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372" y="4410514"/>
            <a:ext cx="41661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044" y="4410514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880" y="4410514"/>
            <a:ext cx="79725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similar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2196" y="4410514"/>
            <a:ext cx="48731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6582" y="4410514"/>
            <a:ext cx="6846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125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48602" y="6136762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84271" y="6136762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09747" y="2049346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78122" y="2049346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89383" y="2049346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72045" y="2049346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99220" y="2049346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9995" y="2049346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09747" y="2693872"/>
            <a:ext cx="968375" cy="652462"/>
          </a:xfrm>
          <a:custGeom>
            <a:avLst/>
            <a:gdLst/>
            <a:ahLst/>
            <a:cxnLst/>
            <a:rect l="l" t="t" r="r" b="b"/>
            <a:pathLst>
              <a:path w="968375" h="652462">
                <a:moveTo>
                  <a:pt x="0" y="652462"/>
                </a:moveTo>
                <a:lnTo>
                  <a:pt x="968375" y="652462"/>
                </a:lnTo>
                <a:lnTo>
                  <a:pt x="9683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78122" y="2693872"/>
            <a:ext cx="1211261" cy="652462"/>
          </a:xfrm>
          <a:custGeom>
            <a:avLst/>
            <a:gdLst/>
            <a:ahLst/>
            <a:cxnLst/>
            <a:rect l="l" t="t" r="r" b="b"/>
            <a:pathLst>
              <a:path w="1211261" h="652462">
                <a:moveTo>
                  <a:pt x="0" y="652462"/>
                </a:moveTo>
                <a:lnTo>
                  <a:pt x="1211261" y="652462"/>
                </a:lnTo>
                <a:lnTo>
                  <a:pt x="1211261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89383" y="2693872"/>
            <a:ext cx="982662" cy="652462"/>
          </a:xfrm>
          <a:custGeom>
            <a:avLst/>
            <a:gdLst/>
            <a:ahLst/>
            <a:cxnLst/>
            <a:rect l="l" t="t" r="r" b="b"/>
            <a:pathLst>
              <a:path w="982662" h="652462">
                <a:moveTo>
                  <a:pt x="0" y="652462"/>
                </a:moveTo>
                <a:lnTo>
                  <a:pt x="982662" y="652462"/>
                </a:lnTo>
                <a:lnTo>
                  <a:pt x="982662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72045" y="2693872"/>
            <a:ext cx="1527175" cy="652462"/>
          </a:xfrm>
          <a:custGeom>
            <a:avLst/>
            <a:gdLst/>
            <a:ahLst/>
            <a:cxnLst/>
            <a:rect l="l" t="t" r="r" b="b"/>
            <a:pathLst>
              <a:path w="1527175" h="652462">
                <a:moveTo>
                  <a:pt x="0" y="652462"/>
                </a:moveTo>
                <a:lnTo>
                  <a:pt x="1527175" y="652462"/>
                </a:lnTo>
                <a:lnTo>
                  <a:pt x="15271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99220" y="2693872"/>
            <a:ext cx="1120775" cy="652462"/>
          </a:xfrm>
          <a:custGeom>
            <a:avLst/>
            <a:gdLst/>
            <a:ahLst/>
            <a:cxnLst/>
            <a:rect l="l" t="t" r="r" b="b"/>
            <a:pathLst>
              <a:path w="1120775" h="652462">
                <a:moveTo>
                  <a:pt x="0" y="652462"/>
                </a:moveTo>
                <a:lnTo>
                  <a:pt x="1120775" y="652462"/>
                </a:lnTo>
                <a:lnTo>
                  <a:pt x="11207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19995" y="2693872"/>
            <a:ext cx="1692275" cy="652462"/>
          </a:xfrm>
          <a:custGeom>
            <a:avLst/>
            <a:gdLst/>
            <a:ahLst/>
            <a:cxnLst/>
            <a:rect l="l" t="t" r="r" b="b"/>
            <a:pathLst>
              <a:path w="1692275" h="652462">
                <a:moveTo>
                  <a:pt x="0" y="652462"/>
                </a:moveTo>
                <a:lnTo>
                  <a:pt x="1692275" y="652462"/>
                </a:lnTo>
                <a:lnTo>
                  <a:pt x="16922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09747" y="3346335"/>
            <a:ext cx="968375" cy="646112"/>
          </a:xfrm>
          <a:custGeom>
            <a:avLst/>
            <a:gdLst/>
            <a:ahLst/>
            <a:cxnLst/>
            <a:rect l="l" t="t" r="r" b="b"/>
            <a:pathLst>
              <a:path w="968375" h="646112">
                <a:moveTo>
                  <a:pt x="0" y="646112"/>
                </a:moveTo>
                <a:lnTo>
                  <a:pt x="968375" y="646112"/>
                </a:lnTo>
                <a:lnTo>
                  <a:pt x="9683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78122" y="3346335"/>
            <a:ext cx="1211261" cy="646112"/>
          </a:xfrm>
          <a:custGeom>
            <a:avLst/>
            <a:gdLst/>
            <a:ahLst/>
            <a:cxnLst/>
            <a:rect l="l" t="t" r="r" b="b"/>
            <a:pathLst>
              <a:path w="1211261" h="646112">
                <a:moveTo>
                  <a:pt x="0" y="646112"/>
                </a:moveTo>
                <a:lnTo>
                  <a:pt x="1211261" y="646112"/>
                </a:lnTo>
                <a:lnTo>
                  <a:pt x="1211261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89383" y="3346335"/>
            <a:ext cx="982662" cy="646112"/>
          </a:xfrm>
          <a:custGeom>
            <a:avLst/>
            <a:gdLst/>
            <a:ahLst/>
            <a:cxnLst/>
            <a:rect l="l" t="t" r="r" b="b"/>
            <a:pathLst>
              <a:path w="982662" h="646112">
                <a:moveTo>
                  <a:pt x="0" y="646112"/>
                </a:moveTo>
                <a:lnTo>
                  <a:pt x="982662" y="646112"/>
                </a:lnTo>
                <a:lnTo>
                  <a:pt x="982662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2045" y="3346335"/>
            <a:ext cx="1527175" cy="646112"/>
          </a:xfrm>
          <a:custGeom>
            <a:avLst/>
            <a:gdLst/>
            <a:ahLst/>
            <a:cxnLst/>
            <a:rect l="l" t="t" r="r" b="b"/>
            <a:pathLst>
              <a:path w="1527175" h="646112">
                <a:moveTo>
                  <a:pt x="0" y="646112"/>
                </a:moveTo>
                <a:lnTo>
                  <a:pt x="1527175" y="646112"/>
                </a:lnTo>
                <a:lnTo>
                  <a:pt x="15271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99220" y="3346335"/>
            <a:ext cx="1120775" cy="646112"/>
          </a:xfrm>
          <a:custGeom>
            <a:avLst/>
            <a:gdLst/>
            <a:ahLst/>
            <a:cxnLst/>
            <a:rect l="l" t="t" r="r" b="b"/>
            <a:pathLst>
              <a:path w="1120775" h="646112">
                <a:moveTo>
                  <a:pt x="0" y="646112"/>
                </a:moveTo>
                <a:lnTo>
                  <a:pt x="1120775" y="646112"/>
                </a:lnTo>
                <a:lnTo>
                  <a:pt x="11207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19995" y="3346335"/>
            <a:ext cx="1692275" cy="646112"/>
          </a:xfrm>
          <a:custGeom>
            <a:avLst/>
            <a:gdLst/>
            <a:ahLst/>
            <a:cxnLst/>
            <a:rect l="l" t="t" r="r" b="b"/>
            <a:pathLst>
              <a:path w="1692275" h="646112">
                <a:moveTo>
                  <a:pt x="0" y="646112"/>
                </a:moveTo>
                <a:lnTo>
                  <a:pt x="1692275" y="646112"/>
                </a:lnTo>
                <a:lnTo>
                  <a:pt x="16922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09747" y="3992448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78122" y="3992448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89383" y="3992448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72045" y="3992448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99220" y="3992448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19995" y="3992448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09747" y="4636973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78122" y="4636973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89383" y="4636973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72045" y="4636973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99220" y="4636973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19995" y="4636973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09747" y="5281498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78122" y="5281498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89383" y="5281498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2045" y="5281498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99220" y="5281498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19995" y="5281498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097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097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781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781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89383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89383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720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720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992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992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19995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19995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42984" y="2693871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42984" y="2693871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42984" y="3346334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42984" y="3346334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42984" y="399244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42984" y="399244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42984" y="4636972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42984" y="4636972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42984" y="528149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42984" y="528149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42984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42984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97983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97983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42984" y="2035059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242984" y="2035059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42984" y="5911735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42984" y="5911735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41396" y="6299083"/>
            <a:ext cx="1728786" cy="454024"/>
          </a:xfrm>
          <a:custGeom>
            <a:avLst/>
            <a:gdLst/>
            <a:ahLst/>
            <a:cxnLst/>
            <a:rect l="l" t="t" r="r" b="b"/>
            <a:pathLst>
              <a:path w="1728786" h="454024">
                <a:moveTo>
                  <a:pt x="0" y="0"/>
                </a:moveTo>
                <a:lnTo>
                  <a:pt x="1728786" y="0"/>
                </a:lnTo>
                <a:lnTo>
                  <a:pt x="1728786" y="454024"/>
                </a:lnTo>
                <a:lnTo>
                  <a:pt x="0" y="454024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19158" y="1321572"/>
            <a:ext cx="15313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Identify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77052" y="1321572"/>
            <a:ext cx="3123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15989" y="1321572"/>
            <a:ext cx="157725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primary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19806" y="1321572"/>
            <a:ext cx="76445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41396" y="6299083"/>
            <a:ext cx="1728786" cy="454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45"/>
              </a:spcBef>
            </a:pPr>
            <a:r>
              <a:rPr sz="1400" b="1" spc="0" dirty="0" smtClean="0">
                <a:solidFill>
                  <a:srgbClr val="383937"/>
                </a:solidFill>
                <a:latin typeface="Arial"/>
                <a:cs typeface="Arial"/>
              </a:rPr>
              <a:t>Primary key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57271" y="2049346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09746" y="2049346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78121" y="2049346"/>
            <a:ext cx="12112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89383" y="2049346"/>
            <a:ext cx="9826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72046" y="2049346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99221" y="2049346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9995" y="2049346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7271" y="2693871"/>
            <a:ext cx="752474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09746" y="2693871"/>
            <a:ext cx="968375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8121" y="2693871"/>
            <a:ext cx="1211261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89383" y="2693871"/>
            <a:ext cx="982662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2046" y="2693871"/>
            <a:ext cx="1527174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99221" y="2693871"/>
            <a:ext cx="1120774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9995" y="2693871"/>
            <a:ext cx="1692274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7271" y="3346334"/>
            <a:ext cx="7524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09746" y="3346334"/>
            <a:ext cx="968375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121" y="3346334"/>
            <a:ext cx="1211261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89383" y="3346334"/>
            <a:ext cx="982662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72046" y="3346334"/>
            <a:ext cx="15271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&amp; 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99221" y="3346334"/>
            <a:ext cx="11207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19995" y="3346334"/>
            <a:ext cx="16922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7271" y="3992447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9746" y="3992447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8121" y="3992447"/>
            <a:ext cx="12112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89383" y="3992447"/>
            <a:ext cx="9826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2046" y="3992447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Bloggs Ltd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9221" y="3992447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123-456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9995" y="3992447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High 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7271" y="4636972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9746" y="4636972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8121" y="4636972"/>
            <a:ext cx="12112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9383" y="4636972"/>
            <a:ext cx="9826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046" y="4636972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Co</a:t>
            </a:r>
            <a:r>
              <a:rPr sz="1800" spc="-13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9221" y="4636972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9995" y="4636972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271" y="5281497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9746" y="5281497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14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8121" y="5281497"/>
            <a:ext cx="12112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9383" y="5281497"/>
            <a:ext cx="9826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2046" y="5281497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200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. 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9221" y="5281497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9995" y="5281497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Bushy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48602" y="5997062"/>
            <a:ext cx="1214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384271" y="5997062"/>
            <a:ext cx="1214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36683" y="1222259"/>
            <a:ext cx="936624" cy="368300"/>
          </a:xfrm>
          <a:custGeom>
            <a:avLst/>
            <a:gdLst/>
            <a:ahLst/>
            <a:cxnLst/>
            <a:rect l="l" t="t" r="r" b="b"/>
            <a:pathLst>
              <a:path w="936624" h="368300">
                <a:moveTo>
                  <a:pt x="0" y="368300"/>
                </a:moveTo>
                <a:lnTo>
                  <a:pt x="936624" y="368300"/>
                </a:lnTo>
                <a:lnTo>
                  <a:pt x="936624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73197" y="1762009"/>
            <a:ext cx="777875" cy="485775"/>
          </a:xfrm>
          <a:custGeom>
            <a:avLst/>
            <a:gdLst/>
            <a:ahLst/>
            <a:cxnLst/>
            <a:rect l="l" t="t" r="r" b="b"/>
            <a:pathLst>
              <a:path w="777875" h="485775">
                <a:moveTo>
                  <a:pt x="0" y="485775"/>
                </a:moveTo>
                <a:lnTo>
                  <a:pt x="777875" y="485775"/>
                </a:lnTo>
                <a:lnTo>
                  <a:pt x="7778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51072" y="1762009"/>
            <a:ext cx="1147761" cy="485775"/>
          </a:xfrm>
          <a:custGeom>
            <a:avLst/>
            <a:gdLst/>
            <a:ahLst/>
            <a:cxnLst/>
            <a:rect l="l" t="t" r="r" b="b"/>
            <a:pathLst>
              <a:path w="1147761" h="485775">
                <a:moveTo>
                  <a:pt x="0" y="485775"/>
                </a:moveTo>
                <a:lnTo>
                  <a:pt x="1147761" y="485775"/>
                </a:lnTo>
                <a:lnTo>
                  <a:pt x="114776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98833" y="1762009"/>
            <a:ext cx="841375" cy="485775"/>
          </a:xfrm>
          <a:custGeom>
            <a:avLst/>
            <a:gdLst/>
            <a:ahLst/>
            <a:cxnLst/>
            <a:rect l="l" t="t" r="r" b="b"/>
            <a:pathLst>
              <a:path w="841375" h="485775">
                <a:moveTo>
                  <a:pt x="0" y="485775"/>
                </a:moveTo>
                <a:lnTo>
                  <a:pt x="841375" y="485775"/>
                </a:lnTo>
                <a:lnTo>
                  <a:pt x="8413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40208" y="1762009"/>
            <a:ext cx="981074" cy="485775"/>
          </a:xfrm>
          <a:custGeom>
            <a:avLst/>
            <a:gdLst/>
            <a:ahLst/>
            <a:cxnLst/>
            <a:rect l="l" t="t" r="r" b="b"/>
            <a:pathLst>
              <a:path w="981074" h="485775">
                <a:moveTo>
                  <a:pt x="0" y="485775"/>
                </a:moveTo>
                <a:lnTo>
                  <a:pt x="981074" y="485775"/>
                </a:lnTo>
                <a:lnTo>
                  <a:pt x="981074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21283" y="1762009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485775"/>
                </a:moveTo>
                <a:lnTo>
                  <a:pt x="981075" y="485775"/>
                </a:lnTo>
                <a:lnTo>
                  <a:pt x="9810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02358" y="1762009"/>
            <a:ext cx="1196975" cy="485775"/>
          </a:xfrm>
          <a:custGeom>
            <a:avLst/>
            <a:gdLst/>
            <a:ahLst/>
            <a:cxnLst/>
            <a:rect l="l" t="t" r="r" b="b"/>
            <a:pathLst>
              <a:path w="1196975" h="485775">
                <a:moveTo>
                  <a:pt x="0" y="485775"/>
                </a:moveTo>
                <a:lnTo>
                  <a:pt x="1196975" y="485775"/>
                </a:lnTo>
                <a:lnTo>
                  <a:pt x="11969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51072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51072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98833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98833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40208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40208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21283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21283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02358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02358" y="17477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58909" y="17477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58909" y="17477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5045" y="17477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85045" y="17477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58910" y="1747721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58910" y="1747721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58910" y="2233496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58910" y="2233496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06533" y="3435234"/>
            <a:ext cx="752475" cy="495300"/>
          </a:xfrm>
          <a:custGeom>
            <a:avLst/>
            <a:gdLst/>
            <a:ahLst/>
            <a:cxnLst/>
            <a:rect l="l" t="t" r="r" b="b"/>
            <a:pathLst>
              <a:path w="752475" h="495300">
                <a:moveTo>
                  <a:pt x="0" y="495300"/>
                </a:moveTo>
                <a:lnTo>
                  <a:pt x="752475" y="495300"/>
                </a:lnTo>
                <a:lnTo>
                  <a:pt x="7524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59008" y="3435234"/>
            <a:ext cx="777874" cy="495300"/>
          </a:xfrm>
          <a:custGeom>
            <a:avLst/>
            <a:gdLst/>
            <a:ahLst/>
            <a:cxnLst/>
            <a:rect l="l" t="t" r="r" b="b"/>
            <a:pathLst>
              <a:path w="777874" h="495300">
                <a:moveTo>
                  <a:pt x="0" y="495300"/>
                </a:moveTo>
                <a:lnTo>
                  <a:pt x="777874" y="495300"/>
                </a:lnTo>
                <a:lnTo>
                  <a:pt x="7778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36883" y="3435234"/>
            <a:ext cx="1147762" cy="495300"/>
          </a:xfrm>
          <a:custGeom>
            <a:avLst/>
            <a:gdLst/>
            <a:ahLst/>
            <a:cxnLst/>
            <a:rect l="l" t="t" r="r" b="b"/>
            <a:pathLst>
              <a:path w="1147762" h="495300">
                <a:moveTo>
                  <a:pt x="0" y="495300"/>
                </a:moveTo>
                <a:lnTo>
                  <a:pt x="1147762" y="495300"/>
                </a:lnTo>
                <a:lnTo>
                  <a:pt x="11477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84645" y="3435234"/>
            <a:ext cx="841375" cy="495300"/>
          </a:xfrm>
          <a:custGeom>
            <a:avLst/>
            <a:gdLst/>
            <a:ahLst/>
            <a:cxnLst/>
            <a:rect l="l" t="t" r="r" b="b"/>
            <a:pathLst>
              <a:path w="841375" h="495300">
                <a:moveTo>
                  <a:pt x="0" y="495300"/>
                </a:moveTo>
                <a:lnTo>
                  <a:pt x="841375" y="495300"/>
                </a:lnTo>
                <a:lnTo>
                  <a:pt x="8413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26020" y="3435234"/>
            <a:ext cx="917575" cy="495300"/>
          </a:xfrm>
          <a:custGeom>
            <a:avLst/>
            <a:gdLst/>
            <a:ahLst/>
            <a:cxnLst/>
            <a:rect l="l" t="t" r="r" b="b"/>
            <a:pathLst>
              <a:path w="917575" h="495300">
                <a:moveTo>
                  <a:pt x="0" y="495300"/>
                </a:moveTo>
                <a:lnTo>
                  <a:pt x="917575" y="495300"/>
                </a:lnTo>
                <a:lnTo>
                  <a:pt x="9175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43595" y="3435234"/>
            <a:ext cx="981075" cy="495300"/>
          </a:xfrm>
          <a:custGeom>
            <a:avLst/>
            <a:gdLst/>
            <a:ahLst/>
            <a:cxnLst/>
            <a:rect l="l" t="t" r="r" b="b"/>
            <a:pathLst>
              <a:path w="981075" h="495300">
                <a:moveTo>
                  <a:pt x="0" y="495300"/>
                </a:moveTo>
                <a:lnTo>
                  <a:pt x="981075" y="495300"/>
                </a:lnTo>
                <a:lnTo>
                  <a:pt x="9810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24670" y="3435234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59008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59008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36883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36883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84646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84646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26020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6020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43595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43595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24670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24670" y="34209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92245" y="34209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92245" y="34209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07358" y="34209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07358" y="34209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92246" y="3420946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92246" y="3420946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92246" y="3916246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92246" y="3916246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58908" y="5524384"/>
            <a:ext cx="936624" cy="369887"/>
          </a:xfrm>
          <a:custGeom>
            <a:avLst/>
            <a:gdLst/>
            <a:ahLst/>
            <a:cxnLst/>
            <a:rect l="l" t="t" r="r" b="b"/>
            <a:pathLst>
              <a:path w="936624" h="369887">
                <a:moveTo>
                  <a:pt x="0" y="369887"/>
                </a:moveTo>
                <a:lnTo>
                  <a:pt x="936624" y="369887"/>
                </a:lnTo>
                <a:lnTo>
                  <a:pt x="936624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58908" y="2643072"/>
            <a:ext cx="4752973" cy="369886"/>
          </a:xfrm>
          <a:custGeom>
            <a:avLst/>
            <a:gdLst/>
            <a:ahLst/>
            <a:cxnLst/>
            <a:rect l="l" t="t" r="r" b="b"/>
            <a:pathLst>
              <a:path w="4752973" h="369886">
                <a:moveTo>
                  <a:pt x="0" y="369886"/>
                </a:moveTo>
                <a:lnTo>
                  <a:pt x="4752973" y="369886"/>
                </a:lnTo>
                <a:lnTo>
                  <a:pt x="4752973" y="0"/>
                </a:lnTo>
                <a:lnTo>
                  <a:pt x="0" y="0"/>
                </a:lnTo>
                <a:lnTo>
                  <a:pt x="0" y="369886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58908" y="4298833"/>
            <a:ext cx="4752973" cy="369888"/>
          </a:xfrm>
          <a:custGeom>
            <a:avLst/>
            <a:gdLst/>
            <a:ahLst/>
            <a:cxnLst/>
            <a:rect l="l" t="t" r="r" b="b"/>
            <a:pathLst>
              <a:path w="4752973" h="369888">
                <a:moveTo>
                  <a:pt x="0" y="369888"/>
                </a:moveTo>
                <a:lnTo>
                  <a:pt x="4752973" y="369888"/>
                </a:lnTo>
                <a:lnTo>
                  <a:pt x="4752973" y="0"/>
                </a:lnTo>
                <a:lnTo>
                  <a:pt x="0" y="0"/>
                </a:lnTo>
                <a:lnTo>
                  <a:pt x="0" y="369888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58908" y="4946533"/>
            <a:ext cx="4752973" cy="369888"/>
          </a:xfrm>
          <a:custGeom>
            <a:avLst/>
            <a:gdLst/>
            <a:ahLst/>
            <a:cxnLst/>
            <a:rect l="l" t="t" r="r" b="b"/>
            <a:pathLst>
              <a:path w="4752973" h="369888">
                <a:moveTo>
                  <a:pt x="0" y="369888"/>
                </a:moveTo>
                <a:lnTo>
                  <a:pt x="4752973" y="369888"/>
                </a:lnTo>
                <a:lnTo>
                  <a:pt x="4752973" y="0"/>
                </a:lnTo>
                <a:lnTo>
                  <a:pt x="0" y="0"/>
                </a:lnTo>
                <a:lnTo>
                  <a:pt x="0" y="369888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3833" y="6253047"/>
            <a:ext cx="752475" cy="495300"/>
          </a:xfrm>
          <a:custGeom>
            <a:avLst/>
            <a:gdLst/>
            <a:ahLst/>
            <a:cxnLst/>
            <a:rect l="l" t="t" r="r" b="b"/>
            <a:pathLst>
              <a:path w="752475" h="495300">
                <a:moveTo>
                  <a:pt x="0" y="495300"/>
                </a:moveTo>
                <a:lnTo>
                  <a:pt x="752475" y="495300"/>
                </a:lnTo>
                <a:lnTo>
                  <a:pt x="7524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6308" y="6253047"/>
            <a:ext cx="777874" cy="495300"/>
          </a:xfrm>
          <a:custGeom>
            <a:avLst/>
            <a:gdLst/>
            <a:ahLst/>
            <a:cxnLst/>
            <a:rect l="l" t="t" r="r" b="b"/>
            <a:pathLst>
              <a:path w="777874" h="495300">
                <a:moveTo>
                  <a:pt x="0" y="495300"/>
                </a:moveTo>
                <a:lnTo>
                  <a:pt x="777874" y="495300"/>
                </a:lnTo>
                <a:lnTo>
                  <a:pt x="7778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4183" y="6253047"/>
            <a:ext cx="1147762" cy="495300"/>
          </a:xfrm>
          <a:custGeom>
            <a:avLst/>
            <a:gdLst/>
            <a:ahLst/>
            <a:cxnLst/>
            <a:rect l="l" t="t" r="r" b="b"/>
            <a:pathLst>
              <a:path w="1147762" h="495300">
                <a:moveTo>
                  <a:pt x="0" y="495300"/>
                </a:moveTo>
                <a:lnTo>
                  <a:pt x="1147762" y="495300"/>
                </a:lnTo>
                <a:lnTo>
                  <a:pt x="11477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1945" y="6253047"/>
            <a:ext cx="841375" cy="495300"/>
          </a:xfrm>
          <a:custGeom>
            <a:avLst/>
            <a:gdLst/>
            <a:ahLst/>
            <a:cxnLst/>
            <a:rect l="l" t="t" r="r" b="b"/>
            <a:pathLst>
              <a:path w="841375" h="495300">
                <a:moveTo>
                  <a:pt x="0" y="495300"/>
                </a:moveTo>
                <a:lnTo>
                  <a:pt x="841375" y="495300"/>
                </a:lnTo>
                <a:lnTo>
                  <a:pt x="8413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3320" y="6253047"/>
            <a:ext cx="917575" cy="495300"/>
          </a:xfrm>
          <a:custGeom>
            <a:avLst/>
            <a:gdLst/>
            <a:ahLst/>
            <a:cxnLst/>
            <a:rect l="l" t="t" r="r" b="b"/>
            <a:pathLst>
              <a:path w="917575" h="495300">
                <a:moveTo>
                  <a:pt x="0" y="495300"/>
                </a:moveTo>
                <a:lnTo>
                  <a:pt x="917575" y="495300"/>
                </a:lnTo>
                <a:lnTo>
                  <a:pt x="9175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30895" y="6253047"/>
            <a:ext cx="981075" cy="495300"/>
          </a:xfrm>
          <a:custGeom>
            <a:avLst/>
            <a:gdLst/>
            <a:ahLst/>
            <a:cxnLst/>
            <a:rect l="l" t="t" r="r" b="b"/>
            <a:pathLst>
              <a:path w="981075" h="495300">
                <a:moveTo>
                  <a:pt x="0" y="495300"/>
                </a:moveTo>
                <a:lnTo>
                  <a:pt x="981075" y="495300"/>
                </a:lnTo>
                <a:lnTo>
                  <a:pt x="9810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11970" y="6253047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46308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6308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24183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4183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71946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71946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13320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13320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30895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30895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1970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1970" y="62387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9545" y="62387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79545" y="62387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94658" y="62387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94658" y="62387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79546" y="6238759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79546" y="6238759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79546" y="6734059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79546" y="6734059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2395" y="4298834"/>
            <a:ext cx="935036" cy="307975"/>
          </a:xfrm>
          <a:custGeom>
            <a:avLst/>
            <a:gdLst/>
            <a:ahLst/>
            <a:cxnLst/>
            <a:rect l="l" t="t" r="r" b="b"/>
            <a:pathLst>
              <a:path w="935036" h="307975">
                <a:moveTo>
                  <a:pt x="0" y="307975"/>
                </a:moveTo>
                <a:lnTo>
                  <a:pt x="935036" y="307975"/>
                </a:lnTo>
                <a:lnTo>
                  <a:pt x="935036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D5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2395" y="4935421"/>
            <a:ext cx="935036" cy="307975"/>
          </a:xfrm>
          <a:custGeom>
            <a:avLst/>
            <a:gdLst/>
            <a:ahLst/>
            <a:cxnLst/>
            <a:rect l="l" t="t" r="r" b="b"/>
            <a:pathLst>
              <a:path w="935036" h="307975">
                <a:moveTo>
                  <a:pt x="0" y="307975"/>
                </a:moveTo>
                <a:lnTo>
                  <a:pt x="935036" y="307975"/>
                </a:lnTo>
                <a:lnTo>
                  <a:pt x="935036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D5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0808" y="2643071"/>
            <a:ext cx="935038" cy="307975"/>
          </a:xfrm>
          <a:custGeom>
            <a:avLst/>
            <a:gdLst/>
            <a:ahLst/>
            <a:cxnLst/>
            <a:rect l="l" t="t" r="r" b="b"/>
            <a:pathLst>
              <a:path w="935038" h="307975">
                <a:moveTo>
                  <a:pt x="0" y="307975"/>
                </a:moveTo>
                <a:lnTo>
                  <a:pt x="935038" y="307975"/>
                </a:lnTo>
                <a:lnTo>
                  <a:pt x="935038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D5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93833" y="6253046"/>
            <a:ext cx="752475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35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6308" y="6253046"/>
            <a:ext cx="7778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24183" y="6253046"/>
            <a:ext cx="1147762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1946" y="6253046"/>
            <a:ext cx="8413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3320" y="6253046"/>
            <a:ext cx="9175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92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30895" y="6253046"/>
            <a:ext cx="9810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6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1970" y="6253046"/>
            <a:ext cx="11969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8908" y="5524384"/>
            <a:ext cx="936624" cy="36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921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2395" y="4935421"/>
            <a:ext cx="935036" cy="307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212">
              <a:lnSpc>
                <a:spcPct val="95825"/>
              </a:lnSpc>
              <a:spcBef>
                <a:spcPts val="445"/>
              </a:spcBef>
            </a:pPr>
            <a:r>
              <a:rPr sz="1400" b="1" spc="0" dirty="0" smtClean="0">
                <a:solidFill>
                  <a:srgbClr val="383937"/>
                </a:solidFill>
                <a:latin typeface="Arial"/>
                <a:cs typeface="Arial"/>
              </a:rPr>
              <a:t>NONE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8908" y="4946533"/>
            <a:ext cx="4752973" cy="36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r>
              <a:rPr sz="18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 : Remove repeating groups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2395" y="4298834"/>
            <a:ext cx="935036" cy="307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212">
              <a:lnSpc>
                <a:spcPct val="95825"/>
              </a:lnSpc>
              <a:spcBef>
                <a:spcPts val="445"/>
              </a:spcBef>
            </a:pPr>
            <a:r>
              <a:rPr sz="1400" b="1" spc="0" dirty="0" smtClean="0">
                <a:solidFill>
                  <a:srgbClr val="383937"/>
                </a:solidFill>
                <a:latin typeface="Arial"/>
                <a:cs typeface="Arial"/>
              </a:rPr>
              <a:t>NONE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8908" y="4298833"/>
            <a:ext cx="4752973" cy="36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r>
              <a:rPr sz="18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 : Remove nulls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6533" y="3435234"/>
            <a:ext cx="752475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35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9008" y="3435234"/>
            <a:ext cx="7778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6883" y="3435234"/>
            <a:ext cx="1147762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4646" y="3435234"/>
            <a:ext cx="8413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020" y="3435234"/>
            <a:ext cx="9175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9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3595" y="3435234"/>
            <a:ext cx="9810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6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4670" y="3435234"/>
            <a:ext cx="11969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0808" y="2643071"/>
            <a:ext cx="935038" cy="307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7456">
              <a:lnSpc>
                <a:spcPct val="95825"/>
              </a:lnSpc>
              <a:spcBef>
                <a:spcPts val="445"/>
              </a:spcBef>
            </a:pPr>
            <a:r>
              <a:rPr sz="1400" b="1" spc="0" dirty="0" smtClean="0">
                <a:solidFill>
                  <a:srgbClr val="383937"/>
                </a:solidFill>
                <a:latin typeface="Arial"/>
                <a:cs typeface="Arial"/>
              </a:rPr>
              <a:t>ADD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908" y="2643072"/>
            <a:ext cx="4752973" cy="36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r>
              <a:rPr sz="18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1NF: Identify a primary 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3197" y="1762009"/>
            <a:ext cx="777875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072" y="1762009"/>
            <a:ext cx="1147761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8833" y="1762009"/>
            <a:ext cx="8413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2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0208" y="1762009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8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1283" y="1762009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2358" y="1762009"/>
            <a:ext cx="11969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683" y="1222259"/>
            <a:ext cx="93662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945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113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00172" y="1941396"/>
            <a:ext cx="777874" cy="485775"/>
          </a:xfrm>
          <a:custGeom>
            <a:avLst/>
            <a:gdLst/>
            <a:ahLst/>
            <a:cxnLst/>
            <a:rect l="l" t="t" r="r" b="b"/>
            <a:pathLst>
              <a:path w="777874" h="485775">
                <a:moveTo>
                  <a:pt x="0" y="485775"/>
                </a:moveTo>
                <a:lnTo>
                  <a:pt x="777874" y="485775"/>
                </a:lnTo>
                <a:lnTo>
                  <a:pt x="777874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78047" y="1941396"/>
            <a:ext cx="1147761" cy="485775"/>
          </a:xfrm>
          <a:custGeom>
            <a:avLst/>
            <a:gdLst/>
            <a:ahLst/>
            <a:cxnLst/>
            <a:rect l="l" t="t" r="r" b="b"/>
            <a:pathLst>
              <a:path w="1147761" h="485775">
                <a:moveTo>
                  <a:pt x="0" y="485775"/>
                </a:moveTo>
                <a:lnTo>
                  <a:pt x="1147761" y="485775"/>
                </a:lnTo>
                <a:lnTo>
                  <a:pt x="114776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25808" y="1941396"/>
            <a:ext cx="841375" cy="485775"/>
          </a:xfrm>
          <a:custGeom>
            <a:avLst/>
            <a:gdLst/>
            <a:ahLst/>
            <a:cxnLst/>
            <a:rect l="l" t="t" r="r" b="b"/>
            <a:pathLst>
              <a:path w="841375" h="485775">
                <a:moveTo>
                  <a:pt x="0" y="485775"/>
                </a:moveTo>
                <a:lnTo>
                  <a:pt x="841375" y="485775"/>
                </a:lnTo>
                <a:lnTo>
                  <a:pt x="8413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67183" y="1941396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485775"/>
                </a:moveTo>
                <a:lnTo>
                  <a:pt x="981075" y="485775"/>
                </a:lnTo>
                <a:lnTo>
                  <a:pt x="9810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48258" y="1941396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485775"/>
                </a:moveTo>
                <a:lnTo>
                  <a:pt x="981075" y="485775"/>
                </a:lnTo>
                <a:lnTo>
                  <a:pt x="9810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9333" y="1941396"/>
            <a:ext cx="1196974" cy="485775"/>
          </a:xfrm>
          <a:custGeom>
            <a:avLst/>
            <a:gdLst/>
            <a:ahLst/>
            <a:cxnLst/>
            <a:rect l="l" t="t" r="r" b="b"/>
            <a:pathLst>
              <a:path w="1196974" h="485775">
                <a:moveTo>
                  <a:pt x="0" y="485775"/>
                </a:moveTo>
                <a:lnTo>
                  <a:pt x="1196974" y="485775"/>
                </a:lnTo>
                <a:lnTo>
                  <a:pt x="1196974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78046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78046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25808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25808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67183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67183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48258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48258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29333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29333" y="1927109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85884" y="1927109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85884" y="1927109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12020" y="1927109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12020" y="1927109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85885" y="1927109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85885" y="1927109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85885" y="2412884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85885" y="2412884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73197" y="3346334"/>
            <a:ext cx="752475" cy="495300"/>
          </a:xfrm>
          <a:custGeom>
            <a:avLst/>
            <a:gdLst/>
            <a:ahLst/>
            <a:cxnLst/>
            <a:rect l="l" t="t" r="r" b="b"/>
            <a:pathLst>
              <a:path w="752475" h="495300">
                <a:moveTo>
                  <a:pt x="0" y="495300"/>
                </a:moveTo>
                <a:lnTo>
                  <a:pt x="752475" y="495300"/>
                </a:lnTo>
                <a:lnTo>
                  <a:pt x="7524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25672" y="3346334"/>
            <a:ext cx="777874" cy="495300"/>
          </a:xfrm>
          <a:custGeom>
            <a:avLst/>
            <a:gdLst/>
            <a:ahLst/>
            <a:cxnLst/>
            <a:rect l="l" t="t" r="r" b="b"/>
            <a:pathLst>
              <a:path w="777874" h="495300">
                <a:moveTo>
                  <a:pt x="0" y="495300"/>
                </a:moveTo>
                <a:lnTo>
                  <a:pt x="777874" y="495300"/>
                </a:lnTo>
                <a:lnTo>
                  <a:pt x="7778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03545" y="3346334"/>
            <a:ext cx="1147762" cy="495300"/>
          </a:xfrm>
          <a:custGeom>
            <a:avLst/>
            <a:gdLst/>
            <a:ahLst/>
            <a:cxnLst/>
            <a:rect l="l" t="t" r="r" b="b"/>
            <a:pathLst>
              <a:path w="1147762" h="495300">
                <a:moveTo>
                  <a:pt x="0" y="495300"/>
                </a:moveTo>
                <a:lnTo>
                  <a:pt x="1147762" y="495300"/>
                </a:lnTo>
                <a:lnTo>
                  <a:pt x="11477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51308" y="3346334"/>
            <a:ext cx="841375" cy="495300"/>
          </a:xfrm>
          <a:custGeom>
            <a:avLst/>
            <a:gdLst/>
            <a:ahLst/>
            <a:cxnLst/>
            <a:rect l="l" t="t" r="r" b="b"/>
            <a:pathLst>
              <a:path w="841375" h="495300">
                <a:moveTo>
                  <a:pt x="0" y="495300"/>
                </a:moveTo>
                <a:lnTo>
                  <a:pt x="841375" y="495300"/>
                </a:lnTo>
                <a:lnTo>
                  <a:pt x="8413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92683" y="3346334"/>
            <a:ext cx="917574" cy="495300"/>
          </a:xfrm>
          <a:custGeom>
            <a:avLst/>
            <a:gdLst/>
            <a:ahLst/>
            <a:cxnLst/>
            <a:rect l="l" t="t" r="r" b="b"/>
            <a:pathLst>
              <a:path w="917574" h="495300">
                <a:moveTo>
                  <a:pt x="0" y="495300"/>
                </a:moveTo>
                <a:lnTo>
                  <a:pt x="917574" y="495300"/>
                </a:lnTo>
                <a:lnTo>
                  <a:pt x="9175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10258" y="3346334"/>
            <a:ext cx="981075" cy="495300"/>
          </a:xfrm>
          <a:custGeom>
            <a:avLst/>
            <a:gdLst/>
            <a:ahLst/>
            <a:cxnLst/>
            <a:rect l="l" t="t" r="r" b="b"/>
            <a:pathLst>
              <a:path w="981075" h="495300">
                <a:moveTo>
                  <a:pt x="0" y="495300"/>
                </a:moveTo>
                <a:lnTo>
                  <a:pt x="981075" y="495300"/>
                </a:lnTo>
                <a:lnTo>
                  <a:pt x="9810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91333" y="3346334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5672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5672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03546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03546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51308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51308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92683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92683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10258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10258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1333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91333" y="3332047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58909" y="33320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58909" y="33320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74020" y="33320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74020" y="3332047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58910" y="3332046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58910" y="3332046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58910" y="3827346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58910" y="3827346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00172" y="1330209"/>
            <a:ext cx="936624" cy="368300"/>
          </a:xfrm>
          <a:custGeom>
            <a:avLst/>
            <a:gdLst/>
            <a:ahLst/>
            <a:cxnLst/>
            <a:rect l="l" t="t" r="r" b="b"/>
            <a:pathLst>
              <a:path w="936624" h="368300">
                <a:moveTo>
                  <a:pt x="0" y="368300"/>
                </a:moveTo>
                <a:lnTo>
                  <a:pt x="936624" y="368300"/>
                </a:lnTo>
                <a:lnTo>
                  <a:pt x="936624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36683" y="2770072"/>
            <a:ext cx="936624" cy="369886"/>
          </a:xfrm>
          <a:custGeom>
            <a:avLst/>
            <a:gdLst/>
            <a:ahLst/>
            <a:cxnLst/>
            <a:rect l="l" t="t" r="r" b="b"/>
            <a:pathLst>
              <a:path w="936624" h="369886">
                <a:moveTo>
                  <a:pt x="0" y="369886"/>
                </a:moveTo>
                <a:lnTo>
                  <a:pt x="936624" y="369886"/>
                </a:lnTo>
                <a:lnTo>
                  <a:pt x="936624" y="0"/>
                </a:lnTo>
                <a:lnTo>
                  <a:pt x="0" y="0"/>
                </a:lnTo>
                <a:lnTo>
                  <a:pt x="0" y="369886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44633" y="6010159"/>
            <a:ext cx="752475" cy="504825"/>
          </a:xfrm>
          <a:custGeom>
            <a:avLst/>
            <a:gdLst/>
            <a:ahLst/>
            <a:cxnLst/>
            <a:rect l="l" t="t" r="r" b="b"/>
            <a:pathLst>
              <a:path w="752475" h="504825">
                <a:moveTo>
                  <a:pt x="0" y="504824"/>
                </a:moveTo>
                <a:lnTo>
                  <a:pt x="752475" y="504824"/>
                </a:lnTo>
                <a:lnTo>
                  <a:pt x="752475" y="0"/>
                </a:lnTo>
                <a:lnTo>
                  <a:pt x="0" y="0"/>
                </a:lnTo>
                <a:lnTo>
                  <a:pt x="0" y="504824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97108" y="6010159"/>
            <a:ext cx="777874" cy="504825"/>
          </a:xfrm>
          <a:custGeom>
            <a:avLst/>
            <a:gdLst/>
            <a:ahLst/>
            <a:cxnLst/>
            <a:rect l="l" t="t" r="r" b="b"/>
            <a:pathLst>
              <a:path w="777874" h="504825">
                <a:moveTo>
                  <a:pt x="0" y="504824"/>
                </a:moveTo>
                <a:lnTo>
                  <a:pt x="777874" y="504824"/>
                </a:lnTo>
                <a:lnTo>
                  <a:pt x="777874" y="0"/>
                </a:lnTo>
                <a:lnTo>
                  <a:pt x="0" y="0"/>
                </a:lnTo>
                <a:lnTo>
                  <a:pt x="0" y="504824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4983" y="6010159"/>
            <a:ext cx="1147762" cy="504825"/>
          </a:xfrm>
          <a:custGeom>
            <a:avLst/>
            <a:gdLst/>
            <a:ahLst/>
            <a:cxnLst/>
            <a:rect l="l" t="t" r="r" b="b"/>
            <a:pathLst>
              <a:path w="1147762" h="504825">
                <a:moveTo>
                  <a:pt x="0" y="504824"/>
                </a:moveTo>
                <a:lnTo>
                  <a:pt x="1147762" y="504824"/>
                </a:lnTo>
                <a:lnTo>
                  <a:pt x="1147762" y="0"/>
                </a:lnTo>
                <a:lnTo>
                  <a:pt x="0" y="0"/>
                </a:lnTo>
                <a:lnTo>
                  <a:pt x="0" y="504824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2745" y="6010159"/>
            <a:ext cx="841375" cy="504825"/>
          </a:xfrm>
          <a:custGeom>
            <a:avLst/>
            <a:gdLst/>
            <a:ahLst/>
            <a:cxnLst/>
            <a:rect l="l" t="t" r="r" b="b"/>
            <a:pathLst>
              <a:path w="841375" h="504825">
                <a:moveTo>
                  <a:pt x="0" y="504824"/>
                </a:moveTo>
                <a:lnTo>
                  <a:pt x="841375" y="504824"/>
                </a:lnTo>
                <a:lnTo>
                  <a:pt x="841375" y="0"/>
                </a:lnTo>
                <a:lnTo>
                  <a:pt x="0" y="0"/>
                </a:lnTo>
                <a:lnTo>
                  <a:pt x="0" y="504824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64120" y="6010159"/>
            <a:ext cx="917575" cy="504825"/>
          </a:xfrm>
          <a:custGeom>
            <a:avLst/>
            <a:gdLst/>
            <a:ahLst/>
            <a:cxnLst/>
            <a:rect l="l" t="t" r="r" b="b"/>
            <a:pathLst>
              <a:path w="917575" h="504825">
                <a:moveTo>
                  <a:pt x="0" y="504824"/>
                </a:moveTo>
                <a:lnTo>
                  <a:pt x="917575" y="504824"/>
                </a:lnTo>
                <a:lnTo>
                  <a:pt x="917575" y="0"/>
                </a:lnTo>
                <a:lnTo>
                  <a:pt x="0" y="0"/>
                </a:lnTo>
                <a:lnTo>
                  <a:pt x="0" y="504824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81695" y="6010159"/>
            <a:ext cx="981075" cy="504825"/>
          </a:xfrm>
          <a:custGeom>
            <a:avLst/>
            <a:gdLst/>
            <a:ahLst/>
            <a:cxnLst/>
            <a:rect l="l" t="t" r="r" b="b"/>
            <a:pathLst>
              <a:path w="981075" h="504825">
                <a:moveTo>
                  <a:pt x="0" y="504824"/>
                </a:moveTo>
                <a:lnTo>
                  <a:pt x="981075" y="504824"/>
                </a:lnTo>
                <a:lnTo>
                  <a:pt x="981075" y="0"/>
                </a:lnTo>
                <a:lnTo>
                  <a:pt x="0" y="0"/>
                </a:lnTo>
                <a:lnTo>
                  <a:pt x="0" y="504824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62770" y="6010159"/>
            <a:ext cx="1196975" cy="504825"/>
          </a:xfrm>
          <a:custGeom>
            <a:avLst/>
            <a:gdLst/>
            <a:ahLst/>
            <a:cxnLst/>
            <a:rect l="l" t="t" r="r" b="b"/>
            <a:pathLst>
              <a:path w="1196975" h="504825">
                <a:moveTo>
                  <a:pt x="0" y="504824"/>
                </a:moveTo>
                <a:lnTo>
                  <a:pt x="1196975" y="504824"/>
                </a:lnTo>
                <a:lnTo>
                  <a:pt x="1196975" y="0"/>
                </a:lnTo>
                <a:lnTo>
                  <a:pt x="0" y="0"/>
                </a:lnTo>
                <a:lnTo>
                  <a:pt x="0" y="504824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97108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0"/>
                </a:moveTo>
                <a:lnTo>
                  <a:pt x="0" y="533398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97108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533398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4983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0"/>
                </a:moveTo>
                <a:lnTo>
                  <a:pt x="0" y="533398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74983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533398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2746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0"/>
                </a:moveTo>
                <a:lnTo>
                  <a:pt x="0" y="533398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2746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533398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64120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0"/>
                </a:moveTo>
                <a:lnTo>
                  <a:pt x="0" y="533398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64120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533398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81695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0"/>
                </a:moveTo>
                <a:lnTo>
                  <a:pt x="0" y="533398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81695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533398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62770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0"/>
                </a:moveTo>
                <a:lnTo>
                  <a:pt x="0" y="533398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62770" y="5995872"/>
            <a:ext cx="0" cy="533398"/>
          </a:xfrm>
          <a:custGeom>
            <a:avLst/>
            <a:gdLst/>
            <a:ahLst/>
            <a:cxnLst/>
            <a:rect l="l" t="t" r="r" b="b"/>
            <a:pathLst>
              <a:path h="533398">
                <a:moveTo>
                  <a:pt x="0" y="533398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30345" y="5995872"/>
            <a:ext cx="28574" cy="533398"/>
          </a:xfrm>
          <a:custGeom>
            <a:avLst/>
            <a:gdLst/>
            <a:ahLst/>
            <a:cxnLst/>
            <a:rect l="l" t="t" r="r" b="b"/>
            <a:pathLst>
              <a:path w="28574" h="533398">
                <a:moveTo>
                  <a:pt x="0" y="0"/>
                </a:moveTo>
                <a:lnTo>
                  <a:pt x="28574" y="0"/>
                </a:lnTo>
                <a:lnTo>
                  <a:pt x="28574" y="533398"/>
                </a:lnTo>
                <a:lnTo>
                  <a:pt x="0" y="533398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0345" y="5995872"/>
            <a:ext cx="28574" cy="533398"/>
          </a:xfrm>
          <a:custGeom>
            <a:avLst/>
            <a:gdLst/>
            <a:ahLst/>
            <a:cxnLst/>
            <a:rect l="l" t="t" r="r" b="b"/>
            <a:pathLst>
              <a:path w="28574" h="533398">
                <a:moveTo>
                  <a:pt x="0" y="0"/>
                </a:moveTo>
                <a:lnTo>
                  <a:pt x="28574" y="0"/>
                </a:lnTo>
                <a:lnTo>
                  <a:pt x="28574" y="533398"/>
                </a:lnTo>
                <a:lnTo>
                  <a:pt x="0" y="533398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45458" y="5995872"/>
            <a:ext cx="28574" cy="533398"/>
          </a:xfrm>
          <a:custGeom>
            <a:avLst/>
            <a:gdLst/>
            <a:ahLst/>
            <a:cxnLst/>
            <a:rect l="l" t="t" r="r" b="b"/>
            <a:pathLst>
              <a:path w="28574" h="533398">
                <a:moveTo>
                  <a:pt x="0" y="0"/>
                </a:moveTo>
                <a:lnTo>
                  <a:pt x="28574" y="0"/>
                </a:lnTo>
                <a:lnTo>
                  <a:pt x="28574" y="533398"/>
                </a:lnTo>
                <a:lnTo>
                  <a:pt x="0" y="533398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45458" y="5995872"/>
            <a:ext cx="28574" cy="533398"/>
          </a:xfrm>
          <a:custGeom>
            <a:avLst/>
            <a:gdLst/>
            <a:ahLst/>
            <a:cxnLst/>
            <a:rect l="l" t="t" r="r" b="b"/>
            <a:pathLst>
              <a:path w="28574" h="533398">
                <a:moveTo>
                  <a:pt x="0" y="0"/>
                </a:moveTo>
                <a:lnTo>
                  <a:pt x="28574" y="0"/>
                </a:lnTo>
                <a:lnTo>
                  <a:pt x="28574" y="533398"/>
                </a:lnTo>
                <a:lnTo>
                  <a:pt x="0" y="533398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0346" y="5995871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30346" y="5995871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0346" y="6500696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30346" y="6500696"/>
            <a:ext cx="6643686" cy="28574"/>
          </a:xfrm>
          <a:custGeom>
            <a:avLst/>
            <a:gdLst/>
            <a:ahLst/>
            <a:cxnLst/>
            <a:rect l="l" t="t" r="r" b="b"/>
            <a:pathLst>
              <a:path w="6643686" h="28574">
                <a:moveTo>
                  <a:pt x="0" y="0"/>
                </a:moveTo>
                <a:lnTo>
                  <a:pt x="6643686" y="0"/>
                </a:lnTo>
                <a:lnTo>
                  <a:pt x="6643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3197" y="5325947"/>
            <a:ext cx="936625" cy="369886"/>
          </a:xfrm>
          <a:custGeom>
            <a:avLst/>
            <a:gdLst/>
            <a:ahLst/>
            <a:cxnLst/>
            <a:rect l="l" t="t" r="r" b="b"/>
            <a:pathLst>
              <a:path w="936625" h="369886">
                <a:moveTo>
                  <a:pt x="0" y="369886"/>
                </a:moveTo>
                <a:lnTo>
                  <a:pt x="936625" y="369886"/>
                </a:lnTo>
                <a:lnTo>
                  <a:pt x="936625" y="0"/>
                </a:lnTo>
                <a:lnTo>
                  <a:pt x="0" y="0"/>
                </a:lnTo>
                <a:lnTo>
                  <a:pt x="0" y="369886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3197" y="4425833"/>
            <a:ext cx="5543550" cy="369888"/>
          </a:xfrm>
          <a:custGeom>
            <a:avLst/>
            <a:gdLst/>
            <a:ahLst/>
            <a:cxnLst/>
            <a:rect l="l" t="t" r="r" b="b"/>
            <a:pathLst>
              <a:path w="5543550" h="369888">
                <a:moveTo>
                  <a:pt x="0" y="369888"/>
                </a:moveTo>
                <a:lnTo>
                  <a:pt x="5543550" y="369888"/>
                </a:lnTo>
                <a:lnTo>
                  <a:pt x="5543550" y="0"/>
                </a:lnTo>
                <a:lnTo>
                  <a:pt x="0" y="0"/>
                </a:lnTo>
                <a:lnTo>
                  <a:pt x="0" y="369888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5670" y="4425833"/>
            <a:ext cx="935036" cy="369888"/>
          </a:xfrm>
          <a:custGeom>
            <a:avLst/>
            <a:gdLst/>
            <a:ahLst/>
            <a:cxnLst/>
            <a:rect l="l" t="t" r="r" b="b"/>
            <a:pathLst>
              <a:path w="935036" h="369888">
                <a:moveTo>
                  <a:pt x="0" y="369888"/>
                </a:moveTo>
                <a:lnTo>
                  <a:pt x="935036" y="369888"/>
                </a:lnTo>
                <a:lnTo>
                  <a:pt x="935036" y="0"/>
                </a:lnTo>
                <a:lnTo>
                  <a:pt x="0" y="0"/>
                </a:lnTo>
                <a:lnTo>
                  <a:pt x="0" y="369888"/>
                </a:lnTo>
                <a:close/>
              </a:path>
            </a:pathLst>
          </a:custGeom>
          <a:solidFill>
            <a:srgbClr val="FFD5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4633" y="6010159"/>
            <a:ext cx="752475" cy="50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35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7108" y="6010159"/>
            <a:ext cx="777874" cy="50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4983" y="6010159"/>
            <a:ext cx="1147762" cy="50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2746" y="6010159"/>
            <a:ext cx="841374" cy="50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4120" y="6010159"/>
            <a:ext cx="917574" cy="50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92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1695" y="6010159"/>
            <a:ext cx="981074" cy="50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2770" y="6010159"/>
            <a:ext cx="1196974" cy="50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3197" y="5325947"/>
            <a:ext cx="936625" cy="36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921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3197" y="4425833"/>
            <a:ext cx="5543550" cy="36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r>
              <a:rPr sz="18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2NF: Identify partial dependencies on PK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5670" y="4425833"/>
            <a:ext cx="935036" cy="36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828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NONE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3197" y="3346334"/>
            <a:ext cx="752475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35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5672" y="3346334"/>
            <a:ext cx="7778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3546" y="3346334"/>
            <a:ext cx="1147761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1308" y="3346334"/>
            <a:ext cx="8413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2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2683" y="3346334"/>
            <a:ext cx="9175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9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0258" y="3346334"/>
            <a:ext cx="9810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1333" y="3346334"/>
            <a:ext cx="11969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683" y="2770072"/>
            <a:ext cx="936624" cy="36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921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172" y="1941396"/>
            <a:ext cx="7778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8046" y="1941396"/>
            <a:ext cx="1147761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5808" y="1941396"/>
            <a:ext cx="8413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2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7183" y="1941396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8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8258" y="1941396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9333" y="1941396"/>
            <a:ext cx="11969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172" y="1330209"/>
            <a:ext cx="93662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945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143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48602" y="6136762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84271" y="6136762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09747" y="2049346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C9C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78122" y="2049346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89383" y="2049346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72045" y="2049346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99220" y="2049346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19995" y="2049346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09747" y="2693872"/>
            <a:ext cx="968375" cy="652462"/>
          </a:xfrm>
          <a:custGeom>
            <a:avLst/>
            <a:gdLst/>
            <a:ahLst/>
            <a:cxnLst/>
            <a:rect l="l" t="t" r="r" b="b"/>
            <a:pathLst>
              <a:path w="968375" h="652462">
                <a:moveTo>
                  <a:pt x="0" y="652462"/>
                </a:moveTo>
                <a:lnTo>
                  <a:pt x="968375" y="652462"/>
                </a:lnTo>
                <a:lnTo>
                  <a:pt x="9683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C9C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78122" y="2693872"/>
            <a:ext cx="1211261" cy="652462"/>
          </a:xfrm>
          <a:custGeom>
            <a:avLst/>
            <a:gdLst/>
            <a:ahLst/>
            <a:cxnLst/>
            <a:rect l="l" t="t" r="r" b="b"/>
            <a:pathLst>
              <a:path w="1211261" h="652462">
                <a:moveTo>
                  <a:pt x="0" y="652462"/>
                </a:moveTo>
                <a:lnTo>
                  <a:pt x="1211261" y="652462"/>
                </a:lnTo>
                <a:lnTo>
                  <a:pt x="1211261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9383" y="2693872"/>
            <a:ext cx="982662" cy="652462"/>
          </a:xfrm>
          <a:custGeom>
            <a:avLst/>
            <a:gdLst/>
            <a:ahLst/>
            <a:cxnLst/>
            <a:rect l="l" t="t" r="r" b="b"/>
            <a:pathLst>
              <a:path w="982662" h="652462">
                <a:moveTo>
                  <a:pt x="0" y="652462"/>
                </a:moveTo>
                <a:lnTo>
                  <a:pt x="982662" y="652462"/>
                </a:lnTo>
                <a:lnTo>
                  <a:pt x="982662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72045" y="2693872"/>
            <a:ext cx="1527175" cy="652462"/>
          </a:xfrm>
          <a:custGeom>
            <a:avLst/>
            <a:gdLst/>
            <a:ahLst/>
            <a:cxnLst/>
            <a:rect l="l" t="t" r="r" b="b"/>
            <a:pathLst>
              <a:path w="1527175" h="652462">
                <a:moveTo>
                  <a:pt x="0" y="652462"/>
                </a:moveTo>
                <a:lnTo>
                  <a:pt x="1527175" y="652462"/>
                </a:lnTo>
                <a:lnTo>
                  <a:pt x="15271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99220" y="2693872"/>
            <a:ext cx="1120775" cy="652462"/>
          </a:xfrm>
          <a:custGeom>
            <a:avLst/>
            <a:gdLst/>
            <a:ahLst/>
            <a:cxnLst/>
            <a:rect l="l" t="t" r="r" b="b"/>
            <a:pathLst>
              <a:path w="1120775" h="652462">
                <a:moveTo>
                  <a:pt x="0" y="652462"/>
                </a:moveTo>
                <a:lnTo>
                  <a:pt x="1120775" y="652462"/>
                </a:lnTo>
                <a:lnTo>
                  <a:pt x="11207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19995" y="2693872"/>
            <a:ext cx="1692275" cy="652462"/>
          </a:xfrm>
          <a:custGeom>
            <a:avLst/>
            <a:gdLst/>
            <a:ahLst/>
            <a:cxnLst/>
            <a:rect l="l" t="t" r="r" b="b"/>
            <a:pathLst>
              <a:path w="1692275" h="652462">
                <a:moveTo>
                  <a:pt x="0" y="652462"/>
                </a:moveTo>
                <a:lnTo>
                  <a:pt x="1692275" y="652462"/>
                </a:lnTo>
                <a:lnTo>
                  <a:pt x="1692275" y="0"/>
                </a:lnTo>
                <a:lnTo>
                  <a:pt x="0" y="0"/>
                </a:lnTo>
                <a:lnTo>
                  <a:pt x="0" y="65246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09747" y="3346335"/>
            <a:ext cx="968375" cy="646112"/>
          </a:xfrm>
          <a:custGeom>
            <a:avLst/>
            <a:gdLst/>
            <a:ahLst/>
            <a:cxnLst/>
            <a:rect l="l" t="t" r="r" b="b"/>
            <a:pathLst>
              <a:path w="968375" h="646112">
                <a:moveTo>
                  <a:pt x="0" y="646112"/>
                </a:moveTo>
                <a:lnTo>
                  <a:pt x="968375" y="646112"/>
                </a:lnTo>
                <a:lnTo>
                  <a:pt x="9683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C9C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78122" y="3346335"/>
            <a:ext cx="1211261" cy="646112"/>
          </a:xfrm>
          <a:custGeom>
            <a:avLst/>
            <a:gdLst/>
            <a:ahLst/>
            <a:cxnLst/>
            <a:rect l="l" t="t" r="r" b="b"/>
            <a:pathLst>
              <a:path w="1211261" h="646112">
                <a:moveTo>
                  <a:pt x="0" y="646112"/>
                </a:moveTo>
                <a:lnTo>
                  <a:pt x="1211261" y="646112"/>
                </a:lnTo>
                <a:lnTo>
                  <a:pt x="1211261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89383" y="3346335"/>
            <a:ext cx="982662" cy="646112"/>
          </a:xfrm>
          <a:custGeom>
            <a:avLst/>
            <a:gdLst/>
            <a:ahLst/>
            <a:cxnLst/>
            <a:rect l="l" t="t" r="r" b="b"/>
            <a:pathLst>
              <a:path w="982662" h="646112">
                <a:moveTo>
                  <a:pt x="0" y="646112"/>
                </a:moveTo>
                <a:lnTo>
                  <a:pt x="982662" y="646112"/>
                </a:lnTo>
                <a:lnTo>
                  <a:pt x="982662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2045" y="3346335"/>
            <a:ext cx="1527175" cy="646112"/>
          </a:xfrm>
          <a:custGeom>
            <a:avLst/>
            <a:gdLst/>
            <a:ahLst/>
            <a:cxnLst/>
            <a:rect l="l" t="t" r="r" b="b"/>
            <a:pathLst>
              <a:path w="1527175" h="646112">
                <a:moveTo>
                  <a:pt x="0" y="646112"/>
                </a:moveTo>
                <a:lnTo>
                  <a:pt x="1527175" y="646112"/>
                </a:lnTo>
                <a:lnTo>
                  <a:pt x="15271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9220" y="3346335"/>
            <a:ext cx="1120775" cy="646112"/>
          </a:xfrm>
          <a:custGeom>
            <a:avLst/>
            <a:gdLst/>
            <a:ahLst/>
            <a:cxnLst/>
            <a:rect l="l" t="t" r="r" b="b"/>
            <a:pathLst>
              <a:path w="1120775" h="646112">
                <a:moveTo>
                  <a:pt x="0" y="646112"/>
                </a:moveTo>
                <a:lnTo>
                  <a:pt x="1120775" y="646112"/>
                </a:lnTo>
                <a:lnTo>
                  <a:pt x="11207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19995" y="3346335"/>
            <a:ext cx="1692275" cy="646112"/>
          </a:xfrm>
          <a:custGeom>
            <a:avLst/>
            <a:gdLst/>
            <a:ahLst/>
            <a:cxnLst/>
            <a:rect l="l" t="t" r="r" b="b"/>
            <a:pathLst>
              <a:path w="1692275" h="646112">
                <a:moveTo>
                  <a:pt x="0" y="646112"/>
                </a:moveTo>
                <a:lnTo>
                  <a:pt x="1692275" y="646112"/>
                </a:lnTo>
                <a:lnTo>
                  <a:pt x="16922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09747" y="3992448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C9C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78122" y="3992448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9383" y="3992448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72045" y="3992448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99220" y="3992448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19995" y="3992448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09747" y="4636973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C9C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78122" y="4636973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89383" y="4636973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72045" y="4636973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99220" y="4636973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19995" y="4636973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09747" y="5281498"/>
            <a:ext cx="968375" cy="644525"/>
          </a:xfrm>
          <a:custGeom>
            <a:avLst/>
            <a:gdLst/>
            <a:ahLst/>
            <a:cxnLst/>
            <a:rect l="l" t="t" r="r" b="b"/>
            <a:pathLst>
              <a:path w="968375" h="644525">
                <a:moveTo>
                  <a:pt x="0" y="644525"/>
                </a:moveTo>
                <a:lnTo>
                  <a:pt x="968375" y="644525"/>
                </a:lnTo>
                <a:lnTo>
                  <a:pt x="9683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C9C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78122" y="5281498"/>
            <a:ext cx="1211261" cy="644525"/>
          </a:xfrm>
          <a:custGeom>
            <a:avLst/>
            <a:gdLst/>
            <a:ahLst/>
            <a:cxnLst/>
            <a:rect l="l" t="t" r="r" b="b"/>
            <a:pathLst>
              <a:path w="1211261" h="644525">
                <a:moveTo>
                  <a:pt x="0" y="644525"/>
                </a:moveTo>
                <a:lnTo>
                  <a:pt x="1211261" y="644525"/>
                </a:lnTo>
                <a:lnTo>
                  <a:pt x="1211261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89383" y="5281498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72045" y="5281498"/>
            <a:ext cx="1527175" cy="644525"/>
          </a:xfrm>
          <a:custGeom>
            <a:avLst/>
            <a:gdLst/>
            <a:ahLst/>
            <a:cxnLst/>
            <a:rect l="l" t="t" r="r" b="b"/>
            <a:pathLst>
              <a:path w="1527175" h="644525">
                <a:moveTo>
                  <a:pt x="0" y="644525"/>
                </a:moveTo>
                <a:lnTo>
                  <a:pt x="1527175" y="644525"/>
                </a:lnTo>
                <a:lnTo>
                  <a:pt x="15271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99220" y="5281498"/>
            <a:ext cx="1120775" cy="644525"/>
          </a:xfrm>
          <a:custGeom>
            <a:avLst/>
            <a:gdLst/>
            <a:ahLst/>
            <a:cxnLst/>
            <a:rect l="l" t="t" r="r" b="b"/>
            <a:pathLst>
              <a:path w="1120775" h="644525">
                <a:moveTo>
                  <a:pt x="0" y="644525"/>
                </a:moveTo>
                <a:lnTo>
                  <a:pt x="1120775" y="644525"/>
                </a:lnTo>
                <a:lnTo>
                  <a:pt x="11207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19995" y="5281498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F8FC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097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097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781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81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89383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89383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720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72046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92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9221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19995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0"/>
                </a:moveTo>
                <a:lnTo>
                  <a:pt x="0" y="39052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19995" y="2035059"/>
            <a:ext cx="0" cy="3905249"/>
          </a:xfrm>
          <a:custGeom>
            <a:avLst/>
            <a:gdLst/>
            <a:ahLst/>
            <a:cxnLst/>
            <a:rect l="l" t="t" r="r" b="b"/>
            <a:pathLst>
              <a:path h="3905249">
                <a:moveTo>
                  <a:pt x="0" y="39052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42984" y="2693871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42984" y="2693871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42984" y="3346334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42984" y="3346334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42984" y="399244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42984" y="399244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42984" y="4636972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42984" y="4636972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42984" y="528149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0" y="0"/>
                </a:moveTo>
                <a:lnTo>
                  <a:pt x="828357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42984" y="5281497"/>
            <a:ext cx="8283573" cy="0"/>
          </a:xfrm>
          <a:custGeom>
            <a:avLst/>
            <a:gdLst/>
            <a:ahLst/>
            <a:cxnLst/>
            <a:rect l="l" t="t" r="r" b="b"/>
            <a:pathLst>
              <a:path w="8283573">
                <a:moveTo>
                  <a:pt x="828357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42984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42984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497983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97983" y="2035059"/>
            <a:ext cx="28574" cy="3905249"/>
          </a:xfrm>
          <a:custGeom>
            <a:avLst/>
            <a:gdLst/>
            <a:ahLst/>
            <a:cxnLst/>
            <a:rect l="l" t="t" r="r" b="b"/>
            <a:pathLst>
              <a:path w="28574" h="3905249">
                <a:moveTo>
                  <a:pt x="0" y="0"/>
                </a:moveTo>
                <a:lnTo>
                  <a:pt x="28574" y="0"/>
                </a:lnTo>
                <a:lnTo>
                  <a:pt x="28574" y="3905249"/>
                </a:lnTo>
                <a:lnTo>
                  <a:pt x="0" y="39052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42984" y="2035059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42984" y="2035059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42984" y="5911735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42984" y="5911735"/>
            <a:ext cx="8283573" cy="28574"/>
          </a:xfrm>
          <a:custGeom>
            <a:avLst/>
            <a:gdLst/>
            <a:ahLst/>
            <a:cxnLst/>
            <a:rect l="l" t="t" r="r" b="b"/>
            <a:pathLst>
              <a:path w="8283573" h="28574">
                <a:moveTo>
                  <a:pt x="0" y="0"/>
                </a:moveTo>
                <a:lnTo>
                  <a:pt x="8283573" y="0"/>
                </a:lnTo>
                <a:lnTo>
                  <a:pt x="82835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68596" y="1833447"/>
            <a:ext cx="2232024" cy="4321174"/>
          </a:xfrm>
          <a:custGeom>
            <a:avLst/>
            <a:gdLst/>
            <a:ahLst/>
            <a:cxnLst/>
            <a:rect l="l" t="t" r="r" b="b"/>
            <a:pathLst>
              <a:path w="2232024" h="4321174">
                <a:moveTo>
                  <a:pt x="0" y="0"/>
                </a:moveTo>
                <a:lnTo>
                  <a:pt x="2232024" y="0"/>
                </a:lnTo>
                <a:lnTo>
                  <a:pt x="2232024" y="4321174"/>
                </a:lnTo>
                <a:lnTo>
                  <a:pt x="0" y="432117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73646" y="1833447"/>
            <a:ext cx="4248149" cy="4321174"/>
          </a:xfrm>
          <a:custGeom>
            <a:avLst/>
            <a:gdLst/>
            <a:ahLst/>
            <a:cxnLst/>
            <a:rect l="l" t="t" r="r" b="b"/>
            <a:pathLst>
              <a:path w="4248149" h="4321174">
                <a:moveTo>
                  <a:pt x="0" y="0"/>
                </a:moveTo>
                <a:lnTo>
                  <a:pt x="4248149" y="0"/>
                </a:lnTo>
                <a:lnTo>
                  <a:pt x="4248149" y="4321174"/>
                </a:lnTo>
                <a:lnTo>
                  <a:pt x="0" y="432117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1396" y="6299083"/>
            <a:ext cx="1728786" cy="454024"/>
          </a:xfrm>
          <a:custGeom>
            <a:avLst/>
            <a:gdLst/>
            <a:ahLst/>
            <a:cxnLst/>
            <a:rect l="l" t="t" r="r" b="b"/>
            <a:pathLst>
              <a:path w="1728786" h="454024">
                <a:moveTo>
                  <a:pt x="0" y="0"/>
                </a:moveTo>
                <a:lnTo>
                  <a:pt x="1728786" y="0"/>
                </a:lnTo>
                <a:lnTo>
                  <a:pt x="1728786" y="454024"/>
                </a:lnTo>
                <a:lnTo>
                  <a:pt x="0" y="454024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28958" y="6299084"/>
            <a:ext cx="6048375" cy="454025"/>
          </a:xfrm>
          <a:custGeom>
            <a:avLst/>
            <a:gdLst/>
            <a:ahLst/>
            <a:cxnLst/>
            <a:rect l="l" t="t" r="r" b="b"/>
            <a:pathLst>
              <a:path w="6048375" h="454025">
                <a:moveTo>
                  <a:pt x="0" y="454025"/>
                </a:moveTo>
                <a:lnTo>
                  <a:pt x="6048375" y="454025"/>
                </a:lnTo>
                <a:lnTo>
                  <a:pt x="6048375" y="0"/>
                </a:lnTo>
                <a:lnTo>
                  <a:pt x="0" y="0"/>
                </a:lnTo>
                <a:lnTo>
                  <a:pt x="0" y="454025"/>
                </a:lnTo>
                <a:close/>
              </a:path>
            </a:pathLst>
          </a:custGeom>
          <a:solidFill>
            <a:srgbClr val="FEF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28958" y="6299083"/>
            <a:ext cx="6048374" cy="454024"/>
          </a:xfrm>
          <a:custGeom>
            <a:avLst/>
            <a:gdLst/>
            <a:ahLst/>
            <a:cxnLst/>
            <a:rect l="l" t="t" r="r" b="b"/>
            <a:pathLst>
              <a:path w="6048374" h="454024">
                <a:moveTo>
                  <a:pt x="0" y="0"/>
                </a:moveTo>
                <a:lnTo>
                  <a:pt x="6048374" y="0"/>
                </a:lnTo>
                <a:lnTo>
                  <a:pt x="6048374" y="454024"/>
                </a:lnTo>
                <a:lnTo>
                  <a:pt x="0" y="454024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155671" y="1250135"/>
            <a:ext cx="15313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Identify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13565" y="1250135"/>
            <a:ext cx="189335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transitive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33480" y="1250135"/>
            <a:ext cx="279662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dependencies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41396" y="6299083"/>
            <a:ext cx="1728786" cy="454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45"/>
              </a:spcBef>
            </a:pPr>
            <a:r>
              <a:rPr sz="1400" b="1" spc="0" dirty="0" smtClean="0">
                <a:solidFill>
                  <a:srgbClr val="383937"/>
                </a:solidFill>
                <a:latin typeface="Arial"/>
                <a:cs typeface="Arial"/>
              </a:rPr>
              <a:t>Primary key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28958" y="6299083"/>
            <a:ext cx="6048374" cy="454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4089">
              <a:lnSpc>
                <a:spcPct val="95825"/>
              </a:lnSpc>
              <a:spcBef>
                <a:spcPts val="445"/>
              </a:spcBef>
            </a:pPr>
            <a:r>
              <a:rPr sz="1400" b="1" spc="-75" dirty="0" smtClean="0">
                <a:solidFill>
                  <a:srgbClr val="383937"/>
                </a:solidFill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383937"/>
                </a:solidFill>
                <a:latin typeface="Arial"/>
                <a:cs typeface="Arial"/>
              </a:rPr>
              <a:t>ransitive dependencies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57271" y="1833447"/>
            <a:ext cx="171132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2968596" y="1833447"/>
            <a:ext cx="2224087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5192683" y="1833447"/>
            <a:ext cx="80962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5273646" y="1833447"/>
            <a:ext cx="4245768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1257271" y="2049346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09746" y="2049346"/>
            <a:ext cx="95885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68596" y="2049346"/>
            <a:ext cx="1220786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565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89383" y="2049346"/>
            <a:ext cx="100330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92683" y="2049346"/>
            <a:ext cx="809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5273646" y="2049346"/>
            <a:ext cx="14255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99221" y="2049346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9995" y="2049346"/>
            <a:ext cx="1699418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57271" y="2693871"/>
            <a:ext cx="752474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09746" y="2693871"/>
            <a:ext cx="958850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68596" y="2693871"/>
            <a:ext cx="1220786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56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89383" y="2693871"/>
            <a:ext cx="1003300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92683" y="2693871"/>
            <a:ext cx="80962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5273646" y="2693871"/>
            <a:ext cx="1425574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99221" y="2693871"/>
            <a:ext cx="1120774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19995" y="2693871"/>
            <a:ext cx="1699418" cy="65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57271" y="3346334"/>
            <a:ext cx="7524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09746" y="3346334"/>
            <a:ext cx="95885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68596" y="3346334"/>
            <a:ext cx="1220786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56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89383" y="3346334"/>
            <a:ext cx="10033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2683" y="3346334"/>
            <a:ext cx="80962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5273646" y="3346334"/>
            <a:ext cx="14255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&amp; 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99221" y="3346334"/>
            <a:ext cx="11207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9995" y="3346334"/>
            <a:ext cx="1699418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7271" y="3992447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09746" y="3992447"/>
            <a:ext cx="95885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68596" y="3992447"/>
            <a:ext cx="1220786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56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89383" y="3992447"/>
            <a:ext cx="100330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92683" y="3992447"/>
            <a:ext cx="809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5273646" y="3992447"/>
            <a:ext cx="14255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Bloggs Ltd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99221" y="3992447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123-456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19995" y="3992447"/>
            <a:ext cx="1699418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High 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7271" y="4636972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9746" y="4636972"/>
            <a:ext cx="95885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8596" y="4636972"/>
            <a:ext cx="1220786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56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9383" y="4636972"/>
            <a:ext cx="100330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2683" y="4636972"/>
            <a:ext cx="809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273646" y="4636972"/>
            <a:ext cx="14255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Co</a:t>
            </a:r>
            <a:r>
              <a:rPr sz="1800" spc="-13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9221" y="4636972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9995" y="4636972"/>
            <a:ext cx="1699418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7271" y="5281497"/>
            <a:ext cx="7524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005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9746" y="5281497"/>
            <a:ext cx="95885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14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8596" y="5281497"/>
            <a:ext cx="1220786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56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383" y="5281497"/>
            <a:ext cx="1003300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2683" y="5281497"/>
            <a:ext cx="809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273646" y="5281497"/>
            <a:ext cx="14255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spc="-200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. 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9221" y="5281497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9995" y="5281497"/>
            <a:ext cx="1699418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1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Bushy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271" y="5926022"/>
            <a:ext cx="1711324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968596" y="5926022"/>
            <a:ext cx="2224087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192683" y="5926022"/>
            <a:ext cx="80962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73646" y="5926022"/>
            <a:ext cx="4245768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48602" y="5997062"/>
            <a:ext cx="1214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384271" y="5997062"/>
            <a:ext cx="1214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109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36277" y="2682759"/>
            <a:ext cx="0" cy="471487"/>
          </a:xfrm>
          <a:custGeom>
            <a:avLst/>
            <a:gdLst/>
            <a:ahLst/>
            <a:cxnLst/>
            <a:rect l="l" t="t" r="r" b="b"/>
            <a:pathLst>
              <a:path h="471487">
                <a:moveTo>
                  <a:pt x="0" y="0"/>
                </a:moveTo>
                <a:lnTo>
                  <a:pt x="0" y="471487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93402" y="262560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3197" y="2157296"/>
            <a:ext cx="752475" cy="495300"/>
          </a:xfrm>
          <a:custGeom>
            <a:avLst/>
            <a:gdLst/>
            <a:ahLst/>
            <a:cxnLst/>
            <a:rect l="l" t="t" r="r" b="b"/>
            <a:pathLst>
              <a:path w="752475" h="495300">
                <a:moveTo>
                  <a:pt x="0" y="495300"/>
                </a:moveTo>
                <a:lnTo>
                  <a:pt x="752475" y="495300"/>
                </a:lnTo>
                <a:lnTo>
                  <a:pt x="7524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5672" y="2157296"/>
            <a:ext cx="777874" cy="495300"/>
          </a:xfrm>
          <a:custGeom>
            <a:avLst/>
            <a:gdLst/>
            <a:ahLst/>
            <a:cxnLst/>
            <a:rect l="l" t="t" r="r" b="b"/>
            <a:pathLst>
              <a:path w="777874" h="495300">
                <a:moveTo>
                  <a:pt x="0" y="495300"/>
                </a:moveTo>
                <a:lnTo>
                  <a:pt x="777874" y="495300"/>
                </a:lnTo>
                <a:lnTo>
                  <a:pt x="7778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03545" y="2157296"/>
            <a:ext cx="1147762" cy="495300"/>
          </a:xfrm>
          <a:custGeom>
            <a:avLst/>
            <a:gdLst/>
            <a:ahLst/>
            <a:cxnLst/>
            <a:rect l="l" t="t" r="r" b="b"/>
            <a:pathLst>
              <a:path w="1147762" h="495300">
                <a:moveTo>
                  <a:pt x="0" y="495300"/>
                </a:moveTo>
                <a:lnTo>
                  <a:pt x="1147762" y="495300"/>
                </a:lnTo>
                <a:lnTo>
                  <a:pt x="11477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51308" y="2157296"/>
            <a:ext cx="841375" cy="495300"/>
          </a:xfrm>
          <a:custGeom>
            <a:avLst/>
            <a:gdLst/>
            <a:ahLst/>
            <a:cxnLst/>
            <a:rect l="l" t="t" r="r" b="b"/>
            <a:pathLst>
              <a:path w="841375" h="495300">
                <a:moveTo>
                  <a:pt x="0" y="495300"/>
                </a:moveTo>
                <a:lnTo>
                  <a:pt x="841375" y="495300"/>
                </a:lnTo>
                <a:lnTo>
                  <a:pt x="8413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92683" y="2157296"/>
            <a:ext cx="917574" cy="495300"/>
          </a:xfrm>
          <a:custGeom>
            <a:avLst/>
            <a:gdLst/>
            <a:ahLst/>
            <a:cxnLst/>
            <a:rect l="l" t="t" r="r" b="b"/>
            <a:pathLst>
              <a:path w="917574" h="495300">
                <a:moveTo>
                  <a:pt x="0" y="495300"/>
                </a:moveTo>
                <a:lnTo>
                  <a:pt x="917574" y="495300"/>
                </a:lnTo>
                <a:lnTo>
                  <a:pt x="9175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45246" y="2680378"/>
            <a:ext cx="0" cy="463549"/>
          </a:xfrm>
          <a:custGeom>
            <a:avLst/>
            <a:gdLst/>
            <a:ahLst/>
            <a:cxnLst/>
            <a:rect l="l" t="t" r="r" b="b"/>
            <a:pathLst>
              <a:path h="463549">
                <a:moveTo>
                  <a:pt x="0" y="0"/>
                </a:moveTo>
                <a:lnTo>
                  <a:pt x="0" y="463549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02370" y="2623228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10258" y="2157296"/>
            <a:ext cx="981075" cy="495300"/>
          </a:xfrm>
          <a:custGeom>
            <a:avLst/>
            <a:gdLst/>
            <a:ahLst/>
            <a:cxnLst/>
            <a:rect l="l" t="t" r="r" b="b"/>
            <a:pathLst>
              <a:path w="981075" h="495300">
                <a:moveTo>
                  <a:pt x="0" y="495300"/>
                </a:moveTo>
                <a:lnTo>
                  <a:pt x="981075" y="495300"/>
                </a:lnTo>
                <a:lnTo>
                  <a:pt x="9810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87440" y="2680378"/>
            <a:ext cx="0" cy="463549"/>
          </a:xfrm>
          <a:custGeom>
            <a:avLst/>
            <a:gdLst/>
            <a:ahLst/>
            <a:cxnLst/>
            <a:rect l="l" t="t" r="r" b="b"/>
            <a:pathLst>
              <a:path h="463549">
                <a:moveTo>
                  <a:pt x="0" y="0"/>
                </a:moveTo>
                <a:lnTo>
                  <a:pt x="0" y="463549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44564" y="2623228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91333" y="2157296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25672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5672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03546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03546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51308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51308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92683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92683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0258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10258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91333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91333" y="214300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58909" y="214300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58909" y="214300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74020" y="214300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74020" y="214300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58910" y="2143009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58910" y="2143009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58910" y="2638309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58910" y="2638309"/>
            <a:ext cx="6643685" cy="28574"/>
          </a:xfrm>
          <a:custGeom>
            <a:avLst/>
            <a:gdLst/>
            <a:ahLst/>
            <a:cxnLst/>
            <a:rect l="l" t="t" r="r" b="b"/>
            <a:pathLst>
              <a:path w="6643685" h="28574">
                <a:moveTo>
                  <a:pt x="0" y="0"/>
                </a:moveTo>
                <a:lnTo>
                  <a:pt x="6643685" y="0"/>
                </a:lnTo>
                <a:lnTo>
                  <a:pt x="6643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44633" y="4641734"/>
            <a:ext cx="1147762" cy="495300"/>
          </a:xfrm>
          <a:custGeom>
            <a:avLst/>
            <a:gdLst/>
            <a:ahLst/>
            <a:cxnLst/>
            <a:rect l="l" t="t" r="r" b="b"/>
            <a:pathLst>
              <a:path w="1147762" h="495300">
                <a:moveTo>
                  <a:pt x="0" y="495300"/>
                </a:moveTo>
                <a:lnTo>
                  <a:pt x="1147762" y="495300"/>
                </a:lnTo>
                <a:lnTo>
                  <a:pt x="11477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2397" y="4641734"/>
            <a:ext cx="841374" cy="495300"/>
          </a:xfrm>
          <a:custGeom>
            <a:avLst/>
            <a:gdLst/>
            <a:ahLst/>
            <a:cxnLst/>
            <a:rect l="l" t="t" r="r" b="b"/>
            <a:pathLst>
              <a:path w="841374" h="495300">
                <a:moveTo>
                  <a:pt x="0" y="495300"/>
                </a:moveTo>
                <a:lnTo>
                  <a:pt x="841374" y="495300"/>
                </a:lnTo>
                <a:lnTo>
                  <a:pt x="8413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92396" y="462744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2396" y="462744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0345" y="46274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30345" y="46274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9483" y="46274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19483" y="46274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30346" y="462744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30346" y="462744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0346" y="512274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30346" y="512274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44633" y="5370398"/>
            <a:ext cx="981075" cy="495300"/>
          </a:xfrm>
          <a:custGeom>
            <a:avLst/>
            <a:gdLst/>
            <a:ahLst/>
            <a:cxnLst/>
            <a:rect l="l" t="t" r="r" b="b"/>
            <a:pathLst>
              <a:path w="981075" h="495300">
                <a:moveTo>
                  <a:pt x="0" y="495300"/>
                </a:moveTo>
                <a:lnTo>
                  <a:pt x="981075" y="495300"/>
                </a:lnTo>
                <a:lnTo>
                  <a:pt x="9810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25708" y="5370398"/>
            <a:ext cx="981074" cy="495300"/>
          </a:xfrm>
          <a:custGeom>
            <a:avLst/>
            <a:gdLst/>
            <a:ahLst/>
            <a:cxnLst/>
            <a:rect l="l" t="t" r="r" b="b"/>
            <a:pathLst>
              <a:path w="981074" h="495300">
                <a:moveTo>
                  <a:pt x="0" y="495300"/>
                </a:moveTo>
                <a:lnTo>
                  <a:pt x="981074" y="495300"/>
                </a:lnTo>
                <a:lnTo>
                  <a:pt x="9810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6783" y="5370398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25708" y="5356111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5708" y="5356111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6783" y="5356111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06783" y="5356111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0345" y="5356111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30345" y="5356111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89470" y="5356111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89470" y="5356111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30346" y="5356110"/>
            <a:ext cx="3187698" cy="28574"/>
          </a:xfrm>
          <a:custGeom>
            <a:avLst/>
            <a:gdLst/>
            <a:ahLst/>
            <a:cxnLst/>
            <a:rect l="l" t="t" r="r" b="b"/>
            <a:pathLst>
              <a:path w="3187698" h="28574">
                <a:moveTo>
                  <a:pt x="0" y="0"/>
                </a:moveTo>
                <a:lnTo>
                  <a:pt x="3187698" y="0"/>
                </a:lnTo>
                <a:lnTo>
                  <a:pt x="31876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30346" y="5356110"/>
            <a:ext cx="3187698" cy="28574"/>
          </a:xfrm>
          <a:custGeom>
            <a:avLst/>
            <a:gdLst/>
            <a:ahLst/>
            <a:cxnLst/>
            <a:rect l="l" t="t" r="r" b="b"/>
            <a:pathLst>
              <a:path w="3187698" h="28574">
                <a:moveTo>
                  <a:pt x="0" y="0"/>
                </a:moveTo>
                <a:lnTo>
                  <a:pt x="3187698" y="0"/>
                </a:lnTo>
                <a:lnTo>
                  <a:pt x="31876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0346" y="5851410"/>
            <a:ext cx="3187698" cy="28574"/>
          </a:xfrm>
          <a:custGeom>
            <a:avLst/>
            <a:gdLst/>
            <a:ahLst/>
            <a:cxnLst/>
            <a:rect l="l" t="t" r="r" b="b"/>
            <a:pathLst>
              <a:path w="3187698" h="28574">
                <a:moveTo>
                  <a:pt x="0" y="0"/>
                </a:moveTo>
                <a:lnTo>
                  <a:pt x="3187698" y="0"/>
                </a:lnTo>
                <a:lnTo>
                  <a:pt x="31876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0346" y="5851410"/>
            <a:ext cx="3187698" cy="28574"/>
          </a:xfrm>
          <a:custGeom>
            <a:avLst/>
            <a:gdLst/>
            <a:ahLst/>
            <a:cxnLst/>
            <a:rect l="l" t="t" r="r" b="b"/>
            <a:pathLst>
              <a:path w="3187698" h="28574">
                <a:moveTo>
                  <a:pt x="0" y="0"/>
                </a:moveTo>
                <a:lnTo>
                  <a:pt x="3187698" y="0"/>
                </a:lnTo>
                <a:lnTo>
                  <a:pt x="31876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3197" y="1365134"/>
            <a:ext cx="1584324" cy="369887"/>
          </a:xfrm>
          <a:custGeom>
            <a:avLst/>
            <a:gdLst/>
            <a:ahLst/>
            <a:cxnLst/>
            <a:rect l="l" t="t" r="r" b="b"/>
            <a:pathLst>
              <a:path w="1584324" h="369887">
                <a:moveTo>
                  <a:pt x="0" y="369887"/>
                </a:moveTo>
                <a:lnTo>
                  <a:pt x="1584324" y="369887"/>
                </a:lnTo>
                <a:lnTo>
                  <a:pt x="1584324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4633" y="3994033"/>
            <a:ext cx="936624" cy="369888"/>
          </a:xfrm>
          <a:custGeom>
            <a:avLst/>
            <a:gdLst/>
            <a:ahLst/>
            <a:cxnLst/>
            <a:rect l="l" t="t" r="r" b="b"/>
            <a:pathLst>
              <a:path w="936624" h="369888">
                <a:moveTo>
                  <a:pt x="0" y="369888"/>
                </a:moveTo>
                <a:lnTo>
                  <a:pt x="936624" y="369888"/>
                </a:lnTo>
                <a:lnTo>
                  <a:pt x="936624" y="0"/>
                </a:lnTo>
                <a:lnTo>
                  <a:pt x="0" y="0"/>
                </a:lnTo>
                <a:lnTo>
                  <a:pt x="0" y="369888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3197" y="3454283"/>
            <a:ext cx="5976936" cy="369888"/>
          </a:xfrm>
          <a:custGeom>
            <a:avLst/>
            <a:gdLst/>
            <a:ahLst/>
            <a:cxnLst/>
            <a:rect l="l" t="t" r="r" b="b"/>
            <a:pathLst>
              <a:path w="5976936" h="369888">
                <a:moveTo>
                  <a:pt x="0" y="369888"/>
                </a:moveTo>
                <a:lnTo>
                  <a:pt x="5976936" y="369888"/>
                </a:lnTo>
                <a:lnTo>
                  <a:pt x="5976936" y="0"/>
                </a:lnTo>
                <a:lnTo>
                  <a:pt x="0" y="0"/>
                </a:lnTo>
                <a:lnTo>
                  <a:pt x="0" y="369888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9397" y="6235584"/>
            <a:ext cx="752475" cy="495300"/>
          </a:xfrm>
          <a:custGeom>
            <a:avLst/>
            <a:gdLst/>
            <a:ahLst/>
            <a:cxnLst/>
            <a:rect l="l" t="t" r="r" b="b"/>
            <a:pathLst>
              <a:path w="752475" h="495300">
                <a:moveTo>
                  <a:pt x="0" y="495300"/>
                </a:moveTo>
                <a:lnTo>
                  <a:pt x="752475" y="495300"/>
                </a:lnTo>
                <a:lnTo>
                  <a:pt x="7524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1872" y="6235584"/>
            <a:ext cx="777874" cy="495300"/>
          </a:xfrm>
          <a:custGeom>
            <a:avLst/>
            <a:gdLst/>
            <a:ahLst/>
            <a:cxnLst/>
            <a:rect l="l" t="t" r="r" b="b"/>
            <a:pathLst>
              <a:path w="777874" h="495300">
                <a:moveTo>
                  <a:pt x="0" y="495300"/>
                </a:moveTo>
                <a:lnTo>
                  <a:pt x="777874" y="495300"/>
                </a:lnTo>
                <a:lnTo>
                  <a:pt x="7778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9745" y="6235584"/>
            <a:ext cx="1147762" cy="495300"/>
          </a:xfrm>
          <a:custGeom>
            <a:avLst/>
            <a:gdLst/>
            <a:ahLst/>
            <a:cxnLst/>
            <a:rect l="l" t="t" r="r" b="b"/>
            <a:pathLst>
              <a:path w="1147762" h="495300">
                <a:moveTo>
                  <a:pt x="0" y="495300"/>
                </a:moveTo>
                <a:lnTo>
                  <a:pt x="1147762" y="495300"/>
                </a:lnTo>
                <a:lnTo>
                  <a:pt x="11477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27508" y="6235584"/>
            <a:ext cx="981074" cy="495300"/>
          </a:xfrm>
          <a:custGeom>
            <a:avLst/>
            <a:gdLst/>
            <a:ahLst/>
            <a:cxnLst/>
            <a:rect l="l" t="t" r="r" b="b"/>
            <a:pathLst>
              <a:path w="981074" h="495300">
                <a:moveTo>
                  <a:pt x="0" y="495300"/>
                </a:moveTo>
                <a:lnTo>
                  <a:pt x="981074" y="495300"/>
                </a:lnTo>
                <a:lnTo>
                  <a:pt x="9810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01872" y="62212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01872" y="62212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9746" y="62212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9746" y="62212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7508" y="62212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27508" y="62212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35109" y="62212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35109" y="62212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4296" y="62212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4296" y="62212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35110" y="6221296"/>
            <a:ext cx="3687760" cy="28574"/>
          </a:xfrm>
          <a:custGeom>
            <a:avLst/>
            <a:gdLst/>
            <a:ahLst/>
            <a:cxnLst/>
            <a:rect l="l" t="t" r="r" b="b"/>
            <a:pathLst>
              <a:path w="3687760" h="28574">
                <a:moveTo>
                  <a:pt x="0" y="0"/>
                </a:moveTo>
                <a:lnTo>
                  <a:pt x="3687760" y="0"/>
                </a:lnTo>
                <a:lnTo>
                  <a:pt x="368776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35110" y="6221296"/>
            <a:ext cx="3687760" cy="28574"/>
          </a:xfrm>
          <a:custGeom>
            <a:avLst/>
            <a:gdLst/>
            <a:ahLst/>
            <a:cxnLst/>
            <a:rect l="l" t="t" r="r" b="b"/>
            <a:pathLst>
              <a:path w="3687760" h="28574">
                <a:moveTo>
                  <a:pt x="0" y="0"/>
                </a:moveTo>
                <a:lnTo>
                  <a:pt x="3687760" y="0"/>
                </a:lnTo>
                <a:lnTo>
                  <a:pt x="368776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35110" y="6716596"/>
            <a:ext cx="3687760" cy="28574"/>
          </a:xfrm>
          <a:custGeom>
            <a:avLst/>
            <a:gdLst/>
            <a:ahLst/>
            <a:cxnLst/>
            <a:rect l="l" t="t" r="r" b="b"/>
            <a:pathLst>
              <a:path w="3687760" h="28574">
                <a:moveTo>
                  <a:pt x="0" y="0"/>
                </a:moveTo>
                <a:lnTo>
                  <a:pt x="3687760" y="0"/>
                </a:lnTo>
                <a:lnTo>
                  <a:pt x="368776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35110" y="6716596"/>
            <a:ext cx="3687760" cy="28574"/>
          </a:xfrm>
          <a:custGeom>
            <a:avLst/>
            <a:gdLst/>
            <a:ahLst/>
            <a:cxnLst/>
            <a:rect l="l" t="t" r="r" b="b"/>
            <a:pathLst>
              <a:path w="3687760" h="28574">
                <a:moveTo>
                  <a:pt x="0" y="0"/>
                </a:moveTo>
                <a:lnTo>
                  <a:pt x="3687760" y="0"/>
                </a:lnTo>
                <a:lnTo>
                  <a:pt x="368776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49397" y="6235584"/>
            <a:ext cx="752475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35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872" y="6235584"/>
            <a:ext cx="7778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9746" y="6235584"/>
            <a:ext cx="1147761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7508" y="6235584"/>
            <a:ext cx="9810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8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4633" y="5370398"/>
            <a:ext cx="9810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202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5708" y="5370398"/>
            <a:ext cx="9810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6783" y="5370398"/>
            <a:ext cx="11969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4633" y="4641734"/>
            <a:ext cx="1147762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002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2396" y="4641734"/>
            <a:ext cx="8413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3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4633" y="3994033"/>
            <a:ext cx="936624" cy="36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921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3NF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3197" y="3454283"/>
            <a:ext cx="5976936" cy="36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r>
              <a:rPr sz="18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3NF: Identify transitive dependencies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3197" y="2157296"/>
            <a:ext cx="752475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35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5672" y="2157296"/>
            <a:ext cx="7778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3546" y="2157296"/>
            <a:ext cx="1147761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1308" y="2157296"/>
            <a:ext cx="8413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2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2683" y="2157296"/>
            <a:ext cx="9175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9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0258" y="2157296"/>
            <a:ext cx="9810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1333" y="2157296"/>
            <a:ext cx="11969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3197" y="2652596"/>
            <a:ext cx="3063080" cy="50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736277" y="2652596"/>
            <a:ext cx="1908968" cy="50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645246" y="2652596"/>
            <a:ext cx="1042193" cy="4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687440" y="2652596"/>
            <a:ext cx="615155" cy="4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73197" y="1365134"/>
            <a:ext cx="1584324" cy="36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7571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 / 2NF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4272" y="1708034"/>
            <a:ext cx="8137525" cy="5016500"/>
          </a:xfrm>
          <a:custGeom>
            <a:avLst/>
            <a:gdLst/>
            <a:ahLst/>
            <a:cxnLst/>
            <a:rect l="l" t="t" r="r" b="b"/>
            <a:pathLst>
              <a:path w="8137525" h="5016500">
                <a:moveTo>
                  <a:pt x="0" y="5016500"/>
                </a:moveTo>
                <a:lnTo>
                  <a:pt x="8137525" y="5016500"/>
                </a:lnTo>
                <a:lnTo>
                  <a:pt x="8137525" y="0"/>
                </a:lnTo>
                <a:lnTo>
                  <a:pt x="0" y="0"/>
                </a:lnTo>
                <a:lnTo>
                  <a:pt x="0" y="5016500"/>
                </a:lnTo>
                <a:close/>
              </a:path>
            </a:pathLst>
          </a:custGeom>
          <a:solidFill>
            <a:srgbClr val="E5FE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4271" y="1708034"/>
            <a:ext cx="8137525" cy="5016499"/>
          </a:xfrm>
          <a:custGeom>
            <a:avLst/>
            <a:gdLst/>
            <a:ahLst/>
            <a:cxnLst/>
            <a:rect l="l" t="t" r="r" b="b"/>
            <a:pathLst>
              <a:path w="8137525" h="5016499">
                <a:moveTo>
                  <a:pt x="0" y="0"/>
                </a:moveTo>
                <a:lnTo>
                  <a:pt x="8137525" y="0"/>
                </a:lnTo>
                <a:lnTo>
                  <a:pt x="8137525" y="5016499"/>
                </a:lnTo>
                <a:lnTo>
                  <a:pt x="0" y="50164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241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20914" y="4203584"/>
            <a:ext cx="463549" cy="0"/>
          </a:xfrm>
          <a:custGeom>
            <a:avLst/>
            <a:gdLst/>
            <a:ahLst/>
            <a:cxnLst/>
            <a:rect l="l" t="t" r="r" b="b"/>
            <a:pathLst>
              <a:path w="463549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4" y="406070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1450" y="142875"/>
                </a:moveTo>
                <a:lnTo>
                  <a:pt x="285750" y="0"/>
                </a:lnTo>
                <a:lnTo>
                  <a:pt x="0" y="142875"/>
                </a:lnTo>
                <a:lnTo>
                  <a:pt x="285750" y="285750"/>
                </a:lnTo>
                <a:lnTo>
                  <a:pt x="171450" y="142875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20914" y="3227272"/>
            <a:ext cx="463549" cy="0"/>
          </a:xfrm>
          <a:custGeom>
            <a:avLst/>
            <a:gdLst/>
            <a:ahLst/>
            <a:cxnLst/>
            <a:rect l="l" t="t" r="r" b="b"/>
            <a:pathLst>
              <a:path w="463549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3764" y="3084396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1450" y="142875"/>
                </a:moveTo>
                <a:lnTo>
                  <a:pt x="285750" y="0"/>
                </a:lnTo>
                <a:lnTo>
                  <a:pt x="0" y="142875"/>
                </a:lnTo>
                <a:lnTo>
                  <a:pt x="285750" y="285750"/>
                </a:lnTo>
                <a:lnTo>
                  <a:pt x="171450" y="142875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72283" y="4881447"/>
            <a:ext cx="2305050" cy="646111"/>
          </a:xfrm>
          <a:custGeom>
            <a:avLst/>
            <a:gdLst/>
            <a:ahLst/>
            <a:cxnLst/>
            <a:rect l="l" t="t" r="r" b="b"/>
            <a:pathLst>
              <a:path w="2305050" h="646111">
                <a:moveTo>
                  <a:pt x="0" y="646111"/>
                </a:moveTo>
                <a:lnTo>
                  <a:pt x="2305050" y="646111"/>
                </a:lnTo>
                <a:lnTo>
                  <a:pt x="2305050" y="0"/>
                </a:lnTo>
                <a:lnTo>
                  <a:pt x="0" y="0"/>
                </a:lnTo>
                <a:lnTo>
                  <a:pt x="0" y="646111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72283" y="4881446"/>
            <a:ext cx="2305049" cy="646111"/>
          </a:xfrm>
          <a:custGeom>
            <a:avLst/>
            <a:gdLst/>
            <a:ahLst/>
            <a:cxnLst/>
            <a:rect l="l" t="t" r="r" b="b"/>
            <a:pathLst>
              <a:path w="2305049" h="646111">
                <a:moveTo>
                  <a:pt x="0" y="0"/>
                </a:moveTo>
                <a:lnTo>
                  <a:pt x="2305049" y="0"/>
                </a:lnTo>
                <a:lnTo>
                  <a:pt x="2305049" y="646111"/>
                </a:lnTo>
                <a:lnTo>
                  <a:pt x="0" y="646111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0598" y="1338384"/>
            <a:ext cx="7692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6873" y="1338384"/>
            <a:ext cx="28935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3: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3291" y="1338384"/>
            <a:ext cx="12211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283" y="4881446"/>
            <a:ext cx="2305049" cy="646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909289" marR="904071" algn="ctr">
              <a:lnSpc>
                <a:spcPct val="95825"/>
              </a:lnSpc>
              <a:spcBef>
                <a:spcPts val="200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271" y="1708034"/>
            <a:ext cx="8137525" cy="5016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84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endParaRPr sz="20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3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Sale (date, product, price, client, phone, address)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1300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20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3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20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sale</a:t>
            </a: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, date, product, price, client, phone, address)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1300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endParaRPr sz="20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3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20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sale</a:t>
            </a: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, date, product, price, client, phone, address)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1300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3NF</a:t>
            </a:r>
            <a:endParaRPr sz="2000">
              <a:latin typeface="Arial"/>
              <a:cs typeface="Arial"/>
            </a:endParaRPr>
          </a:p>
          <a:p>
            <a:pPr marL="1005840">
              <a:lnSpc>
                <a:spcPts val="2530"/>
              </a:lnSpc>
              <a:spcBef>
                <a:spcPts val="108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Item (</a:t>
            </a:r>
            <a:r>
              <a:rPr sz="20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product</a:t>
            </a: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, price)                                 </a:t>
            </a:r>
            <a:r>
              <a:rPr sz="2000" spc="353" dirty="0" smtClean="0">
                <a:solidFill>
                  <a:srgbClr val="383937"/>
                </a:solidFill>
                <a:latin typeface="Arial"/>
                <a:cs typeface="Arial"/>
              </a:rPr>
              <a:t> </a:t>
            </a:r>
            <a:r>
              <a:rPr sz="2700" b="1" spc="0" baseline="12883" dirty="0" smtClean="0">
                <a:solidFill>
                  <a:srgbClr val="383937"/>
                </a:solidFill>
                <a:latin typeface="Arial"/>
                <a:cs typeface="Arial"/>
              </a:rPr>
              <a:t>2NF is the same as</a:t>
            </a:r>
            <a:endParaRPr sz="1800">
              <a:latin typeface="Arial"/>
              <a:cs typeface="Arial"/>
            </a:endParaRPr>
          </a:p>
          <a:p>
            <a:pPr marL="1005840" marR="3191478">
              <a:lnSpc>
                <a:spcPts val="2357"/>
              </a:lnSpc>
              <a:spcBef>
                <a:spcPts val="13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Customer (</a:t>
            </a:r>
            <a:r>
              <a:rPr sz="20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, phone, address) </a:t>
            </a:r>
            <a:endParaRPr sz="2000">
              <a:latin typeface="Arial"/>
              <a:cs typeface="Arial"/>
            </a:endParaRPr>
          </a:p>
          <a:p>
            <a:pPr marL="1005840" marR="3191478">
              <a:lnSpc>
                <a:spcPts val="2357"/>
              </a:lnSpc>
              <a:spcBef>
                <a:spcPts val="1331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20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sale</a:t>
            </a: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, date, product, client)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3083" y="4387734"/>
            <a:ext cx="3581400" cy="247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69983" y="1358085"/>
            <a:ext cx="8929717" cy="982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13" marR="38114">
              <a:lnSpc>
                <a:spcPts val="3304"/>
              </a:lnSpc>
              <a:spcBef>
                <a:spcPts val="165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BCNF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sz="3000" spc="0" baseline="1501" dirty="0" smtClean="0">
                <a:solidFill>
                  <a:srgbClr val="383937"/>
                </a:solidFill>
                <a:latin typeface="Wingdings"/>
                <a:cs typeface="Wingdings"/>
              </a:rPr>
              <a:t></a:t>
            </a:r>
            <a:r>
              <a:rPr sz="3000" spc="0" baseline="1449" dirty="0" smtClean="0">
                <a:solidFill>
                  <a:srgbClr val="383937"/>
                </a:solidFill>
                <a:latin typeface="Times New Roman"/>
                <a:cs typeface="Times New Roman"/>
              </a:rPr>
              <a:t>   </a:t>
            </a:r>
            <a:r>
              <a:rPr sz="3000" spc="149" baseline="1449" dirty="0" smtClean="0">
                <a:solidFill>
                  <a:srgbClr val="383937"/>
                </a:solidFill>
                <a:latin typeface="Times New Roman"/>
                <a:cs typeface="Times New Roman"/>
              </a:rPr>
              <a:t> </a:t>
            </a:r>
            <a:r>
              <a:rPr sz="3000" spc="0" baseline="1449" dirty="0" smtClean="0">
                <a:solidFill>
                  <a:srgbClr val="383937"/>
                </a:solidFill>
                <a:latin typeface="Arial"/>
                <a:cs typeface="Arial"/>
              </a:rPr>
              <a:t>When table contains only one candidate key, the 3NF and the BCNF</a:t>
            </a:r>
            <a:endParaRPr sz="2000">
              <a:latin typeface="Arial"/>
              <a:cs typeface="Arial"/>
            </a:endParaRPr>
          </a:p>
          <a:p>
            <a:pPr marL="279400" marR="38114">
              <a:lnSpc>
                <a:spcPct val="95825"/>
              </a:lnSpc>
              <a:spcBef>
                <a:spcPts val="1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are equivalent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9983" y="24421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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5096" y="2442014"/>
            <a:ext cx="709527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BCNF can be violated only when table contains more than one</a:t>
            </a:r>
            <a:endParaRPr sz="2000">
              <a:latin typeface="Arial"/>
              <a:cs typeface="Arial"/>
            </a:endParaRPr>
          </a:p>
          <a:p>
            <a:pPr marL="14286" marR="38100">
              <a:lnSpc>
                <a:spcPct val="95825"/>
              </a:lnSpc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candidate key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5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Table can be in 3NF and fail to meet BCNF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9983" y="31025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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6883" y="3458014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1683" y="3458014"/>
            <a:ext cx="2871436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4763">
              <a:lnSpc>
                <a:spcPts val="2100"/>
              </a:lnSpc>
              <a:spcBef>
                <a:spcPts val="145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No partial dependencies, dependencies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7162" y="3458014"/>
            <a:ext cx="322619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nor does it contain transitive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6883" y="4080314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6446" y="4080314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6425" y="4080314"/>
            <a:ext cx="96718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non-key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0668" y="4080314"/>
            <a:ext cx="98129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9032" y="4080314"/>
            <a:ext cx="24693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3032" y="4080314"/>
            <a:ext cx="41659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6704" y="4080314"/>
            <a:ext cx="140488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determinant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8640" y="4080314"/>
            <a:ext cx="27534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1037" y="4080314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2873" y="4080314"/>
            <a:ext cx="45877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8709" y="4080314"/>
            <a:ext cx="98129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4597" y="1358085"/>
            <a:ext cx="7550176" cy="1701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Normalisation and Business Rules</a:t>
            </a:r>
            <a:endParaRPr sz="3200">
              <a:latin typeface="Arial"/>
              <a:cs typeface="Arial"/>
            </a:endParaRPr>
          </a:p>
          <a:p>
            <a:pPr marL="81915" indent="-1587">
              <a:lnSpc>
                <a:spcPct val="100041"/>
              </a:lnSpc>
              <a:spcBef>
                <a:spcPts val="2099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The following is a simple example of normalisation of some typical sales data</a:t>
            </a:r>
            <a:endParaRPr sz="2000">
              <a:latin typeface="Arial"/>
              <a:cs typeface="Arial"/>
            </a:endParaRPr>
          </a:p>
          <a:p>
            <a:pPr marL="80327" marR="31111">
              <a:lnSpc>
                <a:spcPct val="95825"/>
              </a:lnSpc>
              <a:spcBef>
                <a:spcPts val="601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There are 3 cases.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7111" y="209412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7111" y="277992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4012" y="3160834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8812" y="3160834"/>
            <a:ext cx="712863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63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Each is based on different assumptions about the nature of the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business (business rules).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111" y="384672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224" y="3846634"/>
            <a:ext cx="758844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In each case, the primary key (PK) requires a different combination</a:t>
            </a:r>
            <a:endParaRPr sz="2000">
              <a:latin typeface="Arial"/>
              <a:cs typeface="Arial"/>
            </a:endParaRPr>
          </a:p>
          <a:p>
            <a:pPr marL="14287" marR="38100">
              <a:lnSpc>
                <a:spcPct val="95825"/>
              </a:lnSpc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fields to uniquely identify records in the 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7739" y="3846634"/>
            <a:ext cx="27534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11" y="453252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2224" y="4532434"/>
            <a:ext cx="528775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Differences in the PK lead to differences in the</a:t>
            </a:r>
            <a:endParaRPr sz="2000">
              <a:latin typeface="Arial"/>
              <a:cs typeface="Arial"/>
            </a:endParaRPr>
          </a:p>
          <a:p>
            <a:pPr marL="14287" marR="38100">
              <a:lnSpc>
                <a:spcPct val="95825"/>
              </a:lnSpc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proceeds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7057" y="4532434"/>
            <a:ext cx="20964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way normalisation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0883" y="1949334"/>
            <a:ext cx="6019800" cy="4672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97" y="1358085"/>
            <a:ext cx="26383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Decomposed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443" y="1358085"/>
            <a:ext cx="56060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by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6609" y="1358085"/>
            <a:ext cx="236741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reassigning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0549" y="1358085"/>
            <a:ext cx="6509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7483" y="1873134"/>
            <a:ext cx="6858000" cy="489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4597" y="1358085"/>
            <a:ext cx="62810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9226" y="1358085"/>
            <a:ext cx="171299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8780" y="1358085"/>
            <a:ext cx="46992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5238" y="1358085"/>
            <a:ext cx="121511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BCNF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6872" y="1358085"/>
            <a:ext cx="297636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decomposition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33621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33621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79796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79796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1171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21171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48346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48346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69121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69121" y="2179522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0960" y="2838334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0" y="0"/>
                </a:moveTo>
                <a:lnTo>
                  <a:pt x="732472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50960" y="2838334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73247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50960" y="3482859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0" y="0"/>
                </a:moveTo>
                <a:lnTo>
                  <a:pt x="732472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50960" y="3482859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73247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0960" y="4128972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0" y="0"/>
                </a:moveTo>
                <a:lnTo>
                  <a:pt x="732472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50960" y="4128972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73247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0960" y="4773497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0" y="0"/>
                </a:moveTo>
                <a:lnTo>
                  <a:pt x="732472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0960" y="4773497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73247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50960" y="5418022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0" y="0"/>
                </a:moveTo>
                <a:lnTo>
                  <a:pt x="7324723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50960" y="5418022"/>
            <a:ext cx="7324723" cy="0"/>
          </a:xfrm>
          <a:custGeom>
            <a:avLst/>
            <a:gdLst/>
            <a:ahLst/>
            <a:cxnLst/>
            <a:rect l="l" t="t" r="r" b="b"/>
            <a:pathLst>
              <a:path w="7324723">
                <a:moveTo>
                  <a:pt x="73247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50959" y="2179522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50959" y="2179522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47108" y="2179522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7108" y="2179522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50960" y="2179522"/>
            <a:ext cx="7324723" cy="28574"/>
          </a:xfrm>
          <a:custGeom>
            <a:avLst/>
            <a:gdLst/>
            <a:ahLst/>
            <a:cxnLst/>
            <a:rect l="l" t="t" r="r" b="b"/>
            <a:pathLst>
              <a:path w="7324723" h="28574">
                <a:moveTo>
                  <a:pt x="0" y="0"/>
                </a:moveTo>
                <a:lnTo>
                  <a:pt x="7324723" y="0"/>
                </a:lnTo>
                <a:lnTo>
                  <a:pt x="732472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50960" y="2179522"/>
            <a:ext cx="7324723" cy="28574"/>
          </a:xfrm>
          <a:custGeom>
            <a:avLst/>
            <a:gdLst/>
            <a:ahLst/>
            <a:cxnLst/>
            <a:rect l="l" t="t" r="r" b="b"/>
            <a:pathLst>
              <a:path w="7324723" h="28574">
                <a:moveTo>
                  <a:pt x="0" y="0"/>
                </a:moveTo>
                <a:lnTo>
                  <a:pt x="7324723" y="0"/>
                </a:lnTo>
                <a:lnTo>
                  <a:pt x="732472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0960" y="6048259"/>
            <a:ext cx="7324723" cy="28574"/>
          </a:xfrm>
          <a:custGeom>
            <a:avLst/>
            <a:gdLst/>
            <a:ahLst/>
            <a:cxnLst/>
            <a:rect l="l" t="t" r="r" b="b"/>
            <a:pathLst>
              <a:path w="7324723" h="28574">
                <a:moveTo>
                  <a:pt x="0" y="0"/>
                </a:moveTo>
                <a:lnTo>
                  <a:pt x="7324723" y="0"/>
                </a:lnTo>
                <a:lnTo>
                  <a:pt x="732472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50960" y="6048259"/>
            <a:ext cx="7324723" cy="28574"/>
          </a:xfrm>
          <a:custGeom>
            <a:avLst/>
            <a:gdLst/>
            <a:ahLst/>
            <a:cxnLst/>
            <a:rect l="l" t="t" r="r" b="b"/>
            <a:pathLst>
              <a:path w="7324723" h="28574">
                <a:moveTo>
                  <a:pt x="0" y="0"/>
                </a:moveTo>
                <a:lnTo>
                  <a:pt x="7324723" y="0"/>
                </a:lnTo>
                <a:lnTo>
                  <a:pt x="732472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44597" y="1358085"/>
            <a:ext cx="3798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50997" y="1358085"/>
            <a:ext cx="205066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traditional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28188" y="1358085"/>
            <a:ext cx="92198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6726" y="1358085"/>
            <a:ext cx="67350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76790" y="1358085"/>
            <a:ext cx="3123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15728" y="1358085"/>
            <a:ext cx="110339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sales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5683" y="1358085"/>
            <a:ext cx="92198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64860" y="6380284"/>
            <a:ext cx="3226499" cy="661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Contains </a:t>
            </a:r>
            <a:r>
              <a:rPr sz="2000" spc="0" smtClean="0">
                <a:solidFill>
                  <a:srgbClr val="383937"/>
                </a:solidFill>
                <a:latin typeface="Arial"/>
                <a:cs typeface="Arial"/>
              </a:rPr>
              <a:t>unnormalised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65247" y="2193809"/>
            <a:ext cx="968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33621" y="2193809"/>
            <a:ext cx="1146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9796" y="2193809"/>
            <a:ext cx="841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21171" y="2193809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48346" y="2193809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9121" y="2193809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5247" y="2838334"/>
            <a:ext cx="968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3621" y="2838334"/>
            <a:ext cx="1146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9796" y="2838334"/>
            <a:ext cx="841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21171" y="2838334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8346" y="2838334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69121" y="2838334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65247" y="3482859"/>
            <a:ext cx="9683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3621" y="3482859"/>
            <a:ext cx="11461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9796" y="3482859"/>
            <a:ext cx="8413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1171" y="3482859"/>
            <a:ext cx="15271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&amp; 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8346" y="3482859"/>
            <a:ext cx="11207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9121" y="3482859"/>
            <a:ext cx="16922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65247" y="4128972"/>
            <a:ext cx="968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3621" y="4128972"/>
            <a:ext cx="1146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9796" y="4128972"/>
            <a:ext cx="841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1171" y="4128972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Bloggs Ltd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8346" y="4128972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123-456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121" y="4128972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High 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5247" y="4773497"/>
            <a:ext cx="968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3621" y="4773497"/>
            <a:ext cx="1146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9796" y="4773497"/>
            <a:ext cx="841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1171" y="4773497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Co</a:t>
            </a:r>
            <a:r>
              <a:rPr sz="1800" spc="-13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8346" y="4773497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9121" y="4773497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5247" y="5418022"/>
            <a:ext cx="968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14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3621" y="5418022"/>
            <a:ext cx="1146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9796" y="5418022"/>
            <a:ext cx="8413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1171" y="5418022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200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. 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8346" y="5418022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9121" y="5418022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Bushy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44597" y="1358085"/>
            <a:ext cx="155441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CASE 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7111" y="2059203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2224" y="2059109"/>
            <a:ext cx="614060" cy="142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  <a:p>
            <a:pPr marL="344487" marR="38100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344487" marR="38100">
              <a:lnSpc>
                <a:spcPct val="95825"/>
              </a:lnSpc>
              <a:spcBef>
                <a:spcPts val="7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344487" marR="38100">
              <a:lnSpc>
                <a:spcPct val="95825"/>
              </a:lnSpc>
              <a:spcBef>
                <a:spcPts val="7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3356" y="2059109"/>
            <a:ext cx="5793711" cy="142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we assume that</a:t>
            </a:r>
            <a:endParaRPr sz="2000">
              <a:latin typeface="Arial"/>
              <a:cs typeface="Arial"/>
            </a:endParaRPr>
          </a:p>
          <a:p>
            <a:pPr marL="32918">
              <a:lnSpc>
                <a:spcPct val="95825"/>
              </a:lnSpc>
              <a:spcBef>
                <a:spcPts val="592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Each client makes no more than one order per day</a:t>
            </a:r>
            <a:endParaRPr sz="2000">
              <a:latin typeface="Arial"/>
              <a:cs typeface="Arial"/>
            </a:endParaRPr>
          </a:p>
          <a:p>
            <a:pPr marL="32918" marR="43811">
              <a:lnSpc>
                <a:spcPct val="95825"/>
              </a:lnSpc>
              <a:spcBef>
                <a:spcPts val="700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No two clients have the same name</a:t>
            </a:r>
            <a:endParaRPr sz="2000">
              <a:latin typeface="Arial"/>
              <a:cs typeface="Arial"/>
            </a:endParaRPr>
          </a:p>
          <a:p>
            <a:pPr marL="32918" marR="43811">
              <a:lnSpc>
                <a:spcPct val="95825"/>
              </a:lnSpc>
              <a:spcBef>
                <a:spcPts val="700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Each order consists of a single product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7111" y="3583203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224" y="3583109"/>
            <a:ext cx="345175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In this case we can use 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1044" y="3583109"/>
            <a:ext cx="48731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5429" y="3583109"/>
            <a:ext cx="96678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9265" y="3583109"/>
            <a:ext cx="27532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1663" y="3583109"/>
            <a:ext cx="89660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provide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5344" y="3583109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3812" y="3887909"/>
            <a:ext cx="12211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composite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054" y="3887909"/>
            <a:ext cx="91023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primary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9350" y="3887909"/>
            <a:ext cx="45877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solidFill>
                  <a:srgbClr val="383937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113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39539" y="6038336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96652" y="6770571"/>
            <a:ext cx="242886" cy="0"/>
          </a:xfrm>
          <a:custGeom>
            <a:avLst/>
            <a:gdLst/>
            <a:ahLst/>
            <a:cxnLst/>
            <a:rect l="l" t="t" r="r" b="b"/>
            <a:pathLst>
              <a:path w="242886">
                <a:moveTo>
                  <a:pt x="242886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866077" y="6770571"/>
            <a:ext cx="242886" cy="0"/>
          </a:xfrm>
          <a:custGeom>
            <a:avLst/>
            <a:gdLst/>
            <a:ahLst/>
            <a:cxnLst/>
            <a:rect l="l" t="t" r="r" b="b"/>
            <a:pathLst>
              <a:path w="242886">
                <a:moveTo>
                  <a:pt x="242886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57297" y="6441959"/>
            <a:ext cx="4608511" cy="339725"/>
          </a:xfrm>
          <a:custGeom>
            <a:avLst/>
            <a:gdLst/>
            <a:ahLst/>
            <a:cxnLst/>
            <a:rect l="l" t="t" r="r" b="b"/>
            <a:pathLst>
              <a:path w="4608511" h="339725">
                <a:moveTo>
                  <a:pt x="0" y="339725"/>
                </a:moveTo>
                <a:lnTo>
                  <a:pt x="4608511" y="339725"/>
                </a:lnTo>
                <a:lnTo>
                  <a:pt x="4608511" y="0"/>
                </a:lnTo>
                <a:lnTo>
                  <a:pt x="0" y="0"/>
                </a:lnTo>
                <a:lnTo>
                  <a:pt x="0" y="33972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75208" y="6038336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08964" y="6038336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44633" y="6038336"/>
            <a:ext cx="121443" cy="0"/>
          </a:xfrm>
          <a:custGeom>
            <a:avLst/>
            <a:gdLst/>
            <a:ahLst/>
            <a:cxnLst/>
            <a:rect l="l" t="t" r="r" b="b"/>
            <a:pathLst>
              <a:path w="121443">
                <a:moveTo>
                  <a:pt x="12144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05058" y="1906471"/>
            <a:ext cx="1147762" cy="644525"/>
          </a:xfrm>
          <a:custGeom>
            <a:avLst/>
            <a:gdLst/>
            <a:ahLst/>
            <a:cxnLst/>
            <a:rect l="l" t="t" r="r" b="b"/>
            <a:pathLst>
              <a:path w="1147762" h="644525">
                <a:moveTo>
                  <a:pt x="0" y="644525"/>
                </a:moveTo>
                <a:lnTo>
                  <a:pt x="1147762" y="644525"/>
                </a:lnTo>
                <a:lnTo>
                  <a:pt x="11477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52820" y="1906471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05058" y="2550996"/>
            <a:ext cx="1147762" cy="644525"/>
          </a:xfrm>
          <a:custGeom>
            <a:avLst/>
            <a:gdLst/>
            <a:ahLst/>
            <a:cxnLst/>
            <a:rect l="l" t="t" r="r" b="b"/>
            <a:pathLst>
              <a:path w="1147762" h="644525">
                <a:moveTo>
                  <a:pt x="0" y="644525"/>
                </a:moveTo>
                <a:lnTo>
                  <a:pt x="1147762" y="644525"/>
                </a:lnTo>
                <a:lnTo>
                  <a:pt x="11477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52820" y="2550996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05058" y="3195522"/>
            <a:ext cx="1147762" cy="646112"/>
          </a:xfrm>
          <a:custGeom>
            <a:avLst/>
            <a:gdLst/>
            <a:ahLst/>
            <a:cxnLst/>
            <a:rect l="l" t="t" r="r" b="b"/>
            <a:pathLst>
              <a:path w="1147762" h="646112">
                <a:moveTo>
                  <a:pt x="0" y="646112"/>
                </a:moveTo>
                <a:lnTo>
                  <a:pt x="1147762" y="646112"/>
                </a:lnTo>
                <a:lnTo>
                  <a:pt x="1147762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2820" y="3195522"/>
            <a:ext cx="982662" cy="646112"/>
          </a:xfrm>
          <a:custGeom>
            <a:avLst/>
            <a:gdLst/>
            <a:ahLst/>
            <a:cxnLst/>
            <a:rect l="l" t="t" r="r" b="b"/>
            <a:pathLst>
              <a:path w="982662" h="646112">
                <a:moveTo>
                  <a:pt x="0" y="646112"/>
                </a:moveTo>
                <a:lnTo>
                  <a:pt x="982662" y="646112"/>
                </a:lnTo>
                <a:lnTo>
                  <a:pt x="982662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05058" y="3841635"/>
            <a:ext cx="1147762" cy="644525"/>
          </a:xfrm>
          <a:custGeom>
            <a:avLst/>
            <a:gdLst/>
            <a:ahLst/>
            <a:cxnLst/>
            <a:rect l="l" t="t" r="r" b="b"/>
            <a:pathLst>
              <a:path w="1147762" h="644525">
                <a:moveTo>
                  <a:pt x="0" y="644525"/>
                </a:moveTo>
                <a:lnTo>
                  <a:pt x="1147762" y="644525"/>
                </a:lnTo>
                <a:lnTo>
                  <a:pt x="11477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52820" y="3841635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5058" y="4486160"/>
            <a:ext cx="1147762" cy="644524"/>
          </a:xfrm>
          <a:custGeom>
            <a:avLst/>
            <a:gdLst/>
            <a:ahLst/>
            <a:cxnLst/>
            <a:rect l="l" t="t" r="r" b="b"/>
            <a:pathLst>
              <a:path w="1147762" h="644524">
                <a:moveTo>
                  <a:pt x="0" y="644524"/>
                </a:moveTo>
                <a:lnTo>
                  <a:pt x="1147762" y="644524"/>
                </a:lnTo>
                <a:lnTo>
                  <a:pt x="1147762" y="0"/>
                </a:lnTo>
                <a:lnTo>
                  <a:pt x="0" y="0"/>
                </a:lnTo>
                <a:lnTo>
                  <a:pt x="0" y="644524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52820" y="4486160"/>
            <a:ext cx="982662" cy="644524"/>
          </a:xfrm>
          <a:custGeom>
            <a:avLst/>
            <a:gdLst/>
            <a:ahLst/>
            <a:cxnLst/>
            <a:rect l="l" t="t" r="r" b="b"/>
            <a:pathLst>
              <a:path w="982662" h="644524">
                <a:moveTo>
                  <a:pt x="0" y="644524"/>
                </a:moveTo>
                <a:lnTo>
                  <a:pt x="982662" y="644524"/>
                </a:lnTo>
                <a:lnTo>
                  <a:pt x="982662" y="0"/>
                </a:lnTo>
                <a:lnTo>
                  <a:pt x="0" y="0"/>
                </a:lnTo>
                <a:lnTo>
                  <a:pt x="0" y="644524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05058" y="5130685"/>
            <a:ext cx="1147762" cy="644525"/>
          </a:xfrm>
          <a:custGeom>
            <a:avLst/>
            <a:gdLst/>
            <a:ahLst/>
            <a:cxnLst/>
            <a:rect l="l" t="t" r="r" b="b"/>
            <a:pathLst>
              <a:path w="1147762" h="644525">
                <a:moveTo>
                  <a:pt x="0" y="644525"/>
                </a:moveTo>
                <a:lnTo>
                  <a:pt x="1147762" y="644525"/>
                </a:lnTo>
                <a:lnTo>
                  <a:pt x="11477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52820" y="5130685"/>
            <a:ext cx="982662" cy="644525"/>
          </a:xfrm>
          <a:custGeom>
            <a:avLst/>
            <a:gdLst/>
            <a:ahLst/>
            <a:cxnLst/>
            <a:rect l="l" t="t" r="r" b="b"/>
            <a:pathLst>
              <a:path w="982662" h="644525">
                <a:moveTo>
                  <a:pt x="0" y="644525"/>
                </a:moveTo>
                <a:lnTo>
                  <a:pt x="982662" y="644525"/>
                </a:lnTo>
                <a:lnTo>
                  <a:pt x="9826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05058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05058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2821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52821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35482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35482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62658" y="1906471"/>
            <a:ext cx="1120774" cy="644525"/>
          </a:xfrm>
          <a:custGeom>
            <a:avLst/>
            <a:gdLst/>
            <a:ahLst/>
            <a:cxnLst/>
            <a:rect l="l" t="t" r="r" b="b"/>
            <a:pathLst>
              <a:path w="1120774" h="644525">
                <a:moveTo>
                  <a:pt x="0" y="644525"/>
                </a:moveTo>
                <a:lnTo>
                  <a:pt x="1120774" y="644525"/>
                </a:lnTo>
                <a:lnTo>
                  <a:pt x="1120774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83433" y="1906471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62658" y="2550996"/>
            <a:ext cx="1120774" cy="644525"/>
          </a:xfrm>
          <a:custGeom>
            <a:avLst/>
            <a:gdLst/>
            <a:ahLst/>
            <a:cxnLst/>
            <a:rect l="l" t="t" r="r" b="b"/>
            <a:pathLst>
              <a:path w="1120774" h="644525">
                <a:moveTo>
                  <a:pt x="0" y="644525"/>
                </a:moveTo>
                <a:lnTo>
                  <a:pt x="1120774" y="644525"/>
                </a:lnTo>
                <a:lnTo>
                  <a:pt x="1120774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83433" y="2550996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62658" y="3195522"/>
            <a:ext cx="1120774" cy="646112"/>
          </a:xfrm>
          <a:custGeom>
            <a:avLst/>
            <a:gdLst/>
            <a:ahLst/>
            <a:cxnLst/>
            <a:rect l="l" t="t" r="r" b="b"/>
            <a:pathLst>
              <a:path w="1120774" h="646112">
                <a:moveTo>
                  <a:pt x="0" y="646112"/>
                </a:moveTo>
                <a:lnTo>
                  <a:pt x="1120774" y="646112"/>
                </a:lnTo>
                <a:lnTo>
                  <a:pt x="1120774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83433" y="3195522"/>
            <a:ext cx="1692275" cy="646112"/>
          </a:xfrm>
          <a:custGeom>
            <a:avLst/>
            <a:gdLst/>
            <a:ahLst/>
            <a:cxnLst/>
            <a:rect l="l" t="t" r="r" b="b"/>
            <a:pathLst>
              <a:path w="1692275" h="646112">
                <a:moveTo>
                  <a:pt x="0" y="646112"/>
                </a:moveTo>
                <a:lnTo>
                  <a:pt x="1692275" y="646112"/>
                </a:lnTo>
                <a:lnTo>
                  <a:pt x="169227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62658" y="3841635"/>
            <a:ext cx="1120774" cy="644525"/>
          </a:xfrm>
          <a:custGeom>
            <a:avLst/>
            <a:gdLst/>
            <a:ahLst/>
            <a:cxnLst/>
            <a:rect l="l" t="t" r="r" b="b"/>
            <a:pathLst>
              <a:path w="1120774" h="644525">
                <a:moveTo>
                  <a:pt x="0" y="644525"/>
                </a:moveTo>
                <a:lnTo>
                  <a:pt x="1120774" y="644525"/>
                </a:lnTo>
                <a:lnTo>
                  <a:pt x="1120774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83433" y="3841635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62658" y="4486160"/>
            <a:ext cx="1120774" cy="644524"/>
          </a:xfrm>
          <a:custGeom>
            <a:avLst/>
            <a:gdLst/>
            <a:ahLst/>
            <a:cxnLst/>
            <a:rect l="l" t="t" r="r" b="b"/>
            <a:pathLst>
              <a:path w="1120774" h="644524">
                <a:moveTo>
                  <a:pt x="0" y="644524"/>
                </a:moveTo>
                <a:lnTo>
                  <a:pt x="1120774" y="644524"/>
                </a:lnTo>
                <a:lnTo>
                  <a:pt x="1120774" y="0"/>
                </a:lnTo>
                <a:lnTo>
                  <a:pt x="0" y="0"/>
                </a:lnTo>
                <a:lnTo>
                  <a:pt x="0" y="644524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83433" y="4486160"/>
            <a:ext cx="1692275" cy="644524"/>
          </a:xfrm>
          <a:custGeom>
            <a:avLst/>
            <a:gdLst/>
            <a:ahLst/>
            <a:cxnLst/>
            <a:rect l="l" t="t" r="r" b="b"/>
            <a:pathLst>
              <a:path w="1692275" h="644524">
                <a:moveTo>
                  <a:pt x="0" y="644524"/>
                </a:moveTo>
                <a:lnTo>
                  <a:pt x="1692275" y="644524"/>
                </a:lnTo>
                <a:lnTo>
                  <a:pt x="1692275" y="0"/>
                </a:lnTo>
                <a:lnTo>
                  <a:pt x="0" y="0"/>
                </a:lnTo>
                <a:lnTo>
                  <a:pt x="0" y="644524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62658" y="5130685"/>
            <a:ext cx="1120774" cy="644525"/>
          </a:xfrm>
          <a:custGeom>
            <a:avLst/>
            <a:gdLst/>
            <a:ahLst/>
            <a:cxnLst/>
            <a:rect l="l" t="t" r="r" b="b"/>
            <a:pathLst>
              <a:path w="1120774" h="644525">
                <a:moveTo>
                  <a:pt x="0" y="644525"/>
                </a:moveTo>
                <a:lnTo>
                  <a:pt x="1120774" y="644525"/>
                </a:lnTo>
                <a:lnTo>
                  <a:pt x="1120774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83433" y="5130685"/>
            <a:ext cx="1692275" cy="644525"/>
          </a:xfrm>
          <a:custGeom>
            <a:avLst/>
            <a:gdLst/>
            <a:ahLst/>
            <a:cxnLst/>
            <a:rect l="l" t="t" r="r" b="b"/>
            <a:pathLst>
              <a:path w="1692275" h="644525">
                <a:moveTo>
                  <a:pt x="0" y="644525"/>
                </a:moveTo>
                <a:lnTo>
                  <a:pt x="1692275" y="644525"/>
                </a:lnTo>
                <a:lnTo>
                  <a:pt x="169227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A3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62657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62657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83432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0"/>
                </a:moveTo>
                <a:lnTo>
                  <a:pt x="0" y="3897311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83432" y="1892184"/>
            <a:ext cx="0" cy="3897311"/>
          </a:xfrm>
          <a:custGeom>
            <a:avLst/>
            <a:gdLst/>
            <a:ahLst/>
            <a:cxnLst/>
            <a:rect l="l" t="t" r="r" b="b"/>
            <a:pathLst>
              <a:path h="3897311">
                <a:moveTo>
                  <a:pt x="0" y="3897311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22396" y="2550996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0" y="0"/>
                </a:moveTo>
                <a:lnTo>
                  <a:pt x="7467598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22396" y="2550996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7467598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22396" y="3195521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0" y="0"/>
                </a:moveTo>
                <a:lnTo>
                  <a:pt x="7467598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22396" y="3195521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7467598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22396" y="3841634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0" y="0"/>
                </a:moveTo>
                <a:lnTo>
                  <a:pt x="7467598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22396" y="3841634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7467598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2396" y="4486159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0" y="0"/>
                </a:moveTo>
                <a:lnTo>
                  <a:pt x="7467598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2396" y="4486159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7467598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22396" y="5130684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0" y="0"/>
                </a:moveTo>
                <a:lnTo>
                  <a:pt x="7467598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22396" y="5130684"/>
            <a:ext cx="7467598" cy="0"/>
          </a:xfrm>
          <a:custGeom>
            <a:avLst/>
            <a:gdLst/>
            <a:ahLst/>
            <a:cxnLst/>
            <a:rect l="l" t="t" r="r" b="b"/>
            <a:pathLst>
              <a:path w="7467598">
                <a:moveTo>
                  <a:pt x="7467598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22395" y="1892184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22395" y="1892184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061420" y="1892184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061420" y="1892184"/>
            <a:ext cx="28574" cy="3897311"/>
          </a:xfrm>
          <a:custGeom>
            <a:avLst/>
            <a:gdLst/>
            <a:ahLst/>
            <a:cxnLst/>
            <a:rect l="l" t="t" r="r" b="b"/>
            <a:pathLst>
              <a:path w="28574" h="3897311">
                <a:moveTo>
                  <a:pt x="0" y="0"/>
                </a:moveTo>
                <a:lnTo>
                  <a:pt x="28574" y="0"/>
                </a:lnTo>
                <a:lnTo>
                  <a:pt x="28574" y="3897311"/>
                </a:lnTo>
                <a:lnTo>
                  <a:pt x="0" y="3897311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22396" y="1892184"/>
            <a:ext cx="7467598" cy="28574"/>
          </a:xfrm>
          <a:custGeom>
            <a:avLst/>
            <a:gdLst/>
            <a:ahLst/>
            <a:cxnLst/>
            <a:rect l="l" t="t" r="r" b="b"/>
            <a:pathLst>
              <a:path w="7467598" h="28574">
                <a:moveTo>
                  <a:pt x="0" y="0"/>
                </a:moveTo>
                <a:lnTo>
                  <a:pt x="7467598" y="0"/>
                </a:lnTo>
                <a:lnTo>
                  <a:pt x="74675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22396" y="1892184"/>
            <a:ext cx="7467598" cy="28574"/>
          </a:xfrm>
          <a:custGeom>
            <a:avLst/>
            <a:gdLst/>
            <a:ahLst/>
            <a:cxnLst/>
            <a:rect l="l" t="t" r="r" b="b"/>
            <a:pathLst>
              <a:path w="7467598" h="28574">
                <a:moveTo>
                  <a:pt x="0" y="0"/>
                </a:moveTo>
                <a:lnTo>
                  <a:pt x="7467598" y="0"/>
                </a:lnTo>
                <a:lnTo>
                  <a:pt x="74675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22396" y="5760922"/>
            <a:ext cx="7467598" cy="28574"/>
          </a:xfrm>
          <a:custGeom>
            <a:avLst/>
            <a:gdLst/>
            <a:ahLst/>
            <a:cxnLst/>
            <a:rect l="l" t="t" r="r" b="b"/>
            <a:pathLst>
              <a:path w="7467598" h="28574">
                <a:moveTo>
                  <a:pt x="0" y="0"/>
                </a:moveTo>
                <a:lnTo>
                  <a:pt x="7467598" y="0"/>
                </a:lnTo>
                <a:lnTo>
                  <a:pt x="74675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22396" y="5760922"/>
            <a:ext cx="7467598" cy="28574"/>
          </a:xfrm>
          <a:custGeom>
            <a:avLst/>
            <a:gdLst/>
            <a:ahLst/>
            <a:cxnLst/>
            <a:rect l="l" t="t" r="r" b="b"/>
            <a:pathLst>
              <a:path w="7467598" h="28574">
                <a:moveTo>
                  <a:pt x="0" y="0"/>
                </a:moveTo>
                <a:lnTo>
                  <a:pt x="7467598" y="0"/>
                </a:lnTo>
                <a:lnTo>
                  <a:pt x="746759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44597" y="1358085"/>
            <a:ext cx="15313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Identify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02490" y="1358085"/>
            <a:ext cx="157725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primary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06307" y="1358085"/>
            <a:ext cx="76445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36683" y="1906471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05058" y="1906471"/>
            <a:ext cx="11477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52821" y="1906471"/>
            <a:ext cx="9826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35482" y="1906471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62657" y="1906471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83432" y="1906471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b="1" i="1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36683" y="2550996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5058" y="2550996"/>
            <a:ext cx="11477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2821" y="2550996"/>
            <a:ext cx="9826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35482" y="2550996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2657" y="2550996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83432" y="2550996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36683" y="3195521"/>
            <a:ext cx="968375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5058" y="3195521"/>
            <a:ext cx="1147762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2821" y="3195521"/>
            <a:ext cx="982661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5482" y="3195521"/>
            <a:ext cx="15271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&amp; 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2657" y="3195521"/>
            <a:ext cx="11207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3432" y="3195521"/>
            <a:ext cx="1692274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6683" y="3841634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5058" y="3841634"/>
            <a:ext cx="11477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2821" y="3841634"/>
            <a:ext cx="9826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35482" y="3841634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Bloggs Ltd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62657" y="3841634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123-456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3432" y="3841634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 High 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6683" y="4486159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5058" y="4486159"/>
            <a:ext cx="11477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Widget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2821" y="4486159"/>
            <a:ext cx="9826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5482" y="4486159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Klutz Co</a:t>
            </a:r>
            <a:r>
              <a:rPr sz="1800" spc="-13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2657" y="4486159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131-323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3432" y="4486159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13 Luck 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6683" y="5130684"/>
            <a:ext cx="968375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14 Jan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5058" y="5130684"/>
            <a:ext cx="1147762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3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Gizmo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2821" y="5130684"/>
            <a:ext cx="982661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5482" y="5130684"/>
            <a:ext cx="15271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200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. Nurk Inc.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2657" y="5130684"/>
            <a:ext cx="11207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666-999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3432" y="5130684"/>
            <a:ext cx="1692274" cy="644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>
              <a:lnSpc>
                <a:spcPct val="95825"/>
              </a:lnSpc>
              <a:spcBef>
                <a:spcPts val="470"/>
              </a:spcBef>
            </a:pP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 Bushy</a:t>
            </a:r>
            <a:r>
              <a:rPr sz="1800" spc="-99" dirty="0" smtClean="0">
                <a:latin typeface="Arial"/>
                <a:cs typeface="Arial"/>
              </a:rPr>
              <a:t> </a:t>
            </a:r>
            <a:r>
              <a:rPr sz="1800" spc="-3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439539" y="5898636"/>
            <a:ext cx="1214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75208" y="5898636"/>
            <a:ext cx="1214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3144" y="321126"/>
            <a:ext cx="0" cy="57149"/>
          </a:xfrm>
          <a:custGeom>
            <a:avLst/>
            <a:gdLst/>
            <a:ahLst/>
            <a:cxnLst/>
            <a:rect l="l" t="t" r="r" b="b"/>
            <a:pathLst>
              <a:path h="57149">
                <a:moveTo>
                  <a:pt x="0" y="0"/>
                </a:move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3144" y="321126"/>
            <a:ext cx="0" cy="57149"/>
          </a:xfrm>
          <a:custGeom>
            <a:avLst/>
            <a:gdLst/>
            <a:ahLst/>
            <a:cxnLst/>
            <a:rect l="l" t="t" r="r" b="b"/>
            <a:pathLst>
              <a:path h="57149">
                <a:moveTo>
                  <a:pt x="0" y="0"/>
                </a:move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65247" y="2193809"/>
            <a:ext cx="777874" cy="485775"/>
          </a:xfrm>
          <a:custGeom>
            <a:avLst/>
            <a:gdLst/>
            <a:ahLst/>
            <a:cxnLst/>
            <a:rect l="l" t="t" r="r" b="b"/>
            <a:pathLst>
              <a:path w="777874" h="485775">
                <a:moveTo>
                  <a:pt x="0" y="485775"/>
                </a:moveTo>
                <a:lnTo>
                  <a:pt x="777874" y="485775"/>
                </a:lnTo>
                <a:lnTo>
                  <a:pt x="777874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43122" y="2193809"/>
            <a:ext cx="1147761" cy="485775"/>
          </a:xfrm>
          <a:custGeom>
            <a:avLst/>
            <a:gdLst/>
            <a:ahLst/>
            <a:cxnLst/>
            <a:rect l="l" t="t" r="r" b="b"/>
            <a:pathLst>
              <a:path w="1147761" h="485775">
                <a:moveTo>
                  <a:pt x="0" y="485775"/>
                </a:moveTo>
                <a:lnTo>
                  <a:pt x="1147761" y="485775"/>
                </a:lnTo>
                <a:lnTo>
                  <a:pt x="114776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90883" y="2193809"/>
            <a:ext cx="841375" cy="485775"/>
          </a:xfrm>
          <a:custGeom>
            <a:avLst/>
            <a:gdLst/>
            <a:ahLst/>
            <a:cxnLst/>
            <a:rect l="l" t="t" r="r" b="b"/>
            <a:pathLst>
              <a:path w="841375" h="485775">
                <a:moveTo>
                  <a:pt x="0" y="485775"/>
                </a:moveTo>
                <a:lnTo>
                  <a:pt x="841375" y="485775"/>
                </a:lnTo>
                <a:lnTo>
                  <a:pt x="8413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32258" y="2193809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485775"/>
                </a:moveTo>
                <a:lnTo>
                  <a:pt x="981075" y="485775"/>
                </a:lnTo>
                <a:lnTo>
                  <a:pt x="9810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13333" y="2193809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485775"/>
                </a:moveTo>
                <a:lnTo>
                  <a:pt x="981075" y="485775"/>
                </a:lnTo>
                <a:lnTo>
                  <a:pt x="9810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94408" y="2193809"/>
            <a:ext cx="1196974" cy="485775"/>
          </a:xfrm>
          <a:custGeom>
            <a:avLst/>
            <a:gdLst/>
            <a:ahLst/>
            <a:cxnLst/>
            <a:rect l="l" t="t" r="r" b="b"/>
            <a:pathLst>
              <a:path w="1196974" h="485775">
                <a:moveTo>
                  <a:pt x="0" y="485775"/>
                </a:moveTo>
                <a:lnTo>
                  <a:pt x="1196974" y="485775"/>
                </a:lnTo>
                <a:lnTo>
                  <a:pt x="1196974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43121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3121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90883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90883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32258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32258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13333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13333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94408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94408" y="217952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50959" y="21795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50959" y="21795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77095" y="21795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77095" y="217952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50960" y="2179522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0960" y="2179522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50960" y="2665296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50960" y="2665296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34033" y="2754197"/>
            <a:ext cx="0" cy="639761"/>
          </a:xfrm>
          <a:custGeom>
            <a:avLst/>
            <a:gdLst/>
            <a:ahLst/>
            <a:cxnLst/>
            <a:rect l="l" t="t" r="r" b="b"/>
            <a:pathLst>
              <a:path h="639761">
                <a:moveTo>
                  <a:pt x="0" y="0"/>
                </a:moveTo>
                <a:lnTo>
                  <a:pt x="0" y="639761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91158" y="2697046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42096" y="2754197"/>
            <a:ext cx="0" cy="639761"/>
          </a:xfrm>
          <a:custGeom>
            <a:avLst/>
            <a:gdLst/>
            <a:ahLst/>
            <a:cxnLst/>
            <a:rect l="l" t="t" r="r" b="b"/>
            <a:pathLst>
              <a:path h="639761">
                <a:moveTo>
                  <a:pt x="0" y="0"/>
                </a:moveTo>
                <a:lnTo>
                  <a:pt x="0" y="639761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99220" y="2697046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62371" y="2754197"/>
            <a:ext cx="0" cy="639761"/>
          </a:xfrm>
          <a:custGeom>
            <a:avLst/>
            <a:gdLst/>
            <a:ahLst/>
            <a:cxnLst/>
            <a:rect l="l" t="t" r="r" b="b"/>
            <a:pathLst>
              <a:path h="639761">
                <a:moveTo>
                  <a:pt x="0" y="0"/>
                </a:moveTo>
                <a:lnTo>
                  <a:pt x="0" y="639761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19495" y="2697046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08271" y="2754197"/>
            <a:ext cx="0" cy="639761"/>
          </a:xfrm>
          <a:custGeom>
            <a:avLst/>
            <a:gdLst/>
            <a:ahLst/>
            <a:cxnLst/>
            <a:rect l="l" t="t" r="r" b="b"/>
            <a:pathLst>
              <a:path h="639761">
                <a:moveTo>
                  <a:pt x="0" y="0"/>
                </a:moveTo>
                <a:lnTo>
                  <a:pt x="0" y="639761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65395" y="2697046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65247" y="1365134"/>
            <a:ext cx="936624" cy="396875"/>
          </a:xfrm>
          <a:custGeom>
            <a:avLst/>
            <a:gdLst/>
            <a:ahLst/>
            <a:cxnLst/>
            <a:rect l="l" t="t" r="r" b="b"/>
            <a:pathLst>
              <a:path w="936624" h="396875">
                <a:moveTo>
                  <a:pt x="0" y="396875"/>
                </a:moveTo>
                <a:lnTo>
                  <a:pt x="936624" y="396875"/>
                </a:lnTo>
                <a:lnTo>
                  <a:pt x="936624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5883" y="4965584"/>
            <a:ext cx="936624" cy="396875"/>
          </a:xfrm>
          <a:custGeom>
            <a:avLst/>
            <a:gdLst/>
            <a:ahLst/>
            <a:cxnLst/>
            <a:rect l="l" t="t" r="r" b="b"/>
            <a:pathLst>
              <a:path w="936624" h="396875">
                <a:moveTo>
                  <a:pt x="0" y="396875"/>
                </a:moveTo>
                <a:lnTo>
                  <a:pt x="936624" y="396875"/>
                </a:lnTo>
                <a:lnTo>
                  <a:pt x="936624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8908" y="3778134"/>
            <a:ext cx="4248148" cy="396875"/>
          </a:xfrm>
          <a:custGeom>
            <a:avLst/>
            <a:gdLst/>
            <a:ahLst/>
            <a:cxnLst/>
            <a:rect l="l" t="t" r="r" b="b"/>
            <a:pathLst>
              <a:path w="4248148" h="396875">
                <a:moveTo>
                  <a:pt x="0" y="396875"/>
                </a:moveTo>
                <a:lnTo>
                  <a:pt x="4248148" y="396875"/>
                </a:lnTo>
                <a:lnTo>
                  <a:pt x="4248148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85883" y="5865697"/>
            <a:ext cx="777875" cy="431800"/>
          </a:xfrm>
          <a:custGeom>
            <a:avLst/>
            <a:gdLst/>
            <a:ahLst/>
            <a:cxnLst/>
            <a:rect l="l" t="t" r="r" b="b"/>
            <a:pathLst>
              <a:path w="777875" h="431800">
                <a:moveTo>
                  <a:pt x="0" y="431799"/>
                </a:moveTo>
                <a:lnTo>
                  <a:pt x="777875" y="431799"/>
                </a:lnTo>
                <a:lnTo>
                  <a:pt x="777875" y="0"/>
                </a:lnTo>
                <a:lnTo>
                  <a:pt x="0" y="0"/>
                </a:lnTo>
                <a:lnTo>
                  <a:pt x="0" y="4317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3758" y="5865697"/>
            <a:ext cx="1146174" cy="431800"/>
          </a:xfrm>
          <a:custGeom>
            <a:avLst/>
            <a:gdLst/>
            <a:ahLst/>
            <a:cxnLst/>
            <a:rect l="l" t="t" r="r" b="b"/>
            <a:pathLst>
              <a:path w="1146174" h="431800">
                <a:moveTo>
                  <a:pt x="0" y="431799"/>
                </a:moveTo>
                <a:lnTo>
                  <a:pt x="1146174" y="431799"/>
                </a:lnTo>
                <a:lnTo>
                  <a:pt x="1146174" y="0"/>
                </a:lnTo>
                <a:lnTo>
                  <a:pt x="0" y="0"/>
                </a:lnTo>
                <a:lnTo>
                  <a:pt x="0" y="4317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9933" y="5865697"/>
            <a:ext cx="841375" cy="431800"/>
          </a:xfrm>
          <a:custGeom>
            <a:avLst/>
            <a:gdLst/>
            <a:ahLst/>
            <a:cxnLst/>
            <a:rect l="l" t="t" r="r" b="b"/>
            <a:pathLst>
              <a:path w="841375" h="431800">
                <a:moveTo>
                  <a:pt x="0" y="431799"/>
                </a:moveTo>
                <a:lnTo>
                  <a:pt x="841375" y="431799"/>
                </a:lnTo>
                <a:lnTo>
                  <a:pt x="841375" y="0"/>
                </a:lnTo>
                <a:lnTo>
                  <a:pt x="0" y="0"/>
                </a:lnTo>
                <a:lnTo>
                  <a:pt x="0" y="4317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1308" y="5865697"/>
            <a:ext cx="981075" cy="431800"/>
          </a:xfrm>
          <a:custGeom>
            <a:avLst/>
            <a:gdLst/>
            <a:ahLst/>
            <a:cxnLst/>
            <a:rect l="l" t="t" r="r" b="b"/>
            <a:pathLst>
              <a:path w="981075" h="431800">
                <a:moveTo>
                  <a:pt x="0" y="431799"/>
                </a:moveTo>
                <a:lnTo>
                  <a:pt x="981075" y="431799"/>
                </a:lnTo>
                <a:lnTo>
                  <a:pt x="981075" y="0"/>
                </a:lnTo>
                <a:lnTo>
                  <a:pt x="0" y="0"/>
                </a:lnTo>
                <a:lnTo>
                  <a:pt x="0" y="4317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32383" y="5865697"/>
            <a:ext cx="981075" cy="431800"/>
          </a:xfrm>
          <a:custGeom>
            <a:avLst/>
            <a:gdLst/>
            <a:ahLst/>
            <a:cxnLst/>
            <a:rect l="l" t="t" r="r" b="b"/>
            <a:pathLst>
              <a:path w="981075" h="431800">
                <a:moveTo>
                  <a:pt x="0" y="431799"/>
                </a:moveTo>
                <a:lnTo>
                  <a:pt x="981075" y="431799"/>
                </a:lnTo>
                <a:lnTo>
                  <a:pt x="981075" y="0"/>
                </a:lnTo>
                <a:lnTo>
                  <a:pt x="0" y="0"/>
                </a:lnTo>
                <a:lnTo>
                  <a:pt x="0" y="4317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13458" y="5865697"/>
            <a:ext cx="1196974" cy="431800"/>
          </a:xfrm>
          <a:custGeom>
            <a:avLst/>
            <a:gdLst/>
            <a:ahLst/>
            <a:cxnLst/>
            <a:rect l="l" t="t" r="r" b="b"/>
            <a:pathLst>
              <a:path w="1196974" h="431800">
                <a:moveTo>
                  <a:pt x="0" y="431799"/>
                </a:moveTo>
                <a:lnTo>
                  <a:pt x="1196974" y="431799"/>
                </a:lnTo>
                <a:lnTo>
                  <a:pt x="1196974" y="0"/>
                </a:lnTo>
                <a:lnTo>
                  <a:pt x="0" y="0"/>
                </a:lnTo>
                <a:lnTo>
                  <a:pt x="0" y="4317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3758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0"/>
                </a:moveTo>
                <a:lnTo>
                  <a:pt x="0" y="4603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63758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4603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9933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0"/>
                </a:moveTo>
                <a:lnTo>
                  <a:pt x="0" y="4603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9933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4603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51308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0"/>
                </a:moveTo>
                <a:lnTo>
                  <a:pt x="0" y="4603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51308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4603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32382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0"/>
                </a:moveTo>
                <a:lnTo>
                  <a:pt x="0" y="4603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2382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4603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13457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0"/>
                </a:moveTo>
                <a:lnTo>
                  <a:pt x="0" y="4603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3457" y="5851410"/>
            <a:ext cx="0" cy="460373"/>
          </a:xfrm>
          <a:custGeom>
            <a:avLst/>
            <a:gdLst/>
            <a:ahLst/>
            <a:cxnLst/>
            <a:rect l="l" t="t" r="r" b="b"/>
            <a:pathLst>
              <a:path h="460373">
                <a:moveTo>
                  <a:pt x="0" y="4603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1595" y="5851410"/>
            <a:ext cx="28574" cy="460373"/>
          </a:xfrm>
          <a:custGeom>
            <a:avLst/>
            <a:gdLst/>
            <a:ahLst/>
            <a:cxnLst/>
            <a:rect l="l" t="t" r="r" b="b"/>
            <a:pathLst>
              <a:path w="28574" h="460373">
                <a:moveTo>
                  <a:pt x="0" y="0"/>
                </a:moveTo>
                <a:lnTo>
                  <a:pt x="28574" y="0"/>
                </a:lnTo>
                <a:lnTo>
                  <a:pt x="28574" y="460373"/>
                </a:lnTo>
                <a:lnTo>
                  <a:pt x="0" y="4603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71595" y="5851410"/>
            <a:ext cx="28574" cy="460373"/>
          </a:xfrm>
          <a:custGeom>
            <a:avLst/>
            <a:gdLst/>
            <a:ahLst/>
            <a:cxnLst/>
            <a:rect l="l" t="t" r="r" b="b"/>
            <a:pathLst>
              <a:path w="28574" h="460373">
                <a:moveTo>
                  <a:pt x="0" y="0"/>
                </a:moveTo>
                <a:lnTo>
                  <a:pt x="28574" y="0"/>
                </a:lnTo>
                <a:lnTo>
                  <a:pt x="28574" y="460373"/>
                </a:lnTo>
                <a:lnTo>
                  <a:pt x="0" y="4603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96145" y="5851410"/>
            <a:ext cx="28574" cy="460373"/>
          </a:xfrm>
          <a:custGeom>
            <a:avLst/>
            <a:gdLst/>
            <a:ahLst/>
            <a:cxnLst/>
            <a:rect l="l" t="t" r="r" b="b"/>
            <a:pathLst>
              <a:path w="28574" h="460373">
                <a:moveTo>
                  <a:pt x="0" y="0"/>
                </a:moveTo>
                <a:lnTo>
                  <a:pt x="28574" y="0"/>
                </a:lnTo>
                <a:lnTo>
                  <a:pt x="28574" y="460373"/>
                </a:lnTo>
                <a:lnTo>
                  <a:pt x="0" y="4603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6145" y="5851410"/>
            <a:ext cx="28574" cy="460373"/>
          </a:xfrm>
          <a:custGeom>
            <a:avLst/>
            <a:gdLst/>
            <a:ahLst/>
            <a:cxnLst/>
            <a:rect l="l" t="t" r="r" b="b"/>
            <a:pathLst>
              <a:path w="28574" h="460373">
                <a:moveTo>
                  <a:pt x="0" y="0"/>
                </a:moveTo>
                <a:lnTo>
                  <a:pt x="28574" y="0"/>
                </a:lnTo>
                <a:lnTo>
                  <a:pt x="28574" y="460373"/>
                </a:lnTo>
                <a:lnTo>
                  <a:pt x="0" y="4603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1596" y="5851409"/>
            <a:ext cx="5953124" cy="28574"/>
          </a:xfrm>
          <a:custGeom>
            <a:avLst/>
            <a:gdLst/>
            <a:ahLst/>
            <a:cxnLst/>
            <a:rect l="l" t="t" r="r" b="b"/>
            <a:pathLst>
              <a:path w="5953124" h="28574">
                <a:moveTo>
                  <a:pt x="0" y="0"/>
                </a:moveTo>
                <a:lnTo>
                  <a:pt x="5953124" y="0"/>
                </a:lnTo>
                <a:lnTo>
                  <a:pt x="5953124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71596" y="5851409"/>
            <a:ext cx="5953124" cy="28574"/>
          </a:xfrm>
          <a:custGeom>
            <a:avLst/>
            <a:gdLst/>
            <a:ahLst/>
            <a:cxnLst/>
            <a:rect l="l" t="t" r="r" b="b"/>
            <a:pathLst>
              <a:path w="5953124" h="28574">
                <a:moveTo>
                  <a:pt x="0" y="0"/>
                </a:moveTo>
                <a:lnTo>
                  <a:pt x="5953124" y="0"/>
                </a:lnTo>
                <a:lnTo>
                  <a:pt x="5953124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1596" y="6283209"/>
            <a:ext cx="5953124" cy="28574"/>
          </a:xfrm>
          <a:custGeom>
            <a:avLst/>
            <a:gdLst/>
            <a:ahLst/>
            <a:cxnLst/>
            <a:rect l="l" t="t" r="r" b="b"/>
            <a:pathLst>
              <a:path w="5953124" h="28574">
                <a:moveTo>
                  <a:pt x="0" y="0"/>
                </a:moveTo>
                <a:lnTo>
                  <a:pt x="5953124" y="0"/>
                </a:lnTo>
                <a:lnTo>
                  <a:pt x="5953124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1596" y="6283209"/>
            <a:ext cx="5953124" cy="28574"/>
          </a:xfrm>
          <a:custGeom>
            <a:avLst/>
            <a:gdLst/>
            <a:ahLst/>
            <a:cxnLst/>
            <a:rect l="l" t="t" r="r" b="b"/>
            <a:pathLst>
              <a:path w="5953124" h="28574">
                <a:moveTo>
                  <a:pt x="0" y="0"/>
                </a:moveTo>
                <a:lnTo>
                  <a:pt x="5953124" y="0"/>
                </a:lnTo>
                <a:lnTo>
                  <a:pt x="5953124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46920" y="3076459"/>
            <a:ext cx="2016125" cy="708025"/>
          </a:xfrm>
          <a:custGeom>
            <a:avLst/>
            <a:gdLst/>
            <a:ahLst/>
            <a:cxnLst/>
            <a:rect l="l" t="t" r="r" b="b"/>
            <a:pathLst>
              <a:path w="2016125" h="708025">
                <a:moveTo>
                  <a:pt x="0" y="708025"/>
                </a:moveTo>
                <a:lnTo>
                  <a:pt x="2016125" y="708025"/>
                </a:lnTo>
                <a:lnTo>
                  <a:pt x="2016125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3270" y="3946409"/>
            <a:ext cx="2016125" cy="708025"/>
          </a:xfrm>
          <a:custGeom>
            <a:avLst/>
            <a:gdLst/>
            <a:ahLst/>
            <a:cxnLst/>
            <a:rect l="l" t="t" r="r" b="b"/>
            <a:pathLst>
              <a:path w="2016125" h="708025">
                <a:moveTo>
                  <a:pt x="0" y="708025"/>
                </a:moveTo>
                <a:lnTo>
                  <a:pt x="2016125" y="708025"/>
                </a:lnTo>
                <a:lnTo>
                  <a:pt x="2016125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3197" y="4316296"/>
            <a:ext cx="4248150" cy="396875"/>
          </a:xfrm>
          <a:custGeom>
            <a:avLst/>
            <a:gdLst/>
            <a:ahLst/>
            <a:cxnLst/>
            <a:rect l="l" t="t" r="r" b="b"/>
            <a:pathLst>
              <a:path w="4248150" h="396875">
                <a:moveTo>
                  <a:pt x="0" y="396875"/>
                </a:moveTo>
                <a:lnTo>
                  <a:pt x="4248150" y="396875"/>
                </a:lnTo>
                <a:lnTo>
                  <a:pt x="4248150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0733" y="4336934"/>
            <a:ext cx="935038" cy="304800"/>
          </a:xfrm>
          <a:custGeom>
            <a:avLst/>
            <a:gdLst/>
            <a:ahLst/>
            <a:cxnLst/>
            <a:rect l="l" t="t" r="r" b="b"/>
            <a:pathLst>
              <a:path w="935038" h="304800">
                <a:moveTo>
                  <a:pt x="0" y="304800"/>
                </a:moveTo>
                <a:lnTo>
                  <a:pt x="935038" y="304800"/>
                </a:lnTo>
                <a:lnTo>
                  <a:pt x="93503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5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5883" y="5865696"/>
            <a:ext cx="77787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121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3758" y="5865696"/>
            <a:ext cx="114617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0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9933" y="5865696"/>
            <a:ext cx="84137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3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1308" y="5865696"/>
            <a:ext cx="98107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202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2382" y="5865696"/>
            <a:ext cx="98107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3457" y="5865696"/>
            <a:ext cx="119697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5883" y="4965584"/>
            <a:ext cx="936624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906">
              <a:lnSpc>
                <a:spcPct val="95825"/>
              </a:lnSpc>
              <a:spcBef>
                <a:spcPts val="445"/>
              </a:spcBef>
            </a:pPr>
            <a:r>
              <a:rPr sz="1400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0733" y="4336934"/>
            <a:ext cx="93503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212">
              <a:lnSpc>
                <a:spcPct val="95825"/>
              </a:lnSpc>
              <a:spcBef>
                <a:spcPts val="445"/>
              </a:spcBef>
            </a:pPr>
            <a:r>
              <a:rPr sz="1400" b="1" spc="0" dirty="0" smtClean="0">
                <a:solidFill>
                  <a:srgbClr val="383937"/>
                </a:solidFill>
                <a:latin typeface="Arial"/>
                <a:cs typeface="Arial"/>
              </a:rPr>
              <a:t>NONE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3197" y="4316296"/>
            <a:ext cx="4248150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4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1NF: Repeating groups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3270" y="3946409"/>
            <a:ext cx="2016125" cy="7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0241" marR="165974" indent="-345839">
              <a:lnSpc>
                <a:spcPct val="100041"/>
              </a:lnSpc>
              <a:spcBef>
                <a:spcPts val="484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No repeating groups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8908" y="3778134"/>
            <a:ext cx="4248148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869">
              <a:lnSpc>
                <a:spcPct val="95825"/>
              </a:lnSpc>
              <a:spcBef>
                <a:spcPts val="484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1NF: Identify a primary 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6920" y="3076459"/>
            <a:ext cx="2016125" cy="7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887" marR="108048" indent="324445">
              <a:lnSpc>
                <a:spcPct val="100041"/>
              </a:lnSpc>
              <a:spcBef>
                <a:spcPts val="484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All fields depend on PK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247" y="2193809"/>
            <a:ext cx="7778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28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3121" y="2193809"/>
            <a:ext cx="1147761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0883" y="2193809"/>
            <a:ext cx="8413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2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2258" y="2193809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48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3333" y="2193809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4408" y="2193809"/>
            <a:ext cx="11969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247" y="1365134"/>
            <a:ext cx="936624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147">
              <a:lnSpc>
                <a:spcPct val="95825"/>
              </a:lnSpc>
              <a:spcBef>
                <a:spcPts val="445"/>
              </a:spcBef>
            </a:pPr>
            <a:r>
              <a:rPr sz="1400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07059" y="2862147"/>
            <a:ext cx="0" cy="630236"/>
          </a:xfrm>
          <a:custGeom>
            <a:avLst/>
            <a:gdLst/>
            <a:ahLst/>
            <a:cxnLst/>
            <a:rect l="l" t="t" r="r" b="b"/>
            <a:pathLst>
              <a:path h="630236">
                <a:moveTo>
                  <a:pt x="0" y="0"/>
                </a:moveTo>
                <a:lnTo>
                  <a:pt x="0" y="630236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4183" y="2804996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36683" y="2301759"/>
            <a:ext cx="777875" cy="485775"/>
          </a:xfrm>
          <a:custGeom>
            <a:avLst/>
            <a:gdLst/>
            <a:ahLst/>
            <a:cxnLst/>
            <a:rect l="l" t="t" r="r" b="b"/>
            <a:pathLst>
              <a:path w="777875" h="485775">
                <a:moveTo>
                  <a:pt x="0" y="485775"/>
                </a:moveTo>
                <a:lnTo>
                  <a:pt x="777875" y="485775"/>
                </a:lnTo>
                <a:lnTo>
                  <a:pt x="7778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14558" y="2301759"/>
            <a:ext cx="1147761" cy="485775"/>
          </a:xfrm>
          <a:custGeom>
            <a:avLst/>
            <a:gdLst/>
            <a:ahLst/>
            <a:cxnLst/>
            <a:rect l="l" t="t" r="r" b="b"/>
            <a:pathLst>
              <a:path w="1147761" h="485775">
                <a:moveTo>
                  <a:pt x="0" y="485775"/>
                </a:moveTo>
                <a:lnTo>
                  <a:pt x="1147761" y="485775"/>
                </a:lnTo>
                <a:lnTo>
                  <a:pt x="114776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62320" y="2301759"/>
            <a:ext cx="841375" cy="485775"/>
          </a:xfrm>
          <a:custGeom>
            <a:avLst/>
            <a:gdLst/>
            <a:ahLst/>
            <a:cxnLst/>
            <a:rect l="l" t="t" r="r" b="b"/>
            <a:pathLst>
              <a:path w="841375" h="485775">
                <a:moveTo>
                  <a:pt x="0" y="485775"/>
                </a:moveTo>
                <a:lnTo>
                  <a:pt x="841375" y="485775"/>
                </a:lnTo>
                <a:lnTo>
                  <a:pt x="8413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03695" y="2301759"/>
            <a:ext cx="981074" cy="485775"/>
          </a:xfrm>
          <a:custGeom>
            <a:avLst/>
            <a:gdLst/>
            <a:ahLst/>
            <a:cxnLst/>
            <a:rect l="l" t="t" r="r" b="b"/>
            <a:pathLst>
              <a:path w="981074" h="485775">
                <a:moveTo>
                  <a:pt x="0" y="485775"/>
                </a:moveTo>
                <a:lnTo>
                  <a:pt x="981074" y="485775"/>
                </a:lnTo>
                <a:lnTo>
                  <a:pt x="981074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84770" y="2301759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485775"/>
                </a:moveTo>
                <a:lnTo>
                  <a:pt x="981075" y="485775"/>
                </a:lnTo>
                <a:lnTo>
                  <a:pt x="9810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49251" y="2860559"/>
            <a:ext cx="0" cy="630237"/>
          </a:xfrm>
          <a:custGeom>
            <a:avLst/>
            <a:gdLst/>
            <a:ahLst/>
            <a:cxnLst/>
            <a:rect l="l" t="t" r="r" b="b"/>
            <a:pathLst>
              <a:path h="630237">
                <a:moveTo>
                  <a:pt x="0" y="0"/>
                </a:moveTo>
                <a:lnTo>
                  <a:pt x="0" y="630237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06377" y="280340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65845" y="2301759"/>
            <a:ext cx="1196975" cy="485775"/>
          </a:xfrm>
          <a:custGeom>
            <a:avLst/>
            <a:gdLst/>
            <a:ahLst/>
            <a:cxnLst/>
            <a:rect l="l" t="t" r="r" b="b"/>
            <a:pathLst>
              <a:path w="1196975" h="485775">
                <a:moveTo>
                  <a:pt x="0" y="485775"/>
                </a:moveTo>
                <a:lnTo>
                  <a:pt x="1196975" y="485775"/>
                </a:lnTo>
                <a:lnTo>
                  <a:pt x="11969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14558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14558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62320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62320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03695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03695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4769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84769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65844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65844" y="2287472"/>
            <a:ext cx="0" cy="514349"/>
          </a:xfrm>
          <a:custGeom>
            <a:avLst/>
            <a:gdLst/>
            <a:ahLst/>
            <a:cxnLst/>
            <a:rect l="l" t="t" r="r" b="b"/>
            <a:pathLst>
              <a:path h="514349">
                <a:moveTo>
                  <a:pt x="0" y="514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22395" y="228747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22395" y="228747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8533" y="228747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48533" y="2287472"/>
            <a:ext cx="28574" cy="514349"/>
          </a:xfrm>
          <a:custGeom>
            <a:avLst/>
            <a:gdLst/>
            <a:ahLst/>
            <a:cxnLst/>
            <a:rect l="l" t="t" r="r" b="b"/>
            <a:pathLst>
              <a:path w="28574" h="514349">
                <a:moveTo>
                  <a:pt x="0" y="0"/>
                </a:moveTo>
                <a:lnTo>
                  <a:pt x="28574" y="0"/>
                </a:lnTo>
                <a:lnTo>
                  <a:pt x="28574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22396" y="2287472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22396" y="2287472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22396" y="2773246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22396" y="2773246"/>
            <a:ext cx="5954710" cy="28574"/>
          </a:xfrm>
          <a:custGeom>
            <a:avLst/>
            <a:gdLst/>
            <a:ahLst/>
            <a:cxnLst/>
            <a:rect l="l" t="t" r="r" b="b"/>
            <a:pathLst>
              <a:path w="5954710" h="28574">
                <a:moveTo>
                  <a:pt x="0" y="0"/>
                </a:moveTo>
                <a:lnTo>
                  <a:pt x="5954710" y="0"/>
                </a:lnTo>
                <a:lnTo>
                  <a:pt x="595471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8122" y="6049847"/>
            <a:ext cx="815975" cy="495300"/>
          </a:xfrm>
          <a:custGeom>
            <a:avLst/>
            <a:gdLst/>
            <a:ahLst/>
            <a:cxnLst/>
            <a:rect l="l" t="t" r="r" b="b"/>
            <a:pathLst>
              <a:path w="815975" h="495299">
                <a:moveTo>
                  <a:pt x="0" y="495300"/>
                </a:moveTo>
                <a:lnTo>
                  <a:pt x="815975" y="495300"/>
                </a:lnTo>
                <a:lnTo>
                  <a:pt x="815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4097" y="6049847"/>
            <a:ext cx="1200149" cy="495300"/>
          </a:xfrm>
          <a:custGeom>
            <a:avLst/>
            <a:gdLst/>
            <a:ahLst/>
            <a:cxnLst/>
            <a:rect l="l" t="t" r="r" b="b"/>
            <a:pathLst>
              <a:path w="1200149" h="495299">
                <a:moveTo>
                  <a:pt x="0" y="495300"/>
                </a:moveTo>
                <a:lnTo>
                  <a:pt x="1200149" y="495300"/>
                </a:lnTo>
                <a:lnTo>
                  <a:pt x="1200149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24245" y="6049847"/>
            <a:ext cx="1200150" cy="495300"/>
          </a:xfrm>
          <a:custGeom>
            <a:avLst/>
            <a:gdLst/>
            <a:ahLst/>
            <a:cxnLst/>
            <a:rect l="l" t="t" r="r" b="b"/>
            <a:pathLst>
              <a:path w="1200150" h="495299">
                <a:moveTo>
                  <a:pt x="0" y="495300"/>
                </a:moveTo>
                <a:lnTo>
                  <a:pt x="1200150" y="495300"/>
                </a:lnTo>
                <a:lnTo>
                  <a:pt x="120015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24395" y="6049847"/>
            <a:ext cx="1104900" cy="495300"/>
          </a:xfrm>
          <a:custGeom>
            <a:avLst/>
            <a:gdLst/>
            <a:ahLst/>
            <a:cxnLst/>
            <a:rect l="l" t="t" r="r" b="b"/>
            <a:pathLst>
              <a:path w="1104900" h="495299">
                <a:moveTo>
                  <a:pt x="0" y="495300"/>
                </a:moveTo>
                <a:lnTo>
                  <a:pt x="1104900" y="495300"/>
                </a:lnTo>
                <a:lnTo>
                  <a:pt x="11049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24097" y="60355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24097" y="60355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24246" y="60355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24246" y="60355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4396" y="60355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24396" y="6035559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93834" y="60355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93834" y="60355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5009" y="60355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15009" y="6035559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3835" y="6035559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93835" y="6035559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3835" y="6530859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3835" y="6530859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2722" y="5176721"/>
            <a:ext cx="1008062" cy="495300"/>
          </a:xfrm>
          <a:custGeom>
            <a:avLst/>
            <a:gdLst/>
            <a:ahLst/>
            <a:cxnLst/>
            <a:rect l="l" t="t" r="r" b="b"/>
            <a:pathLst>
              <a:path w="1008062" h="495300">
                <a:moveTo>
                  <a:pt x="0" y="495300"/>
                </a:moveTo>
                <a:lnTo>
                  <a:pt x="1008062" y="495300"/>
                </a:lnTo>
                <a:lnTo>
                  <a:pt x="10080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0784" y="5176721"/>
            <a:ext cx="981074" cy="495300"/>
          </a:xfrm>
          <a:custGeom>
            <a:avLst/>
            <a:gdLst/>
            <a:ahLst/>
            <a:cxnLst/>
            <a:rect l="l" t="t" r="r" b="b"/>
            <a:pathLst>
              <a:path w="981074" h="495300">
                <a:moveTo>
                  <a:pt x="0" y="495300"/>
                </a:moveTo>
                <a:lnTo>
                  <a:pt x="981074" y="495300"/>
                </a:lnTo>
                <a:lnTo>
                  <a:pt x="9810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1859" y="5176721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0784" y="5162435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90784" y="5162435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1859" y="5162435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859" y="5162435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8434" y="5162435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8434" y="5162435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4547" y="5162435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54547" y="5162435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8435" y="5162434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8435" y="5162434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68435" y="5657734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68435" y="5657734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6683" y="1576271"/>
            <a:ext cx="936624" cy="396875"/>
          </a:xfrm>
          <a:custGeom>
            <a:avLst/>
            <a:gdLst/>
            <a:ahLst/>
            <a:cxnLst/>
            <a:rect l="l" t="t" r="r" b="b"/>
            <a:pathLst>
              <a:path w="936624" h="396875">
                <a:moveTo>
                  <a:pt x="0" y="396875"/>
                </a:moveTo>
                <a:lnTo>
                  <a:pt x="936624" y="396875"/>
                </a:lnTo>
                <a:lnTo>
                  <a:pt x="936624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5097" y="4492509"/>
            <a:ext cx="936625" cy="396875"/>
          </a:xfrm>
          <a:custGeom>
            <a:avLst/>
            <a:gdLst/>
            <a:ahLst/>
            <a:cxnLst/>
            <a:rect l="l" t="t" r="r" b="b"/>
            <a:pathLst>
              <a:path w="936625" h="396875">
                <a:moveTo>
                  <a:pt x="0" y="396875"/>
                </a:moveTo>
                <a:lnTo>
                  <a:pt x="936625" y="396875"/>
                </a:lnTo>
                <a:lnTo>
                  <a:pt x="936625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6683" y="3736859"/>
            <a:ext cx="6192837" cy="400050"/>
          </a:xfrm>
          <a:custGeom>
            <a:avLst/>
            <a:gdLst/>
            <a:ahLst/>
            <a:cxnLst/>
            <a:rect l="l" t="t" r="r" b="b"/>
            <a:pathLst>
              <a:path w="6192837" h="400050">
                <a:moveTo>
                  <a:pt x="0" y="400050"/>
                </a:moveTo>
                <a:lnTo>
                  <a:pt x="6192837" y="400050"/>
                </a:lnTo>
                <a:lnTo>
                  <a:pt x="6192837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8122" y="6049846"/>
            <a:ext cx="815975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171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4097" y="6049846"/>
            <a:ext cx="1200149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7496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4246" y="6049846"/>
            <a:ext cx="1200149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09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4396" y="6049846"/>
            <a:ext cx="1104899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696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2722" y="5176721"/>
            <a:ext cx="1008062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696">
              <a:lnSpc>
                <a:spcPct val="95825"/>
              </a:lnSpc>
              <a:spcBef>
                <a:spcPts val="470"/>
              </a:spcBef>
            </a:pPr>
            <a:r>
              <a:rPr sz="1800" b="1" i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0784" y="5176721"/>
            <a:ext cx="9810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1859" y="5176721"/>
            <a:ext cx="11969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097" y="4492509"/>
            <a:ext cx="936625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906">
              <a:lnSpc>
                <a:spcPct val="95825"/>
              </a:lnSpc>
              <a:spcBef>
                <a:spcPts val="445"/>
              </a:spcBef>
            </a:pPr>
            <a:r>
              <a:rPr sz="1400" spc="0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683" y="3736859"/>
            <a:ext cx="6192837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234">
              <a:lnSpc>
                <a:spcPct val="95825"/>
              </a:lnSpc>
              <a:spcBef>
                <a:spcPts val="484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2NF: Remove partial dependencies on PK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6683" y="2301759"/>
            <a:ext cx="777875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121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4558" y="2301759"/>
            <a:ext cx="1147761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897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2320" y="2301759"/>
            <a:ext cx="8413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3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3695" y="2301759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203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769" y="2301759"/>
            <a:ext cx="981074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5844" y="2301759"/>
            <a:ext cx="1196975" cy="48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0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683" y="1576271"/>
            <a:ext cx="936624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906">
              <a:lnSpc>
                <a:spcPct val="95825"/>
              </a:lnSpc>
              <a:spcBef>
                <a:spcPts val="445"/>
              </a:spcBef>
            </a:pPr>
            <a:r>
              <a:rPr sz="1400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73197" y="1184159"/>
            <a:ext cx="936625" cy="396875"/>
          </a:xfrm>
          <a:custGeom>
            <a:avLst/>
            <a:gdLst/>
            <a:ahLst/>
            <a:cxnLst/>
            <a:rect l="l" t="t" r="r" b="b"/>
            <a:pathLst>
              <a:path w="936625" h="396875">
                <a:moveTo>
                  <a:pt x="0" y="396875"/>
                </a:moveTo>
                <a:lnTo>
                  <a:pt x="936625" y="396875"/>
                </a:lnTo>
                <a:lnTo>
                  <a:pt x="936625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3144" y="3497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75233" y="320187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171450"/>
                </a:moveTo>
                <a:lnTo>
                  <a:pt x="285750" y="285750"/>
                </a:lnTo>
                <a:lnTo>
                  <a:pt x="142875" y="0"/>
                </a:lnTo>
                <a:lnTo>
                  <a:pt x="0" y="285750"/>
                </a:lnTo>
                <a:lnTo>
                  <a:pt x="142875" y="17145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65583" y="3686060"/>
            <a:ext cx="1187449" cy="0"/>
          </a:xfrm>
          <a:custGeom>
            <a:avLst/>
            <a:gdLst/>
            <a:ahLst/>
            <a:cxnLst/>
            <a:rect l="l" t="t" r="r" b="b"/>
            <a:pathLst>
              <a:path w="1187449">
                <a:moveTo>
                  <a:pt x="1187449" y="0"/>
                </a:moveTo>
                <a:lnTo>
                  <a:pt x="0" y="0"/>
                </a:lnTo>
              </a:path>
            </a:pathLst>
          </a:custGeom>
          <a:ln w="5714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98597" y="2706571"/>
            <a:ext cx="815975" cy="495300"/>
          </a:xfrm>
          <a:custGeom>
            <a:avLst/>
            <a:gdLst/>
            <a:ahLst/>
            <a:cxnLst/>
            <a:rect l="l" t="t" r="r" b="b"/>
            <a:pathLst>
              <a:path w="815975" h="495300">
                <a:moveTo>
                  <a:pt x="0" y="495300"/>
                </a:moveTo>
                <a:lnTo>
                  <a:pt x="815975" y="495300"/>
                </a:lnTo>
                <a:lnTo>
                  <a:pt x="815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14572" y="2706571"/>
            <a:ext cx="1200149" cy="495300"/>
          </a:xfrm>
          <a:custGeom>
            <a:avLst/>
            <a:gdLst/>
            <a:ahLst/>
            <a:cxnLst/>
            <a:rect l="l" t="t" r="r" b="b"/>
            <a:pathLst>
              <a:path w="1200149" h="495300">
                <a:moveTo>
                  <a:pt x="0" y="495300"/>
                </a:moveTo>
                <a:lnTo>
                  <a:pt x="1200149" y="495300"/>
                </a:lnTo>
                <a:lnTo>
                  <a:pt x="1200149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14720" y="2706571"/>
            <a:ext cx="1200150" cy="495300"/>
          </a:xfrm>
          <a:custGeom>
            <a:avLst/>
            <a:gdLst/>
            <a:ahLst/>
            <a:cxnLst/>
            <a:rect l="l" t="t" r="r" b="b"/>
            <a:pathLst>
              <a:path w="1200150" h="495300">
                <a:moveTo>
                  <a:pt x="0" y="495300"/>
                </a:moveTo>
                <a:lnTo>
                  <a:pt x="1200150" y="495300"/>
                </a:lnTo>
                <a:lnTo>
                  <a:pt x="120015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14870" y="2706571"/>
            <a:ext cx="1104900" cy="495300"/>
          </a:xfrm>
          <a:custGeom>
            <a:avLst/>
            <a:gdLst/>
            <a:ahLst/>
            <a:cxnLst/>
            <a:rect l="l" t="t" r="r" b="b"/>
            <a:pathLst>
              <a:path w="1104900" h="495300">
                <a:moveTo>
                  <a:pt x="0" y="495300"/>
                </a:moveTo>
                <a:lnTo>
                  <a:pt x="1104900" y="495300"/>
                </a:lnTo>
                <a:lnTo>
                  <a:pt x="11049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14572" y="2692284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14572" y="2692284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14721" y="2692284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14721" y="2692284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14871" y="2692284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14871" y="2692284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84309" y="2692284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84309" y="2692284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05484" y="2692284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05484" y="2692284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84310" y="2692284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84310" y="2692284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84310" y="3187584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84310" y="3187584"/>
            <a:ext cx="4349748" cy="28574"/>
          </a:xfrm>
          <a:custGeom>
            <a:avLst/>
            <a:gdLst/>
            <a:ahLst/>
            <a:cxnLst/>
            <a:rect l="l" t="t" r="r" b="b"/>
            <a:pathLst>
              <a:path w="4349748" h="28574">
                <a:moveTo>
                  <a:pt x="0" y="0"/>
                </a:moveTo>
                <a:lnTo>
                  <a:pt x="4349748" y="0"/>
                </a:lnTo>
                <a:lnTo>
                  <a:pt x="43497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4633" y="6226059"/>
            <a:ext cx="815975" cy="495300"/>
          </a:xfrm>
          <a:custGeom>
            <a:avLst/>
            <a:gdLst/>
            <a:ahLst/>
            <a:cxnLst/>
            <a:rect l="l" t="t" r="r" b="b"/>
            <a:pathLst>
              <a:path w="815975" h="495300">
                <a:moveTo>
                  <a:pt x="0" y="495299"/>
                </a:moveTo>
                <a:lnTo>
                  <a:pt x="815975" y="495299"/>
                </a:lnTo>
                <a:lnTo>
                  <a:pt x="815975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60608" y="6226059"/>
            <a:ext cx="1200149" cy="495300"/>
          </a:xfrm>
          <a:custGeom>
            <a:avLst/>
            <a:gdLst/>
            <a:ahLst/>
            <a:cxnLst/>
            <a:rect l="l" t="t" r="r" b="b"/>
            <a:pathLst>
              <a:path w="1200149" h="495300">
                <a:moveTo>
                  <a:pt x="0" y="495299"/>
                </a:moveTo>
                <a:lnTo>
                  <a:pt x="1200149" y="495299"/>
                </a:lnTo>
                <a:lnTo>
                  <a:pt x="120014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60758" y="6226059"/>
            <a:ext cx="1200150" cy="495300"/>
          </a:xfrm>
          <a:custGeom>
            <a:avLst/>
            <a:gdLst/>
            <a:ahLst/>
            <a:cxnLst/>
            <a:rect l="l" t="t" r="r" b="b"/>
            <a:pathLst>
              <a:path w="1200150" h="495300">
                <a:moveTo>
                  <a:pt x="0" y="495299"/>
                </a:moveTo>
                <a:lnTo>
                  <a:pt x="1200150" y="495299"/>
                </a:lnTo>
                <a:lnTo>
                  <a:pt x="1200150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60608" y="6211772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60608" y="6211772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60758" y="6211772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0758" y="6211772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0345" y="6211772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30345" y="6211772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46620" y="6211772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6620" y="6211772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30346" y="6211771"/>
            <a:ext cx="3244848" cy="28574"/>
          </a:xfrm>
          <a:custGeom>
            <a:avLst/>
            <a:gdLst/>
            <a:ahLst/>
            <a:cxnLst/>
            <a:rect l="l" t="t" r="r" b="b"/>
            <a:pathLst>
              <a:path w="3244848" h="28574">
                <a:moveTo>
                  <a:pt x="0" y="0"/>
                </a:moveTo>
                <a:lnTo>
                  <a:pt x="3244848" y="0"/>
                </a:lnTo>
                <a:lnTo>
                  <a:pt x="32448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30346" y="6211771"/>
            <a:ext cx="3244848" cy="28574"/>
          </a:xfrm>
          <a:custGeom>
            <a:avLst/>
            <a:gdLst/>
            <a:ahLst/>
            <a:cxnLst/>
            <a:rect l="l" t="t" r="r" b="b"/>
            <a:pathLst>
              <a:path w="3244848" h="28574">
                <a:moveTo>
                  <a:pt x="0" y="0"/>
                </a:moveTo>
                <a:lnTo>
                  <a:pt x="3244848" y="0"/>
                </a:lnTo>
                <a:lnTo>
                  <a:pt x="32448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0346" y="6707071"/>
            <a:ext cx="3244848" cy="28574"/>
          </a:xfrm>
          <a:custGeom>
            <a:avLst/>
            <a:gdLst/>
            <a:ahLst/>
            <a:cxnLst/>
            <a:rect l="l" t="t" r="r" b="b"/>
            <a:pathLst>
              <a:path w="3244848" h="28574">
                <a:moveTo>
                  <a:pt x="0" y="0"/>
                </a:moveTo>
                <a:lnTo>
                  <a:pt x="3244848" y="0"/>
                </a:lnTo>
                <a:lnTo>
                  <a:pt x="32448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30346" y="6707071"/>
            <a:ext cx="3244848" cy="28574"/>
          </a:xfrm>
          <a:custGeom>
            <a:avLst/>
            <a:gdLst/>
            <a:ahLst/>
            <a:cxnLst/>
            <a:rect l="l" t="t" r="r" b="b"/>
            <a:pathLst>
              <a:path w="3244848" h="28574">
                <a:moveTo>
                  <a:pt x="0" y="0"/>
                </a:moveTo>
                <a:lnTo>
                  <a:pt x="3244848" y="0"/>
                </a:lnTo>
                <a:lnTo>
                  <a:pt x="3244848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19233" y="4857634"/>
            <a:ext cx="1008062" cy="495300"/>
          </a:xfrm>
          <a:custGeom>
            <a:avLst/>
            <a:gdLst/>
            <a:ahLst/>
            <a:cxnLst/>
            <a:rect l="l" t="t" r="r" b="b"/>
            <a:pathLst>
              <a:path w="1008062" h="495300">
                <a:moveTo>
                  <a:pt x="0" y="495300"/>
                </a:moveTo>
                <a:lnTo>
                  <a:pt x="1008062" y="495300"/>
                </a:lnTo>
                <a:lnTo>
                  <a:pt x="1008062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7297" y="4857634"/>
            <a:ext cx="981074" cy="495300"/>
          </a:xfrm>
          <a:custGeom>
            <a:avLst/>
            <a:gdLst/>
            <a:ahLst/>
            <a:cxnLst/>
            <a:rect l="l" t="t" r="r" b="b"/>
            <a:pathLst>
              <a:path w="981074" h="495300">
                <a:moveTo>
                  <a:pt x="0" y="495300"/>
                </a:moveTo>
                <a:lnTo>
                  <a:pt x="981074" y="495300"/>
                </a:lnTo>
                <a:lnTo>
                  <a:pt x="98107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8370" y="4857634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27296" y="484334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27296" y="484334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08371" y="484334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08371" y="484334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04945" y="48433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04945" y="48433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91058" y="48433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91058" y="484334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04946" y="4843346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04946" y="4843346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04946" y="5338646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04946" y="5338646"/>
            <a:ext cx="3214686" cy="28574"/>
          </a:xfrm>
          <a:custGeom>
            <a:avLst/>
            <a:gdLst/>
            <a:ahLst/>
            <a:cxnLst/>
            <a:rect l="l" t="t" r="r" b="b"/>
            <a:pathLst>
              <a:path w="3214686" h="28574">
                <a:moveTo>
                  <a:pt x="0" y="0"/>
                </a:moveTo>
                <a:lnTo>
                  <a:pt x="3214686" y="0"/>
                </a:lnTo>
                <a:lnTo>
                  <a:pt x="3214686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73197" y="4354396"/>
            <a:ext cx="936625" cy="396875"/>
          </a:xfrm>
          <a:custGeom>
            <a:avLst/>
            <a:gdLst/>
            <a:ahLst/>
            <a:cxnLst/>
            <a:rect l="l" t="t" r="r" b="b"/>
            <a:pathLst>
              <a:path w="936625" h="396875">
                <a:moveTo>
                  <a:pt x="0" y="396875"/>
                </a:moveTo>
                <a:lnTo>
                  <a:pt x="936625" y="396875"/>
                </a:lnTo>
                <a:lnTo>
                  <a:pt x="936625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75D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36683" y="3849571"/>
            <a:ext cx="5903912" cy="400050"/>
          </a:xfrm>
          <a:custGeom>
            <a:avLst/>
            <a:gdLst/>
            <a:ahLst/>
            <a:cxnLst/>
            <a:rect l="l" t="t" r="r" b="b"/>
            <a:pathLst>
              <a:path w="5903912" h="400050">
                <a:moveTo>
                  <a:pt x="0" y="400050"/>
                </a:moveTo>
                <a:lnTo>
                  <a:pt x="5903912" y="400050"/>
                </a:lnTo>
                <a:lnTo>
                  <a:pt x="5903912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9233" y="5587884"/>
            <a:ext cx="1147762" cy="495299"/>
          </a:xfrm>
          <a:custGeom>
            <a:avLst/>
            <a:gdLst/>
            <a:ahLst/>
            <a:cxnLst/>
            <a:rect l="l" t="t" r="r" b="b"/>
            <a:pathLst>
              <a:path w="1147762" h="495300">
                <a:moveTo>
                  <a:pt x="0" y="495299"/>
                </a:moveTo>
                <a:lnTo>
                  <a:pt x="1147762" y="495299"/>
                </a:lnTo>
                <a:lnTo>
                  <a:pt x="1147762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6997" y="5587884"/>
            <a:ext cx="841374" cy="495299"/>
          </a:xfrm>
          <a:custGeom>
            <a:avLst/>
            <a:gdLst/>
            <a:ahLst/>
            <a:cxnLst/>
            <a:rect l="l" t="t" r="r" b="b"/>
            <a:pathLst>
              <a:path w="841374" h="495300">
                <a:moveTo>
                  <a:pt x="0" y="495299"/>
                </a:moveTo>
                <a:lnTo>
                  <a:pt x="841374" y="495299"/>
                </a:lnTo>
                <a:lnTo>
                  <a:pt x="84137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66996" y="55735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0"/>
                </a:moveTo>
                <a:lnTo>
                  <a:pt x="0" y="523873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6996" y="5573597"/>
            <a:ext cx="0" cy="523873"/>
          </a:xfrm>
          <a:custGeom>
            <a:avLst/>
            <a:gdLst/>
            <a:ahLst/>
            <a:cxnLst/>
            <a:rect l="l" t="t" r="r" b="b"/>
            <a:pathLst>
              <a:path h="523873">
                <a:moveTo>
                  <a:pt x="0" y="523873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04945" y="55735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04945" y="55735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4083" y="55735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4083" y="5573597"/>
            <a:ext cx="28574" cy="523873"/>
          </a:xfrm>
          <a:custGeom>
            <a:avLst/>
            <a:gdLst/>
            <a:ahLst/>
            <a:cxnLst/>
            <a:rect l="l" t="t" r="r" b="b"/>
            <a:pathLst>
              <a:path w="28574" h="523873">
                <a:moveTo>
                  <a:pt x="0" y="0"/>
                </a:moveTo>
                <a:lnTo>
                  <a:pt x="28574" y="0"/>
                </a:lnTo>
                <a:lnTo>
                  <a:pt x="28574" y="523873"/>
                </a:lnTo>
                <a:lnTo>
                  <a:pt x="0" y="523873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04946" y="557359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4946" y="557359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04946" y="606889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4946" y="6068896"/>
            <a:ext cx="2017711" cy="28574"/>
          </a:xfrm>
          <a:custGeom>
            <a:avLst/>
            <a:gdLst/>
            <a:ahLst/>
            <a:cxnLst/>
            <a:rect l="l" t="t" r="r" b="b"/>
            <a:pathLst>
              <a:path w="2017711" h="28574">
                <a:moveTo>
                  <a:pt x="0" y="0"/>
                </a:moveTo>
                <a:lnTo>
                  <a:pt x="2017711" y="0"/>
                </a:lnTo>
                <a:lnTo>
                  <a:pt x="201771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3197" y="1833446"/>
            <a:ext cx="1008061" cy="495300"/>
          </a:xfrm>
          <a:custGeom>
            <a:avLst/>
            <a:gdLst/>
            <a:ahLst/>
            <a:cxnLst/>
            <a:rect l="l" t="t" r="r" b="b"/>
            <a:pathLst>
              <a:path w="1008061" h="495300">
                <a:moveTo>
                  <a:pt x="0" y="495300"/>
                </a:moveTo>
                <a:lnTo>
                  <a:pt x="1008061" y="495300"/>
                </a:lnTo>
                <a:lnTo>
                  <a:pt x="1008061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1258" y="1833446"/>
            <a:ext cx="981075" cy="495300"/>
          </a:xfrm>
          <a:custGeom>
            <a:avLst/>
            <a:gdLst/>
            <a:ahLst/>
            <a:cxnLst/>
            <a:rect l="l" t="t" r="r" b="b"/>
            <a:pathLst>
              <a:path w="981075" h="495300">
                <a:moveTo>
                  <a:pt x="0" y="495300"/>
                </a:moveTo>
                <a:lnTo>
                  <a:pt x="981075" y="495300"/>
                </a:lnTo>
                <a:lnTo>
                  <a:pt x="9810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2333" y="1833446"/>
            <a:ext cx="1196975" cy="495300"/>
          </a:xfrm>
          <a:custGeom>
            <a:avLst/>
            <a:gdLst/>
            <a:ahLst/>
            <a:cxnLst/>
            <a:rect l="l" t="t" r="r" b="b"/>
            <a:pathLst>
              <a:path w="1196975" h="495300">
                <a:moveTo>
                  <a:pt x="0" y="495300"/>
                </a:moveTo>
                <a:lnTo>
                  <a:pt x="1196975" y="495300"/>
                </a:lnTo>
                <a:lnTo>
                  <a:pt x="11969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1F9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1258" y="181915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1258" y="181915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2333" y="181915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0"/>
                </a:moveTo>
                <a:lnTo>
                  <a:pt x="0" y="523874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2333" y="1819159"/>
            <a:ext cx="0" cy="523874"/>
          </a:xfrm>
          <a:custGeom>
            <a:avLst/>
            <a:gdLst/>
            <a:ahLst/>
            <a:cxnLst/>
            <a:rect l="l" t="t" r="r" b="b"/>
            <a:pathLst>
              <a:path h="523874">
                <a:moveTo>
                  <a:pt x="0" y="523874"/>
                </a:moveTo>
                <a:lnTo>
                  <a:pt x="0" y="0"/>
                </a:lnTo>
              </a:path>
            </a:pathLst>
          </a:custGeom>
          <a:ln w="12699">
            <a:solidFill>
              <a:srgbClr val="49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8909" y="181915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8909" y="181915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45021" y="181915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5021" y="1819159"/>
            <a:ext cx="28574" cy="523874"/>
          </a:xfrm>
          <a:custGeom>
            <a:avLst/>
            <a:gdLst/>
            <a:ahLst/>
            <a:cxnLst/>
            <a:rect l="l" t="t" r="r" b="b"/>
            <a:pathLst>
              <a:path w="28574" h="523874">
                <a:moveTo>
                  <a:pt x="0" y="0"/>
                </a:moveTo>
                <a:lnTo>
                  <a:pt x="28574" y="0"/>
                </a:lnTo>
                <a:lnTo>
                  <a:pt x="28574" y="523874"/>
                </a:lnTo>
                <a:lnTo>
                  <a:pt x="0" y="5238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8910" y="1819159"/>
            <a:ext cx="3214685" cy="28574"/>
          </a:xfrm>
          <a:custGeom>
            <a:avLst/>
            <a:gdLst/>
            <a:ahLst/>
            <a:cxnLst/>
            <a:rect l="l" t="t" r="r" b="b"/>
            <a:pathLst>
              <a:path w="3214685" h="28574">
                <a:moveTo>
                  <a:pt x="0" y="0"/>
                </a:moveTo>
                <a:lnTo>
                  <a:pt x="3214685" y="0"/>
                </a:lnTo>
                <a:lnTo>
                  <a:pt x="3214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8910" y="1819159"/>
            <a:ext cx="3214685" cy="28574"/>
          </a:xfrm>
          <a:custGeom>
            <a:avLst/>
            <a:gdLst/>
            <a:ahLst/>
            <a:cxnLst/>
            <a:rect l="l" t="t" r="r" b="b"/>
            <a:pathLst>
              <a:path w="3214685" h="28574">
                <a:moveTo>
                  <a:pt x="0" y="0"/>
                </a:moveTo>
                <a:lnTo>
                  <a:pt x="3214685" y="0"/>
                </a:lnTo>
                <a:lnTo>
                  <a:pt x="3214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58910" y="2314459"/>
            <a:ext cx="3214685" cy="28574"/>
          </a:xfrm>
          <a:custGeom>
            <a:avLst/>
            <a:gdLst/>
            <a:ahLst/>
            <a:cxnLst/>
            <a:rect l="l" t="t" r="r" b="b"/>
            <a:pathLst>
              <a:path w="3214685" h="28574">
                <a:moveTo>
                  <a:pt x="0" y="0"/>
                </a:moveTo>
                <a:lnTo>
                  <a:pt x="3214685" y="0"/>
                </a:lnTo>
                <a:lnTo>
                  <a:pt x="3214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58910" y="2314459"/>
            <a:ext cx="3214685" cy="28574"/>
          </a:xfrm>
          <a:custGeom>
            <a:avLst/>
            <a:gdLst/>
            <a:ahLst/>
            <a:cxnLst/>
            <a:rect l="l" t="t" r="r" b="b"/>
            <a:pathLst>
              <a:path w="3214685" h="28574">
                <a:moveTo>
                  <a:pt x="0" y="0"/>
                </a:moveTo>
                <a:lnTo>
                  <a:pt x="3214685" y="0"/>
                </a:lnTo>
                <a:lnTo>
                  <a:pt x="3214685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4633" y="6226059"/>
            <a:ext cx="815975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171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0608" y="6226059"/>
            <a:ext cx="1200149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7496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0758" y="6226059"/>
            <a:ext cx="1200149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09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9233" y="5587884"/>
            <a:ext cx="1147762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002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6996" y="5587884"/>
            <a:ext cx="8413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203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9233" y="4857634"/>
            <a:ext cx="1008062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696">
              <a:lnSpc>
                <a:spcPct val="95825"/>
              </a:lnSpc>
              <a:spcBef>
                <a:spcPts val="470"/>
              </a:spcBef>
            </a:pPr>
            <a:r>
              <a:rPr sz="1800" b="1" i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7296" y="4857634"/>
            <a:ext cx="9810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8371" y="4857634"/>
            <a:ext cx="1196974" cy="495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1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197" y="4354396"/>
            <a:ext cx="936625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906">
              <a:lnSpc>
                <a:spcPct val="95825"/>
              </a:lnSpc>
              <a:spcBef>
                <a:spcPts val="445"/>
              </a:spcBef>
            </a:pPr>
            <a:r>
              <a:rPr sz="1400" spc="0" dirty="0" smtClean="0">
                <a:solidFill>
                  <a:srgbClr val="383937"/>
                </a:solidFill>
                <a:latin typeface="Arial"/>
                <a:cs typeface="Arial"/>
              </a:rPr>
              <a:t>3NF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6683" y="3849571"/>
            <a:ext cx="5903912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4"/>
              </a:spcBef>
            </a:pP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</a:t>
            </a:r>
            <a:r>
              <a:rPr sz="2000" b="1" spc="0" dirty="0" smtClean="0">
                <a:solidFill>
                  <a:srgbClr val="383937"/>
                </a:solidFill>
                <a:latin typeface="Arial"/>
                <a:cs typeface="Arial"/>
              </a:rPr>
              <a:t>3NF: Remove transitive dependencies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8597" y="2706571"/>
            <a:ext cx="815975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171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4572" y="2706571"/>
            <a:ext cx="1200149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7496">
              <a:lnSpc>
                <a:spcPct val="95825"/>
              </a:lnSpc>
              <a:spcBef>
                <a:spcPts val="470"/>
              </a:spcBef>
            </a:pPr>
            <a:r>
              <a:rPr sz="1800" b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4721" y="2706571"/>
            <a:ext cx="1200149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091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871" y="2706571"/>
            <a:ext cx="1104899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6965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3197" y="1833446"/>
            <a:ext cx="1008061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696">
              <a:lnSpc>
                <a:spcPct val="95825"/>
              </a:lnSpc>
              <a:spcBef>
                <a:spcPts val="470"/>
              </a:spcBef>
            </a:pPr>
            <a:r>
              <a:rPr sz="1800" b="1" i="1" u="heavy" spc="0" dirty="0" smtClean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1258" y="1833446"/>
            <a:ext cx="9810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954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2333" y="1833446"/>
            <a:ext cx="11969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09">
              <a:lnSpc>
                <a:spcPct val="95825"/>
              </a:lnSpc>
              <a:spcBef>
                <a:spcPts val="470"/>
              </a:spcBef>
            </a:pPr>
            <a:r>
              <a:rPr sz="1800" spc="0" dirty="0" smtClean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197" y="1184159"/>
            <a:ext cx="936625" cy="396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906">
              <a:lnSpc>
                <a:spcPct val="95825"/>
              </a:lnSpc>
              <a:spcBef>
                <a:spcPts val="445"/>
              </a:spcBef>
            </a:pPr>
            <a:r>
              <a:rPr sz="1400" spc="0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157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7" y="0"/>
                </a:moveTo>
                <a:lnTo>
                  <a:pt x="0" y="203178"/>
                </a:lnTo>
                <a:lnTo>
                  <a:pt x="204299" y="407479"/>
                </a:lnTo>
                <a:lnTo>
                  <a:pt x="407478" y="204301"/>
                </a:lnTo>
                <a:lnTo>
                  <a:pt x="203177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3197" y="1798522"/>
            <a:ext cx="7272336" cy="4846636"/>
          </a:xfrm>
          <a:custGeom>
            <a:avLst/>
            <a:gdLst/>
            <a:ahLst/>
            <a:cxnLst/>
            <a:rect l="l" t="t" r="r" b="b"/>
            <a:pathLst>
              <a:path w="7272336" h="4846636">
                <a:moveTo>
                  <a:pt x="0" y="4846636"/>
                </a:moveTo>
                <a:lnTo>
                  <a:pt x="7272336" y="4846636"/>
                </a:lnTo>
                <a:lnTo>
                  <a:pt x="7272336" y="0"/>
                </a:lnTo>
                <a:lnTo>
                  <a:pt x="0" y="0"/>
                </a:lnTo>
                <a:lnTo>
                  <a:pt x="0" y="4846636"/>
                </a:lnTo>
                <a:close/>
              </a:path>
            </a:pathLst>
          </a:custGeom>
          <a:solidFill>
            <a:srgbClr val="E5FE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3196" y="1798522"/>
            <a:ext cx="7272337" cy="4846636"/>
          </a:xfrm>
          <a:custGeom>
            <a:avLst/>
            <a:gdLst/>
            <a:ahLst/>
            <a:cxnLst/>
            <a:rect l="l" t="t" r="r" b="b"/>
            <a:pathLst>
              <a:path w="7272337" h="4846636">
                <a:moveTo>
                  <a:pt x="0" y="0"/>
                </a:moveTo>
                <a:lnTo>
                  <a:pt x="7272337" y="0"/>
                </a:lnTo>
                <a:lnTo>
                  <a:pt x="7272337" y="4846636"/>
                </a:lnTo>
                <a:lnTo>
                  <a:pt x="0" y="484663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241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7473" y="1374896"/>
            <a:ext cx="7692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3748" y="1374896"/>
            <a:ext cx="28935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0166" y="1374896"/>
            <a:ext cx="12211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937"/>
                </a:solidFill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5260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196" y="1798522"/>
            <a:ext cx="7272337" cy="4846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7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UNF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21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(date, product, price, client, phone, address)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113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1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date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product, price,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phone, address)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123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  <a:p>
            <a:pPr marL="1005840" marR="2720311">
              <a:lnSpc>
                <a:spcPts val="2121"/>
              </a:lnSpc>
              <a:spcBef>
                <a:spcPts val="11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Customer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phone, address) </a:t>
            </a:r>
            <a:endParaRPr sz="1800">
              <a:latin typeface="Arial"/>
              <a:cs typeface="Arial"/>
            </a:endParaRPr>
          </a:p>
          <a:p>
            <a:pPr marL="1005840" marR="2720311">
              <a:lnSpc>
                <a:spcPts val="2121"/>
              </a:lnSpc>
              <a:spcBef>
                <a:spcPts val="126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date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product, price,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005"/>
              </a:lnSpc>
              <a:spcBef>
                <a:spcPts val="136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3NF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029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Item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product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price)</a:t>
            </a:r>
            <a:endParaRPr sz="1800">
              <a:latin typeface="Arial"/>
              <a:cs typeface="Arial"/>
            </a:endParaRPr>
          </a:p>
          <a:p>
            <a:pPr marL="1005840" marR="2720311">
              <a:lnSpc>
                <a:spcPts val="2121"/>
              </a:lnSpc>
              <a:spcBef>
                <a:spcPts val="12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Customer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phone, address) </a:t>
            </a:r>
            <a:endParaRPr sz="1800">
              <a:latin typeface="Arial"/>
              <a:cs typeface="Arial"/>
            </a:endParaRPr>
          </a:p>
          <a:p>
            <a:pPr marL="1005840" marR="2720311">
              <a:lnSpc>
                <a:spcPts val="2121"/>
              </a:lnSpc>
              <a:spcBef>
                <a:spcPts val="1158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Sale (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date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, product, </a:t>
            </a:r>
            <a:r>
              <a:rPr sz="1800" b="1" u="heavy" spc="0" dirty="0" smtClean="0">
                <a:solidFill>
                  <a:srgbClr val="383937"/>
                </a:solidFill>
                <a:latin typeface="Arial"/>
                <a:cs typeface="Arial"/>
              </a:rPr>
              <a:t>client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1094</Words>
  <Application>Microsoft Office PowerPoint</Application>
  <PresentationFormat>Custom</PresentationFormat>
  <Paragraphs>458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MSI</cp:lastModifiedBy>
  <cp:revision>11</cp:revision>
  <dcterms:modified xsi:type="dcterms:W3CDTF">2020-03-10T16:48:13Z</dcterms:modified>
</cp:coreProperties>
</file>