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7" r:id="rId2"/>
    <p:sldId id="301" r:id="rId3"/>
    <p:sldId id="302" r:id="rId4"/>
    <p:sldId id="313" r:id="rId5"/>
    <p:sldId id="312" r:id="rId6"/>
    <p:sldId id="303" r:id="rId7"/>
    <p:sldId id="304" r:id="rId8"/>
    <p:sldId id="305" r:id="rId9"/>
    <p:sldId id="307" r:id="rId10"/>
    <p:sldId id="308" r:id="rId11"/>
    <p:sldId id="306" r:id="rId12"/>
    <p:sldId id="309" r:id="rId13"/>
    <p:sldId id="310" r:id="rId14"/>
    <p:sldId id="300" r:id="rId15"/>
    <p:sldId id="258" r:id="rId16"/>
    <p:sldId id="259" r:id="rId17"/>
    <p:sldId id="260" r:id="rId18"/>
    <p:sldId id="261" r:id="rId19"/>
    <p:sldId id="267" r:id="rId20"/>
    <p:sldId id="262" r:id="rId21"/>
    <p:sldId id="266" r:id="rId22"/>
    <p:sldId id="263" r:id="rId23"/>
    <p:sldId id="265" r:id="rId24"/>
    <p:sldId id="264" r:id="rId25"/>
    <p:sldId id="268" r:id="rId26"/>
    <p:sldId id="269" r:id="rId27"/>
    <p:sldId id="270" r:id="rId28"/>
    <p:sldId id="271" r:id="rId29"/>
    <p:sldId id="272" r:id="rId30"/>
    <p:sldId id="273" r:id="rId31"/>
    <p:sldId id="274" r:id="rId32"/>
    <p:sldId id="275" r:id="rId33"/>
    <p:sldId id="276" r:id="rId34"/>
    <p:sldId id="277" r:id="rId35"/>
    <p:sldId id="279" r:id="rId36"/>
    <p:sldId id="280" r:id="rId37"/>
    <p:sldId id="281" r:id="rId38"/>
    <p:sldId id="330" r:id="rId39"/>
    <p:sldId id="282" r:id="rId40"/>
    <p:sldId id="284" r:id="rId41"/>
    <p:sldId id="290" r:id="rId42"/>
    <p:sldId id="293" r:id="rId43"/>
    <p:sldId id="294" r:id="rId44"/>
    <p:sldId id="295" r:id="rId45"/>
    <p:sldId id="289" r:id="rId46"/>
    <p:sldId id="328" r:id="rId47"/>
    <p:sldId id="331" r:id="rId48"/>
    <p:sldId id="327" r:id="rId49"/>
    <p:sldId id="297" r:id="rId50"/>
    <p:sldId id="326" r:id="rId51"/>
    <p:sldId id="298" r:id="rId52"/>
    <p:sldId id="315" r:id="rId53"/>
    <p:sldId id="316" r:id="rId54"/>
    <p:sldId id="329" r:id="rId55"/>
    <p:sldId id="318" r:id="rId56"/>
    <p:sldId id="320" r:id="rId57"/>
    <p:sldId id="321" r:id="rId58"/>
    <p:sldId id="332" r:id="rId59"/>
    <p:sldId id="335" r:id="rId60"/>
    <p:sldId id="336" r:id="rId61"/>
    <p:sldId id="334" r:id="rId62"/>
    <p:sldId id="333" r:id="rId63"/>
    <p:sldId id="323" r:id="rId64"/>
    <p:sldId id="324" r:id="rId65"/>
    <p:sldId id="314" r:id="rId66"/>
    <p:sldId id="33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traceFormat>
        <inkml:channelProperties>
          <inkml:channelProperty channel="X" name="resolution" value="3854.94116" units="1/cm"/>
          <inkml:channelProperty channel="Y" name="resolution" value="5461.1665" units="1/cm"/>
          <inkml:channelProperty channel="F" name="resolution" value="91.01945" units="1/deg"/>
        </inkml:channelProperties>
      </inkml:inkSource>
      <inkml:timestamp xml:id="ts0" timeString="2021-07-26T05:26:03.176"/>
    </inkml:context>
    <inkml:brush xml:id="br0">
      <inkml:brushProperty name="width" value="0.05292" units="cm"/>
      <inkml:brushProperty name="height" value="0.05292" units="cm"/>
      <inkml:brushProperty name="color" value="#FF0000"/>
    </inkml:brush>
  </inkml:definitions>
  <inkml:trace contextRef="#ctx0" brushRef="#br0">6274 6277 7697,'0'0'1841,"0"0"-1065,0 0-152,0 0 504,0 0 72,0 0-175,0-61-185,0 55-40,0-1 24,0 7 32,4-3-288,-4 3-256,0 0-31,0 0-161,0 0-40,0 0-40,0 0-40,0 3-112,0 7-40,4 6 144,-4 6-65,4 7 65,-4 6 8,4-4 56,-1-2-47,1 0-1,1-8 0,3-4 0,-4-7 88,0-5-88,-1-5-8,1 4 16,1-4-8,3 0 96,11-9 32,9-8-8,17-11 184,10-9-16,5-5-200,12-3-32,-1 1-24,-2-1-40,-6 10 0,-8 4-8,-10 8-64,-17 7 56,-8 6-32,-12 8 48,-4 2-96,-4 0 96,0 0-8,0 0-48,0 0-8,0 0-136,0 0-224,0 0-361,0 0-39,0 0-88,0 0-496,0 0-17,0-3-159,0 3-272,0-4-2649</inkml:trace>
  <inkml:trace contextRef="#ctx0" brushRef="#br0" timeOffset="5168.5387">4086 2734 9193,'0'0'1961,"0"0"-1361,0 0-344,0 0 312,0-16 288,0 12-288,0 4-335,0 0-185,0 0-32,0 0 88,0 0 80,0 0 88,0 0-64,0 0-120,-9 7-88,-6 15 0,-6 6 120,-7 7 48,0 10-56,0 3-48,5-4-64,3 0 24,4-8-16,4-2 8,1-4 24,7-7-32,-9-3-16,5-1 8,1-6-504,-6-4-608,5-2-689,8-7-1111,0 0-3554</inkml:trace>
  <inkml:trace contextRef="#ctx0" brushRef="#br0" timeOffset="5770.824">3946 2937 10242,'0'0'2464,"0"0"-1448,0 0-239,0 0 599,-17-74 160,17 58-384,0 8-479,0 1-185,0 3-216,0 1-56,0 3-64,0 0-48,0 0-88,0 0-8,0 0-8,0 7 0,0 3-88,9 5 88,-1 4 8,3 4 48,2-5-48,-1 2 0,-5-8-8,6 2 0,-2-5-8,-3-4-216,5 2-48,-2-7 32,-2 0 0,3 0 72,3-12 8,1-8 96,5-5 8,2-3 48,1-4 0,0 0 8,-4 0 0,0 4 0,-4 5 0,-1 1 8,-6 6 8,-1 7 88,-4-1 40,0 7 48,-4 0 64,0 3-88,0 0-40,0 0-16,0 0-104,0 0 0,0 0-8,0 3-96,3 14-32,-3 11 56,0 10-24,0 12 88,0 8 8,0 2 8,-3-6 64,-5-3-64,4-6 56,4-8-64,0-8 0,0-7 0,0-6-120,0-10-472,4 1-809,7-7-1175,-2-4-241,7-9-1328</inkml:trace>
  <inkml:trace contextRef="#ctx0" brushRef="#br0" timeOffset="6241.8789">4651 2937 10866,'0'0'3817,"0"0"-2993,0 0-576,0 0 240,0 0 456,45-70 32,-45 70-407,0 0-369,0 0-200,0 6-249,-13 13 249,-2 10 97,-9 2-1,-4 4-80,3-6-8,10-4-8,-1-6 0,8-6-8,0-6-96,8-5-65,-4-2 9,4 0-32,0-6 40,0-15-544,4-6-24,8-7 472,-1-8 168,10 1 40,-1-7 40,-1 7 144,-2 0-40,-2 10 120,1 2 256,-4 3-88,0 11-176,-4 2-160,4 3-48,-7 7 48,-2 0-56,-3 3 0,4 0 0,0 19-104,4 6 104,1 17 72,-6 5 16,1 8-80,4-6 80,-4 0-88,4-9-488,4-1-488,0-7-512,4-4 31,0-8-783,-4-8-3297</inkml:trace>
  <inkml:trace contextRef="#ctx0" brushRef="#br0" timeOffset="7070.6052">4767 3055 10818,'0'0'2672,"0"0"-1775,-80-7-625,57 4 128,10-1 680,9 1-272,4 0-808,28-4-320,16-5-1296,12 0-113,12-8 273,4-1-808,-5-2-913,-7 4 664,-16-3 2513,-12 6 3169,-16 3 104,-9 3-425,-7 4-263,0 3-1009,0-1-464,0 4-175,0 0-329,0 0-328,0 0-216,0 0-64,0 7-120,0 12 16,0 7 104,-7 5 48,-1 4-40,-5 4 0,2-8 0,-5 1 8,8-6-8,0-5-8,4-8 8,0-3-8,4-8 0,0 1-120,0-3 120,0 0 8,0 0 64,8-8-24,4-9 32,8-4-8,-4-8-8,4 0-8,-4-5 0,-1-2-56,-2-5 8,-2-1 0,6-4-8,-6 3-8,6-1 0,-6 6 0,5 6-80,0 4-40,-4 5 32,0 5-24,4 5-8,-7 3 32,-2 8-24,1-1 64,-4 3-72,-4 0 56,0 5-40,0 11-40,0 9-48,-12 11 0,-8 6 200,-8-1-16,-8 0 32,4-4 40,1-8-48,7-3 8,-1-10-8,14-4 0,3-6 0,4-2 40,-1-1-48,5-3 48,0 3-40,0-3-8,5 3-8,7 4 8,4 2 8,4 4 0,4-4-8,0 4 8,4 0 40,0-1-48,0 1 8,4-4-8,-9-2 48,5-1-40,-12-6-8,20 0-897,-8 0-1575,4-6-2193</inkml:trace>
  <inkml:trace contextRef="#ctx0" brushRef="#br0" timeOffset="7756.6118">5775 2860 16123,'0'0'3169,"0"0"-2169,0 0-472,0 0 280,0 0 112,0 0-136,0 0-231,0 0-393,0-6-160,0 15-72,-7 11-112,-5 5 120,-4 7 64,0 3 0,-4-1-88,4-5-96,4-10 31,0-3 137,8-2-112,0-12 120,4 2 0,0-4-104,0 0 48,0-11-64,4-11-80,12-13-176,8-6-224,4-13-8,8-6 8,-8 3 88,4-1 176,-4 8 184,0 8 88,-9 10 72,-3 4 0,-4 10 48,0 4 0,-4 5-32,0 3 24,-8-1-40,4 7-8,-4 0-48,0 0-8,0 20-112,-4 8 72,-15 9 8,-6 18 96,-10 2 128,-2-3-56,1-3-56,1-10-8,7-9 88,3-13-88,10-3 8,-1-10-8,4 1-8,4-4-200,4-3-56,4 0-57,0 0-63,0 0-144,4 0 256,4 0 256,4 0 8,-5 0 224,2 2 280,3 2-16,-5 6 97,10-1-65,3 0-48,12 5-232,7-5-96,10 0-88,11-2-56,3-5-168,5-2-520,-8 0-713,7 0-927,-15 0-889,-8 0-1336</inkml:trace>
  <inkml:trace contextRef="#ctx0" brushRef="#br0" timeOffset="8297.1222">6820 2810 11378,'0'0'2640,"0"0"-1807,0 0-449,0 0 512,0 0 168,0-14-32,0 14-439,0 0-385,0 7-208,-4 12 8,-4 6 0,-4 11 88,-4-2 128,4-2-112,1 0-32,2-4 40,-3-5 8,8-7 40,1 0-112,3-11 56,-4 2-16,4-3-40,0-4 56,0 0 16,0 0-48,0 0 112,0 0 24,0 0-48,0 0-16,0 0-32,0 0 80,0 0 8,0 0-40,0 0-64,0 0 0,-5 0-16,5 0-64,0 0-16,0 0-16,0 0-256,0 0-432,12-13-520,24-16-1473,0 0-2784,-8-3-4857</inkml:trace>
  <inkml:trace contextRef="#ctx0" brushRef="#br0" timeOffset="9345.7374">5779 2673 1072,'0'0'3104,"0"0"-3104,0 0-2688,0 0 2688,0 0 1384,0 0 16,0 0-615,0 0 495,-11-51-64,7 42-392,-4-1-200,-5 0-119,6 2-305,-5 1-192,0 5 8,4-3-8,4 5-8,0 0 80,4-2 120,0 2 216,0 0 480,0-7 32,0 1-216,0-4-296,0 1 80,0-1 169,0 0-1,0 1-216,0 6-72,0-4-8,0 5-24,0 2-120,0 0-104,0 0-64,0 0-48,0 0 40,0 0-40,0 0-8,0 0 8,0 0 0,0 0 88,0 0 32,0 5-56,0 15-72,0 5 0,0 17 80,0 4 32,0 12-104,4 2 72,4 1-80,-4-1 8,-4-6 0,0-6 80,0-4-40,0-8-48,0-9 8,0-4 40,0-7 0,0-7 0,0 0 40,-4-9-8,4 0 40,0 0-40,0 0-80,0 0 0,0 0-520,0 0-1128,0 0-1009,0-9-5824</inkml:trace>
  <inkml:trace contextRef="#ctx0" brushRef="#br0" timeOffset="10358.0092">6729 2819 7161,'0'0'2457,"0"0"-1577,0 0-616,0 0-32,0 0 296,0 0-168,-4-25-16,4 12 8,0-6-120,7-4 160,1-2 64,9-3-240,-2-4-136,9-5-72,0 5-8,-1-1-80,5 5-32,0 2-96,4 4 48,-8 6 88,4 7 48,-7-1-32,-2 10 40,-3 0-72,-4 0 80,-3 4-48,-6 11-16,-3 7 72,0 6-128,-8 11 128,-12 2 152,0 0-96,-4 1 16,-4-6-64,0-6 0,1 0-8,3-12 0,-4-2 0,4-3 16,8-4-8,4-2-8,0-4 0,8 1 0,4-4-8,-4 0 8,4 0 0,-4 0 8,4 0 144,-4 0 200,4 0 233,-4 0 207,4 0-32,0 0-288,0 0-248,0 0-224,0 0-1256,0 0-3417</inkml:trace>
  <inkml:trace contextRef="#ctx0" brushRef="#br0" timeOffset="10860.9172">6804 2771 9962,'0'0'2312,"0"0"-1544,0 0-368,0 0 425,0 0 527,0 0-336,0 0-320,0 0-192,0 0 224,0 0 41,0 0-25,0 0-280,0 0-80,0 0-96,0 0-48,0 0-64,0 0-168,0 0-8,0 0 8,0 0-16,0 0-104,0 0-184,0 0-24,0 0-112,0 0-136,0 0-144,0 0-545,0 0-839,8-7-529,0 2-5993</inkml:trace>
  <inkml:trace contextRef="#ctx0" brushRef="#br0" timeOffset="12484.3037">7243 2654 5977,'0'0'7241,"0"0"-6016,0 0-449,0 0 424,0 0 160,0 0-448,0 0-511,-9-23-337,5 23-64,-3 14-112,-1 8 112,-8 9 48,-5 10-48,6 4 64,-9 3-56,8-4-8,0-3 8,0-6 40,8-3-24,-4-7 32,4-6-48,5-2 8,-6-12-8,9 2 0,0-4 0,0-3 40,0 0-48,0 0-8,0 0-120,0-5 24,0-9-56,0-2 32,9-3 56,2 0 72,1 0 160,-4 0-88,4 4-24,4-2 0,-4 5 0,0-1-48,-4 4 48,4-1-48,-4 7 24,-5 0 72,6 3-96,-5 0 8,0 0 40,4 0-48,4 6 48,0 6-40,-1 2 40,6-2-40,-2 4-8,-2-3 0,-2-4-48,2 5-120,-6-5-152,-3-4-233,4 2-359,-4-4 160,0 1 264,4-4 296,0 0 192,9-4 72,2-8-64,5-4 80,0-3 0,0 0 48,-8-3-64,0-1 192,-8 4 72,-4 6 88,-1 1 160,-3 2 105,0 7 79,0 0-88,0 3-216,0 0-72,0 0-144,0 0-152,0 0-24,0 0-72,0 0-72,0 0 64,-3 0-136,-5 9 144,-5 5 0,2 1 0,-6 4-8,6-4-160,-1 5-112,7-4-104,-2 0-272,7-4-112,-4 1-737,0-3-215,4-8 688,0-2 536,0 0 432,4 0 64,0 0 304,0 0 832,-4 0-112,0 0-176,0 0-296,0 0-256,0 0-176,8 0-104,-4 4-8,4-1 0,3 4 16,-6-4-16,7 0-8,-8-3 0,3 0 8,-3 0 0,5 0 72,-5-10-31,3-2 47,1-7-16,1-3 64,-1 2-24,3 1 8,6-3-8,2 3-32,5-3-8,8 3-72,5 0 112,2 0 24,-3 6 80,-1 1-56,-3 8-160,-4 1 112,-4 3-56,-3 0-64,-10 3 8,-3 6-8,-4 5 0,-4 1-56,-4 7-80,-15 4 136,-9-1 80,-4 1-24,-5-4-56,10-6-8,3-3-152,8-7 104,8-3 16,8-3 40,0 0 0,0 0 72,0 0 72,4 0-48,12 0-88,0 0 40,4 0-40,4 0-8,-1 3 0,1-3-256,0 0-352,1 0-649,3 0-231,-5 0 208,5-16 344,-4-3 632,0-9 304,-4-8 248,3-1 592,-2-4 192,3-1 72,0 4-88,-1 6-359,-7 9-41,0 8-88,-4 6-128,0 5-160,-12 4-136,4 4-96,-4 15-8,0 3 168,0 13 152,-16 2-64,0 2-88,1-1-120,7-10-48,8-5-48,4-14-120,47-9 96,37-18-144,27-24-576,5-6-1192,-32 14-2866,-41 8-1735</inkml:trace>
  <inkml:trace contextRef="#ctx0" brushRef="#br0" timeOffset="14392.4934">3910 3595 10898,'4'0'1776,"-4"0"-1592,4 0-184,-4 0 0,4 0 112,-4 0 192,4 0-96,-4 0-112,0 0 32,0 0 233,0 0 223,0 0-80,3 0-320,6 0 8,3 0 160,8 0 32,4 2-104,8-2-32,8 0 0,3 0-144,5 0 72,4 0-32,-4 0 8,8 0-88,-4 0 88,4 0-56,-1-2-88,1-2 40,3-3-32,1 4-8,4-3 0,-4 2 0,3-1 40,-3-2-40,0 1 40,0-1-40,0 1 0,0 0-8,-8 2 0,4-2 8,0-1-8,-1 2 0,4-2 88,-3 1-80,8-1 0,0 0 0,0 5 16,-4-1-16,4-1 0,-8 4-8,-1-3 16,-3 1-16,-4-2 8,-1-3-8,-2 4 0,-2-3-16,9 0 16,-4-1-8,8 1 8,-4-1-8,0 5 0,-5-2 8,1 1 8,0 0-8,-8 0 40,7-1-32,-2-2-16,2 2 8,1-1 0,4-2 0,0 1 0,4-1 8,0 0 0,-1 5-8,1-5 56,-4 7-48,0-3-8,-4 1-16,-1-1 8,-7-1 0,4 4 8,-4-2 8,0 2-8,4-4 8,-1 4 0,1 0 8,0 0-16,0 0 16,4 0 32,-4 0-48,-5-3 64,1 3-8,1-4 73,-2-3 63,1 5-16,0-5-48,4 2-56,0 1 0,3-2-24,-2-1-40,-2 4 0,-3 0 72,-4-3-72,0 1 48,-4 0-40,-4 2 32,4-4 0,-4 5 0,0-2 8,4-2 8,-5 3-64,5 3 8,0-4 8,4 1-16,3-1 0,1 1 0,1 1 0,2-5 8,-4 2 0,2-2 0,-9 3 0,-8 1 8,-1 0 184,-10 0 88,-6 3 152,1 0 72,-8-4-64,4 4-32,-4 0-112,0 0-128,0 0-56,0 0-72,5 0-32,3 0-16,7-2-224,1-1-736,8-1-800,1-2-3153,-14 6-3929</inkml:trace>
  <inkml:trace contextRef="#ctx0" brushRef="#br0" timeOffset="19488.9633">11639 6483 7089,'0'0'2032,"0"0"-1255,0 0-217,0 0 192,0 0 336,0 0-272,0 0-152,0 0-191,0 0 15,0 0 16,0 0 248,0 0 0,0 0-96,0 0-112,0 0-48,0 0-79,0 0-1,0 0-64,0 0-88,0 0 0,0 0-96,0 0 32,0 0 40,0 0 104,5 0 120,-1-7-24,11-8-96,5-7-248,4-10-88,8-3 8,-4-1-16,4 4 0,-9-2 0,1 3 0,-3-1-96,-6-1 88,-2-1 8,-6 3 0,-3-1 8,4 3 0,-3 1 0,-1 8 0,3 5 0,-7 5 40,4 3-48,-4 5 0,4 2 0,-4 0-8,0 0 8,0 0-16,0 0-32,0 0 48,0 0-8,0 0 8,0 0 0,0 0 8,0 0 0,0 0 0,0 0-8,0 0 0,0 0-8,0 0-48,0 0-16,0 0-8,0 0 16,0 2-8,0 11 64,0 1 0,0 4-8,0 2 16,0-3 0,0 7 0,0-2 0,0 0 8,0 0 0,0 7 0,0-4-8,0 3 0,0-1 0,-4-2 0,0-7 0,4 1 0,0-6 16,0-3-16,0-3 8,0-2-8,0-1 0,0-4 0,0 0 8,0 0 8,0 0 56,0 0 32,0 0 16,12-4 72,4-8-16,5-4-64,7-3-104,-5 0 40,1 0-40,4 0-8,-4-3-8,-5 0 8,5-5-8,-7 2 0,2 4 0,-3-5-64,0 1 64,-7 1-40,2 10 48,-3-2-8,-3 5 16,-1 6-8,-1 1 0,1 1-8,-4 3 8,0-2 0,0 2 0,0 0-8,0 0-8,0 0 16,0 0 0,0 0 0,0 0 16,0 0-16,0 0 0,0 0 0,0 0-8,0 0-40,0 0 48,0 0-8,0 0 0,0 0 8,0 0 0,0 0 0,0 0-8,0 0 8,0 0-8,0 0 8,0 0-8,0 0 8,0 0 0,0 0 0,0 0 0,0 0 8,0 0 48,0 0-56,0 0 48,0 0 24,0 0 16,0 0 8,0 0-24,0 0 64,0 0 0,0 0 9,0 0 23,0 0-40,0 0 16,0 0-48,0 0-8,0 0 8,0 0-56,0 2-40,0 5-8,0 2-56,0 11 64,0 4 0,0 11 8,-4 3-8,-3 3 0,-2 4 0,1 0 0,4-4 0,-3 0 8,2-2 0,1-8-8,4 1-8,0-10-40,0-3 32,0-2-32,0-8-8,0-4 48,0-1 0,0-1 8,0-3 0,0 0 0,0 0 0,0 0 56,0 0-48,0 0 40,0 0-48,0 0-8,0 0-200,0 0-152,4 0-201,1-7-183,6-10-960,1-3-2705,0 4-1592</inkml:trace>
  <inkml:trace contextRef="#ctx0" brushRef="#br0" timeOffset="26832.6038">12616 6064 6545,'0'0'1400,"0"0"-1184,0 0-216,0 0 0,0 0 56,0 0 96,0 0-16,0 0-48,0 0 256,0 0 201,0 0-73,0 0-176,0 0-80,0 0-56,0 0 120,0 0 80,0 0 0,0 0 24,0 0 128,0 0-8,0 0-40,0 0 145,0 0 183,0 0 232,0 0-104,0 0 16,0 0-272,0 0-119,0 0-225,0 0-80,0-3-32,0 3-16,0-4 32,0 4-8,0 0 24,0 0-24,0 0 8,0 0 40,0 0-32,0 0-48,0 0-32,0 0-32,0 0-48,0 0 0,0 0-72,0 0 16,0 0-16,0 0-16,0 0-64,0 10-64,-4 5 72,-8 8 72,0 12 16,0-1-8,0 5 8,1-1-16,-2 1 16,5-1-16,1 4 0,-2-5 0,-3 1 8,1 0 0,-2-4-8,2-5 8,-6 0-8,10-7-8,-1-9 8,4-1-8,4-5 8,-5 0 0,5-7-8,0 0 0,0 0 0,0 0 8,0 0 0,0 0 0,0 0-56,0 0-112,0 0-232,0 0-232,0 0-248,-4-10-1017,4-6-2408,-7 3-4496</inkml:trace>
  <inkml:trace contextRef="#ctx0" brushRef="#br0" timeOffset="29198.7047">10531 2899 6105,'0'0'1424,"0"0"-712,0 0 160,0 0 321,0 0 71,0 0-104,0 0-240,0 0-183,0 0 15,0-4 136,0-3-136,0 4-136,0 1-40,0-5-104,0 4-208,0 3-119,0-3-17,0 0-24,0 3 8,0 0-8,0 0-24,0 0 32,0 0-40,0 0-16,0 0 24,0 0 40,0 0-104,0 0 56,0 0-16,0 0 16,0 0-72,-7 6-48,-2 9 48,-3 5 0,1 2 8,-2 7-16,5-1 0,5-2 8,-1 2-8,4 0 0,0-1 8,0-6-8,0 4-64,0-2-96,4-7 56,3 3-72,5-2-40,0-5-80,4-3 103,8-6-23,0 1-8,8-4 0,0-4-16,0-8 96,-4-11 112,0-2 40,0-10 8,0-1 64,0-5-64,-4 4 144,-9 2 216,5 3-32,-8 10-160,-4 3-95,0 3-65,0 3-16,-4 1 0,0 2 0,0 0-16,-4 7-105,0 0-471,0 0-328,0 3-1016,-8 0-785,-4 0-424,-4 0-3456</inkml:trace>
  <inkml:trace contextRef="#ctx0" brushRef="#br0" timeOffset="30190.1254">11126 3105 9842,'0'0'1880,"0"0"-1368,0 0-200,0 0 312,0 0 609,0 0-33,-5-9-280,5 6-448,0-1-104,0-3-144,0 1-64,8-6-64,0 3-8,0-1-80,4-3 40,0 4-32,0-1-16,0 1 0,-4 2 0,0 4 0,-5 0 0,-3 3 8,0 0 32,0 0-40,0 6-104,0 6 104,0 11 112,0 2 8,-3 5 48,-1-3-96,0-2-72,0 1 8,0-3 40,0-8-48,-1 1 8,2-6-8,-1-5 72,4-1-72,0-1 64,0-3-56,0 0 0,0 0 32,0-7-40,0-5-80,0-4-88,0-2 8,4-5 88,8 0 56,4 2 8,4 1 0,0 1 8,-4 4 0,4 3 0,-5 5 8,2 4-8,-2 3-16,-2 0-64,2 0 32,-2 12 32,-2 7-40,-3 3 56,4 1 0,-8 5 72,4-6-64,-4-2-16,0-5 8,0-4 0,-4-6-56,0-5-64,4 0-488,0 0-544,-4-5-880,8-2-3490</inkml:trace>
  <inkml:trace contextRef="#ctx0" brushRef="#br0" timeOffset="30910.2711">11739 2991 9578,'0'0'1912,"0"0"-1152,0 0-264,0 0 448,0 0 249,0 0-113,0 0-504,0 0-352,-16-26-144,0 26-24,0 0 16,-8 0 48,5 10-24,-5 2-88,-1 5 40,5-2-48,1 4 16,6-2-16,2 4 0,3-4-64,8 0-152,0 0-440,4-2-24,11 2 32,9-1 232,-3-3 216,-6-1 120,2 1 64,-6 0 16,-2-5 0,-9 3 176,0-5 376,0 1 224,0-2-216,0-1-280,0-1-104,-5 0-96,1-1-80,-7 5-536,3 0-1680,4-4-2898</inkml:trace>
  <inkml:trace contextRef="#ctx0" brushRef="#br0" timeOffset="32519.2897">12070 3117 11618,'0'0'1872,"0"0"-959,0 0-1,0 0 296,0 0-8,0 0-432,0 0-279,-72-21-49,53 21-136,2 2-112,-3 10 0,1 2-64,6 1-40,1 2-80,1 2 8,6-3 32,5 3-48,0 0-8,0-3-136,9-1-368,6 0-200,9-4-377,8-5-431,4-6 208,8 0 199,-4-3 273,3-16 88,-2 3 560,-9-7 192,-8 5 512,-1-4 536,-7 2 185,-4 5 39,0-4-128,-4 6-152,-4 3-111,0 4-201,-4 3-176,0-1-152,0 4-224,0 0-112,0 0-16,0 0-104,0 13-8,0 0 16,-4 6-80,-4 0-48,1 0-208,-6 0-312,1-3-585,-4-1-303,1-1 176,2-8 167,9-6 641,4 0 648,0-3 416,8-10-112,12-3 264,4 0 161,4 1-289,4-1-168,-4 3-40,0 3-88,-9 0 344,-2 7 152,-6 1 168,-2 2 32,-9 0-327,0 0-153,4 0-104,-4 0-64,4 2 0,0 5-88,3 3 8,-3 3-104,5-4 0,-5 1-8,0-1-88,-1-3-208,5-3-112,-8-3-88,4 0 79,5 0 177,-2 0 160,5-9 80,-3 0 56,2-1 313,1 1 343,-7 2 0,2 1-88,-3 6-160,0-4-144,0 4-128,4 0-184,4 0-8,4 4-8,0 9-48,0-4-88,-4 1-264,0-1-176,-8 0-160,4-2-88,-8-3 215,0-4 257,0 0 280,4 0 80,-4 0 312,8 0 321,-1-7 15,1-3-168,5 1-16,2 6-224,2-4-144,-2 4-40,5 0-56,-3 3-8,-2 0-40,-2 0-24,-2 0-48,-7 0-192,4 0-128,-8 3 48,4-3 112,1 0 232,2 0 48,5 0 48,4 0 80,0-3 40,4-3 112,-5-1-32,-2 1-112,-2 2 16,-7 4 48,1 0-128,-5 0-32,0 0-40,0 0-120,0 4 32,-5 2-152,1 3-272,1 1-32,-1 0-385,4-1-735,0-3 216,7-2 592,14-4 399,11 0 401,7-10 56,2-2 585,-2-1 727,-3-3 360,-4 3-344,-4 6-463,-4-2-209,4 6-144,-4 0-184,-1 3-72,1 0-152,-3 3-88,-6 7-16,1 2-64,-12 1 56,4 3-96,-8-3-56,0 2-256,0 1-208,-12-4 360,5 2 96,-2-4-232,1-8-153,8 1 81,0-3 200,8 0 272,12-15 128,12-4-112,4-10 88,-1-2 64,-3-8 385,-8 7 127,-11-2 88,-9 2 80,-4 4 24,-8-4-216,-20-3-168,-16 3-296,-20-10-103,-3 7-89,-10 3 0,6 7-73,11 18-559,-16 7-632,21 0-2881,14 11-3801</inkml:trace>
  <inkml:trace contextRef="#ctx0" brushRef="#br0" timeOffset="32744.3128">13752 3013 16595,'0'0'2625,"0"0"-1953,0 0-448,0 0-80,12-29-8,-8 26-136,8 3 0,-8 0-1400,4 0-4018</inkml:trace>
  <inkml:trace contextRef="#ctx0" brushRef="#br0" timeOffset="32910.281">13868 3258 16291,'0'0'3073,"0"0"-1817,0 0-232,0 0 16,0 0 1,0 0-449,0 0-592,0 0-168,0 0-1201,0-27-1287,0 25-6058</inkml:trace>
  <inkml:trace contextRef="#ctx0" brushRef="#br0" timeOffset="33738.485">14888 3000 10562,'0'0'1584,"0"0"-816,0 0-128,0 0 409,0 0 239,0-76 168,0 66-216,0 4-359,0 0-321,0 3-224,0-4-104,0 7 8,0 0-24,0 0-64,0 0-80,0 0-72,0 0-64,0 7-32,0 15 48,0 6 40,-4 14 8,-8 8 0,-4 10 8,0 1 0,-4-4 0,1 4 72,6-11-72,2-5-8,3-10-8,3-3-224,1-10-560,0-6-953,1-8-2127,3-8-1273</inkml:trace>
  <inkml:trace contextRef="#ctx0" brushRef="#br0" timeOffset="35075.0086">14837 3165 10242,'0'0'1768,"0"0"-1048,0-101-456,0 53-136,7 0 176,1 1 48,8-1 105,0 10 151,8-1-48,-4 14-88,0 6-8,0 4 56,-4 8-144,-4 0 120,-1 7 192,-2 0-47,-1 0-297,-1 7-120,-3 9 0,0 9 72,-4 4 72,0 10 40,-11-2-40,-10 4-160,-2-2-104,-1-1-56,-4 0-48,4-1 0,-4 2-8,0-1-64,0-3-360,5-3-232,6-4-736,10-9-473,7-6 145,19-6 680,22-7 319,6-5 241,13-7 288,-4-6 200,0 2 248,-13-3 753,-6 0 615,-5 3 208,-9 0-215,-7-1-321,-4 5-456,0 3-136,-8 2-224,0 1-160,-4 3-40,0-1-80,0 4-55,0 0-129,0 0-8,0 0-72,0 4-49,0 8 1,0 10 56,0 1-96,-4-1-128,0 4-72,-3-5-152,-2-1-240,1-4-224,8-8-368,-4-1-41,4-7 377,0 0 688,12 0 184,8-15 16,4-1 72,-1-4 48,-2 2 0,-10-2 0,-6 5 0,-5 2 48,0 0-48,0 3 0,0 2 16,-5 1 40,1 4 0,4 0 32,0-1 48,13-3 0,11 2-128,3 1 48,1-1 120,0 2 96,-4-1 8,-7 4 192,-10-2 136,-3 2 9,-4 0-193,0 0-104,0 0-176,0 0-136,0 0-8,0 2-96,0 7 88,0 10 0,-4 3-88,0 1-152,1-1-337,-6 0-255,1 1 24,4-7-224,0-3 120,4-4 360,0-3 312,0-6 248,0 0 88,0 0 608,12-6-56,12-7-264,4-3-176,4-3-112,4 0-88,3 3 8,-2 1-8,-5 5-56,-8 0 56,-13 3 8,-7 2 72,-4-2 72,0 1 144,-4-4 56,-16-3 112,1 5-32,-5-9-72,-4 1-104,4 1 9,-4-5-121,8-1-40,0-8 0,4-3-16,12-6-40,4-4 24,4-2-72,24 0-72,3 8 56,10 2 8,2 9-40,-3 5 48,-8 5 16,-8 4 104,-8 8 56,-8 3 24,0 0 16,-4 0-120,4 14-96,0 14 0,0 29 120,-4 26 24,-4 21 16,0 11 24,0-20-80,-4-25-40,0-26-56,-4-10 24,-4 5-32,-4-1-368,-4 1-488,-12-14-601,4-11-1735,4-9-1393</inkml:trace>
  <inkml:trace contextRef="#ctx0" brushRef="#br0" timeOffset="35278.6749">15805 3222 13154,'0'0'3145,"0"0"-1769,0 0-344,0 0-295,0 0-137,0 0-112,115-53-448,-55 36-40,8 4-344,15-2-992,-18 5-2881,-21-3-6234</inkml:trace>
  <inkml:trace contextRef="#ctx0" brushRef="#br0" timeOffset="35615.6991">16268 3369 13338,'0'0'2105,"0"0"-1473,0 0-384,0 0 200,0 0 232,0 0-104,0 0-208,-13-28-120,13 21-87,0 0-57,9 1-56,-2 2 32,5 1-72,0 3-8,4 0-8,0 0-104,0 9 104,0 9 8,-8 3 48,-4 8 24,-4-1-16,-8 7 192,-7-1 216,-18-1-56,1-1-160,-8-4-152,-3-5-88,2-2-8,-6-1-848,7-8-2097,8-5-3952</inkml:trace>
  <inkml:trace contextRef="#ctx0" brushRef="#br0" timeOffset="38783.3623">16885 3454 11570,'0'0'2657,"0"0"-1921,0 0-536,0 0-184,0 0 312,0 0 640,0 0-24,0 0-200,4-7-256,8-2-311,8-6-81,4-8-88,4-8-8,0-4-8,8-7-72,-8-9-16,3 1 88,-3 1-73,-4 5 81,-12 3 8,1 9 40,-6 7 49,-3 6 55,-4 6 32,0 8 40,0 5-96,0 0-64,0 0-64,0 0-8,-8 9-40,-4 10 48,-7 6 0,-2 4 80,6 6-16,-2-1-8,10-2-40,3 0 40,4-4-48,0-3-8,8-2-16,7-7-32,1-6-48,1-8-128,2-2-240,1-2-65,5-20 57,-2-10 152,1-3 104,0-4 208,-4 1 8,-4 6 40,0 0 192,-1 7 192,-7 4 233,1 4-153,-1 5-96,-8 2-160,3 8-96,-3-2-104,0 4-40,0 0-8,0 0-8,0 0-72,0 4-40,0 10 40,0 9 64,4 5 16,0 4 0,1 1 0,7 1 8,-1-5 0,9 3 40,5-3-48,-1-5-8,8-7 8,15-8-536,-8-9-1561,-2 0-2720</inkml:trace>
  <inkml:trace contextRef="#ctx0" brushRef="#br0" timeOffset="39108.893">17822 3004 14595,'0'0'2392,"0"0"-1264,0 0-71,0 0-169,0 0-256,0 0 0,0 0-72,8-67-128,-8 67-144,0 0-144,0 0-104,0 0-40,0 0-104,0 3-56,0 16-8,-12 6 112,-4 14 56,-4 5 0,0 3 8,5 8-8,2-7 0,5-2 8,5-4-8,3-4 8,0-10 32,0-3-40,0-11-264,3-5-80,1-5-280,-4-2-528,0-2-849,0 0-927,-7-6-1985</inkml:trace>
  <inkml:trace contextRef="#ctx0" brushRef="#br0" timeOffset="39554.4393">18169 3343 9818,'0'0'3120,"0"0"-2232,0 0-888,0 0-48,0 0-32,0 0 80,0 0 80,0 7 72,0-2 65,0-5 39,-5 4 24,5-1 96,0-3 112,-3 0 32,3 0 8,0 0-16,0 0 136,0 0-104,0 0-248,0 0-135,0 0-153,0 0 0,0 0-8,0 0-145,0 2-95,0 12 160,0 8 80,0 10 272,0 0-119,-8 6 87,-9 0-64,-2-3 64,-5-1-96,0-5-8,0-7-128,1-2 0,2-8-8,5-3-72,-3-5-792,6-1-2137,2-3-2960</inkml:trace>
  <inkml:trace contextRef="#ctx0" brushRef="#br0" timeOffset="40913.9455">17065 3714 6529,'0'0'1272,"0"0"-960,0 0 192,0 0 505,0 0 231,0 0-16,-44 0-168,40 0-264,4 0-207,0 0 39,0 0 0,0 0 16,0 0-72,0 0-72,0 0-48,0 0-64,0 0-48,0 0-79,4 0-1,12-6-96,0-1-88,16-5-72,0 0 0,7-1 0,6-1-8,-2 5 8,0-3 0,2 1 8,-6 2-8,-3 4 0,-3-2 16,-6 1-16,-11 3 16,0-1 56,-11 1-24,-2-1 8,-3 4 0,0 0-56,0 0 0,0 0-104,0 0-240,0 0-761,0 0-1279,-12 20-425,-4-4 105,0 0-7314</inkml:trace>
  <inkml:trace contextRef="#ctx0" brushRef="#br0" timeOffset="41298.7607">17044 3953 4424,'0'0'1169,"0"0"191,0 0-192,0 0 121,0 0-49,0 0-112,0 0 80,-11 2-336,11-2-335,0 0 87,0 0 16,11 0 192,10 0 16,10-12-360,10-1-216,6-3-152,1-3-64,-4 4-56,0 2 0,-8 4 0,0-1 0,-8 0 0,-8 3 0,-5 1 0,-3 3 16,-7 1-8,-1 2-8,-4-3 0,0 3 0,0 0-344,0 0-480,0 0-704,7 0-529,1 8-623,5-2-4074</inkml:trace>
  <inkml:trace contextRef="#ctx0" brushRef="#br0" timeOffset="44333.3114">16909 7442 8305,'0'0'1849,"0"0"-825,0 0-256,0 0 264,0 0 113,-24 10 439,24-10-144,0 0-544,0 0-328,0 0-135,0 0-57,0 0-88,0 0-96,0 0-40,0 0-72,0 0 8,0 0 40,0 0 96,4-3 80,12-14-8,12-5-288,0-6 8,4-7-8,0-1-8,-8 4-8,-1 5-8,-10 2 8,-2 8 0,-3 2-48,1 5 48,-9 3 16,4 1-8,-4 3 0,3-3 0,-3 6 8,0-4-8,0 4 8,0 0-8,0 0 0,0 0-8,0 0-8,0 0-56,0 0-16,0 6 40,0 7-8,0 6 56,0 1 0,4-1 0,-4-1-48,8-2-56,-3 0-280,3-3-184,-1-6-120,10-5 199,-2-2 249,5 0 56,0-12 64,4-10-24,0-4 96,-4-5 48,3-4 0,-6-1 8,3 2 88,-5 5-16,-2 7 288,-1 3-32,-9 2-87,5 5-49,-4 6 88,1-1-16,-1 4-96,-4 3-112,0 0-24,0 0-40,0 0-48,0 0-24,0 10-64,0 6 80,0 9 56,0 7 8,0 9-8,0 3 0,0 8 8,-13 1 0,9-2-8,0-1 8,1-8 0,3-3-8,0-10 8,0-11-8,0-5 0,0-6 0,0-5 8,0-2 0,0 0-8,0 0-24,3-9-512,18-11-1273,-10 2-2328,6-2-104</inkml:trace>
  <inkml:trace contextRef="#ctx0" brushRef="#br0" timeOffset="45029.5055">17850 7172 11626,'0'0'2280,"0"0"-1367,0 0-649,0 0 16,0 0 704,0 0-208,0 0-352,4-60-224,16 41-80,-1-3-120,5-1-8,-3 4 8,-1 3 0,-5 3 8,-3 4 0,-3 6 8,-5-1-8,-1 4 136,5 0 16,1 0-160,-1 7-16,3 9 8,-3 6 0,-3 6 8,-5 4 16,0 7 64,-13 5 24,-6-3-32,-9 4 0,-4-4-56,-5-6 72,2-7-80,-1 1 105,4-7 15,4-6-24,8-3-8,8-3 48,5-8 8,3 2 88,4-4 72,0 0-8,7 0-64,18 0-48,10 0-24,21-6-72,0-4-88,8 0-8,-9 1-120,-7 3 0,-12 2-40,-8 4-72,-8-3-112,-12 3-48,-4 0-216,-4 0-449,0-3-583,0 3 8,-4-4-657,-4 4-1768</inkml:trace>
  <inkml:trace contextRef="#ctx0" brushRef="#br0" timeOffset="47715.9116">18763 3485 8513,'0'0'1825,"0"0"-1273,0 0-424,0 0-48,0 10 400,0-6 448,-4 5-208,0-3-288,0 1-152,0-1-7,4 1-49,0-4 144,0 0-40,0-3-88,0 0 88,0 0 216,0 0 256,0 0 208,0-3-39,12-10-241,12-12-528,4-7-128,12-5-72,-5-9 0,1 5-8,-4 3 8,-8 3-56,-8 10 56,0 2-8,-9 4-40,2 0 48,-5 6 0,0 1 0,0 5 64,0 1-8,-4 2-48,0 1 40,0 3-48,0 0-8,0 0-96,0 3-8,0 11 104,0 5-8,-4-1 8,0 6-40,4 0 48,0-5 0,8 3-8,12 1 0,4-5-104,0 0-192,-1-9-361,1-4 49,0-5-8,-3 0 80,2-14 80,-3-10 288,0-7 96,0-1 80,0-5 264,-8 4 288,0 5 64,-4-1 112,-4 10-199,3 4-1,-7 4-160,5 5-104,-5 3-96,0 3-64,0 0-56,0 0-48,0 0 0,0 9-168,0 14 72,0 11 96,0 11 0,-8 5 56,0 5-48,0-1 64,8-6-64,0-7 64,0-2-72,0-11-40,4-10 32,11-5-744,2-9-1441,3-4-2632</inkml:trace>
  <inkml:trace contextRef="#ctx0" brushRef="#br0" timeOffset="48163.7489">19703 3124 16147,'0'0'1992,"0"0"-1496,0 0-391,0 0 15,100-69 280,-68 62-120,0 4-56,-4 3-144,-1 0 40,-10 3-40,-2 13-80,-11 7-8,-4 4 0,0 8 8,-19 7 136,-5 1 40,-8 3-24,-4-5-40,1-3-104,7-6 40,0-7 24,11-6-64,6-9 0,3-4-8,3-3 16,5 0 88,0-3 64,0 0 176,16 0-80,20-12 24,12-1-160,12-6-64,4 2-56,0 2 8,-8 3-16,-13 2 0,-15 6-16,-8 1-88,-12 1-80,-4 2-104,-4 0-248,0 0-448,-4 0 8,-8 0-809,-12 2-575,4 8-345,1-3-2960</inkml:trace>
  <inkml:trace contextRef="#ctx0" brushRef="#br0" timeOffset="49223.5465">20577 3432 9233,'0'0'1841,"0"0"-1393,0 0-440,0 0 8,0 0 64,0 0 320,0 0 200,-32 22 16,32-19-16,-4-3 65,0 0 271,4 0-72,0 0-296,0 0 32,-5 0 16,1-10-296,-3-2-136,3 0-88,0-5 25,0 2 7,4 2-32,0-3-8,4 4-88,4 3 0,3 2 0,2 3-96,-5 4-8,-1 0 24,2 0 32,-5 17 48,-4 5 176,0 9 96,-17 11 96,-2 1-40,-14 6-144,6-2-40,-1-3-136,4 1-8,4-3 0,1-12 0,2-1-96,10-6-440,-2-7-657,5-1-1039,0-5-777,4-7-2032</inkml:trace>
  <inkml:trace contextRef="#ctx0" brushRef="#br0" timeOffset="52668.9332">21789 8912 6633,'0'0'1896,"0"0"-1328,0 0-239,0 0 199,-4 3 184,4 0 120,0-3 160,0 0-192,0 0-15,0 0-105,0 0 104,0 0-24,0 0-136,0 0 0,0 0 0,0 0-200,0 0 9,0 0 55,0-3-96,0-6-120,7-7-128,5-6-16,12-10-48,0-3-8,8-6-64,0 0 0,4-4-8,-8 7 0,0 3 0,-8 3 8,-5 10-8,-2 3 8,-2 2 0,-7 8 0,4 0 56,-8 6-64,4-1 0,-4 1 8,0 3 0,0 0 40,0 0-48,0 0 0,0 0-8,0 0-56,0 0-16,0 7-56,0 9 128,-4 3 0,-8 6 0,9 0 8,-1 3-8,4 1 0,0-3-56,0 2 64,4-6-8,7-3-104,-3-2-8,4-8-128,0-2 96,4-4 64,0-3 32,4-3 48,4-13 0,4-6 8,-5-4 48,1-6-40,1 0 40,-1 1 0,-5-1-8,1 6-40,1 1 0,-2 6 120,-3 3 8,-4 3-56,0 4 48,0-1-8,-8 8 24,0-2-24,1 1-56,-5 3 32,0-3-32,0 3-40,0 0-16,0 0 0,0 0-64,0 3-16,0 13-32,-5 6 112,-3 6 0,-7 11 0,2-1 16,-2 3-8,2 0 0,1 0 40,5-5-40,-2-1 80,5-7-40,4 1 0,0-10 48,0 0-32,0-7 24,0-2-80,4-7 0,-4-3 0,0 0 8,0 0-16,0 0-152,0-3-648,-8-22-1233,1 2-2184,-1-2-1152</inkml:trace>
  <inkml:trace contextRef="#ctx0" brushRef="#br0" timeOffset="53317.8244">22602 8511 13274,'0'0'1785,"0"0"-737,0 0-336,0 0-88,0 0 440,0 0-103,0 0-417,4-18-168,0 11-104,0 1-128,3-1 40,1-1-16,1-1-96,6-5 40,-2-2-32,2 0 48,2-4-80,7 6 16,-1-2 16,5 3-80,0 3 0,0 1 0,-12 6 0,0-1 8,-9 4 64,-7 0-72,0 0-48,-4 7-120,-15 12 168,-13 10 0,-4 2 8,-8 4 0,5 0 40,7-1-48,8-5 0,7-7-32,6-2-88,7-11-48,4 1-72,0-8 8,0 5 24,15 0 40,6-1 160,3 3-136,8 1 88,-1 3 56,1-4 0,-8 1 8,-8 2-8,0 1-8,-12 0 8,-4-1-24,-4 4 24,-20 7 152,-15 2 88,-2-2-64,-2-2-64,-2-1-96,9-4 0,8-4 40,4-2-48,9-4-8,-2-3-224,2 1-744,-9-4-1185,4 0-1648,4 0-375</inkml:trace>
  <inkml:trace contextRef="#ctx0" brushRef="#br0" timeOffset="55527.5375">21226 3423 6769,'0'0'1856,"0"0"-1272,0 0-223,0 0 271,0 0 320,0 0 168,0 0-216,0 2-160,0-2-119,-4 5 207,4-3 128,-4-2-200,4 3-168,0-3-176,0 0-16,0 3-31,0-3-25,0 0-80,0 0-56,0 0 96,0 0 0,0 0 112,12-8-8,8-12-96,4-9-232,12-9-64,-4-3-16,0-1 0,-4 1-8,0 6 0,-8 3 8,-1 4 8,-2 5-8,-2 2 0,-2 5 8,-6 2 8,1 5-8,-4 3 8,1-1-16,-5 4 8,0 3-8,0 0 8,0 0-8,0 0 0,0 0-56,0 0-40,0 7-16,0 6 40,0 6 72,0 10 0,4-1-8,-1 3 8,1-2 0,4 0 0,0-1 8,0-6-8,0-2 8,0-5 0,-4-5-8,0-3-8,-4-5 8,8-2-8,0 0 8,12 0 8,3-15-8,9-9 0,1-6-40,-1-5 40,-4 0-48,-5-3 48,-7 2 8,0 4 8,-4 8 40,-4 2-48,0 3-8,-4 2 96,1 5-40,-2 2-8,-3 8-48,4-2 64,-4 4-56,0 0-8,0 0 0,0 0-88,4 0-56,-4 13 16,4 9 120,-4 9-8,0 13 16,0 8 0,0 2 0,0 2 8,4-1 0,-4-7 72,4-7 32,0-6-32,0-13 40,0-3-40,-4-10-8,4-2-24,-4-3-32,0-4 32,0 0-40,0 0-8,0 0-72,0-14-488,-4-5-856,0-19-2505,0 7-192,4-1-2224</inkml:trace>
  <inkml:trace contextRef="#ctx0" brushRef="#br0" timeOffset="56027.9547">22211 3028 11898,'0'0'2313,"0"0"-1177,0 0 624,0 0-87,0 0-385,0 0-440,0 0-248,0 0-176,44-53-184,-28 41-96,12-2-24,-1 2-120,10-4 8,-5 3-8,-1 4-8,-6 2 8,-10 3-8,-11 4-48,0 0-120,-4 11-64,-8 14 152,-7 0 88,-10 10 48,5 0 0,0-4-48,4-1 8,9-9 0,3-8-8,4 0-8,0-1-112,4-2-48,11 3 48,13 0 0,0 3 72,4 6 40,4 3-64,-5 4 64,-6 3 0,-5 3 0,-9-5 8,-3-3 48,-8-2 176,0-9-32,-19-3-88,-13-4 16,-12-3-8,-12 1-56,-8-1-56,-4 1-528,-15 8-848,15-2-2417,16 0-1640</inkml:trace>
  <inkml:trace contextRef="#ctx0" brushRef="#br0" timeOffset="58432.597">10575 3517 7921,'0'0'1817,"0"0"-1345,0 0-344,0 0 80,0 0 536,0 0 224,0 0-216,0 0-144,0 0-200,0 0-103,0 0-57,0 0 8,0 4-24,0-4 96,0 0 88,0 0 152,0 0 24,0 0-136,0 0-32,5 0-40,6 0 24,4 0-15,6 0-57,3 0-88,4 0-96,0 0-56,4 0 0,3 0-40,1 0-40,0-4 104,4 4-112,-4 0 32,0 0-32,3 0-8,-3 0 8,5 0-8,-2 0 0,1 4 0,8-1-16,-5 0 16,2 0 48,2 1-48,-3-1 0,-4 0 0,4 0 0,-4-3 8,-4 3 48,3-3-56,2 0 0,-2 0 0,1 0 48,0 0-48,4 0 0,-5 0-8,6 0 8,-2 0 0,1 0 0,0 0 0,0 0 0,-8 0 0,4 0 8,-5 0 0,-7 0-8,0 0 0,-4 0 0,-3 0 0,-2 0-16,5 0 16,4 0 0,4 0 0,0 0 0,3 0-8,6 0 0,-2 0 8,-3 0 0,0 0 8,-4 0 0,-4 0 0,0 0 0,-4 0 8,-4 0-16,3 0 0,1 0 0,0 0 0,4 0 0,8 0 0,0 0-8,8 0 8,3 0 0,-2 0 16,-2 0-16,-3 0 0,0 0 8,0 0-8,-8 0-8,3 0 8,2 0 0,-5 0 56,4 0-56,3 0 0,1 0 0,0 0-8,-4-3 8,0 3 0,-1 0-56,-7-3 56,0 3 64,-3 0-64,-5-3 8,3 0-8,5-1 0,8 1 8,4-3-8,4 6 0,8-4 8,0 1-8,-1 3 0,-3 0 0,-1 0 0,-6 0 0,-1 0 0,-9 0 0,-3 0 0,-7 0 0,-6 0 8,-6 0 0,-5 0 184,-1 0 328,-3 0 16,0 0 16,0 0-184,0 0-200,0 0-96,0 0-72,0 0-48,0 0 32,0 0-88,0 0-64,0 0-248,0 0-136,0 0-208,0 0-576,0 0-1609,-3 0-1400,-1 0-1936</inkml:trace>
  <inkml:trace contextRef="#ctx0" brushRef="#br0" timeOffset="61088.3741">15314 3483 2480,'0'0'2401,"0"0"-1545,0 0-552,0 0-168,0 0 568,0 0-24,0 0-56,0 0-80,0 0-56,5 0 161,-5 0-1,0 0-64,0 0-40,0 0 144,0 0-24,0 0 56,0 0-55,0 0-81,0 0 8,0 0 8,0 0 120,4 0-8,-4 0-208,4-3-48,0-1-71,-4 4-41,0 0-112,0 0 0,0 0-24,0 0-56,0 0-72,0 0 8,0 0-88,0 0-8,0 0-48,0 0-40,0 12 8,0 8 80,-12 9-8,3 2 16,-2 5-48,-6 1 48,6 2 40,-5 2-32,0-3 8,4-3-8,0 0 0,0-4-8,0-2 0,4-4 40,4-5-32,0-4-8,0-4 0,4-6-8,0 1 0,0-4 8,0 0 0,0-3 8,0 0-8,0 0 8,0 0 56,0 0-56,0 0 40,0 0-48,0 0-176,0 0-288,0-3-865,0-7-1631,0-3-2729</inkml:trace>
  <inkml:trace contextRef="#ctx0" brushRef="#br0" timeOffset="61730.8404">15012 3838 9762,'0'0'1744,"0"0"-832,0 0-56,0 0 393,0 0 167,0 0-504,4-3-520,-4 3-240,0 0-104,0 0 32,0 0 16,4 0-48,0 0-48,0 7 0,-1 5 0,5 7 8,1 3-8,-1 4 0,-1-4 8,1 3-8,-3 0 8,3-5-8,-5-3 8,1-5-8,4-3 0,-8-3 0,5-3 8,-1 1-8,-4-1 72,4-3-64,-1 0 0,1 0 0,8 0 56,0 0 8,13 0 40,-2-7-48,5-6 40,4-2-24,4-4 16,-4-1 40,4-2-32,-8 4-32,0-1-31,-13 6-41,2 4-8,-10-1-41,1 7-87,-4-4-368,1 7-648,-5 0-816,0 0-1209,-5 0-3072</inkml:trace>
  <inkml:trace contextRef="#ctx0" brushRef="#br0" timeOffset="63229.0956">11193 4175 6545,'0'0'1752,"0"0"-928,0 0 185,0 0 407,0 0 384,0 0 73,16-41-193,-16 37-344,0 1-415,0 3-233,0 0-280,0 0-280,0 0-56,0 0-72,0 0-88,-12 10 16,-4 6 56,-8 6 16,0 7-8,4-1 8,-4-3-8,12 4 0,1-4-40,11-6-32,0 0-280,11 0 40,17-6 24,16 0-96,8-4-321,0-2-111,4 3 328,-13-1 336,-15 0 88,-12 4-16,-8-1 88,-8 5 184,-16 2 552,-12-4 344,-4 5-63,-7-4-313,7-4-304,0 1-144,0-4-104,8 0-136,8 1-16,0 0-288,5 0-984,6 5-1105,1-2-840,4-4-2248</inkml:trace>
  <inkml:trace contextRef="#ctx0" brushRef="#br0" timeOffset="64816.3736">11906 4362 10626,'0'0'2512,"0"0"-1263,0 0 103,0 0-288,0 0 80,0 0-632,-35-16-304,14 16-200,-2 16 65,-1 3-65,0 3 0,0 0-8,0 4 16,8 0-16,0-7-8,4-1 8,8-1 0,4-5-8,0 0-113,4-5-103,20-1-632,8-2-760,15-4 0,6 0-569,6-13 1,-3-5-305,-7 1 849,-10-5 1640,-7 6 544,-8-3 1736,-12 1-159,-1 1-65,-6 2-343,-5 1 319,0 5-360,0 3-543,0 2-289,0 1-336,0 3-280,0 0-176,0 0-48,0 3-80,-5 7-8,-2 6 88,-5 3 0,-1 3 0,-2-3 0,2-3-88,2 3-256,3-6-232,0 0-48,0-3-209,4-8-287,4-2 304,0 0 480,0 0 208,12-2 64,8-8 56,4-3 8,4 0-48,4 0 40,3 1-472,1-1-993,5 0-919,-6 1-161,-3-5 905,-4 9 1648,-4-2 216,-12 3 1624,-8 4-167,0 0 71,-4 3-407,0 0-57,0 0-120,0 6-208,0 7-88,0 3-71,0 4-185,0-2-184,0 1-216,0 0-128,0-3-24,0 1-56,3-5-8,-3-3-40,5-2-392,-1-5 88,-4 2 88,4-4 144,-4 0 80,4 0 40,3-6 8,1-1 160,5-6 160,-2 5 88,10-3-120,-1 5-88,3-1-16,-3 4-64,4 1-8,-8 2-16,-4 0-104,-8 0 16,0 0-16,-4 5-88,0 8-64,0-2 0,-4-3 88,0 1 64,-4 2-88,4-9 8,0 2-144,4-4 80,0 0 8,4 0 88,12 0 48,8 0 88,4-10-40,-1 3 32,5 2-72,-8-2 0,0 5 40,-7-1-48,-2 3 0,-2 0-8,-5 0-88,-5 0-32,1 0-192,0 0 72,0 0 112,0 0 64,8 0 64,4 0-8,4 0 8,4 0 8,4-11 0,0 2 0,0 0 48,-9-1 40,2-3 168,-1 7-24,-12-1-8,3 1-48,-7 2 64,0 2-40,-4 2-16,0 0-80,0 0-104,0 0-8,0 0-104,0 9 40,0 4 8,0 3 64,0-1-48,0 2-144,9 2-176,-2-3-216,9 0-72,8-2-41,8-3-199,8-5 400,4-6 200,4 0 168,-5-10 112,-3-6 16,-8-9 168,-8-3 768,-8-4 273,-8-3 7,-8-3 80,-11 0-32,-26-4-408,-3 4-423,-12 0-249,1 3-128,3 6-56,8 8-136,5 11-377,10 10-911,13 3-2761,4 11-3792</inkml:trace>
  <inkml:trace contextRef="#ctx0" brushRef="#br0" timeOffset="65028.7385">13808 4346 12378,'0'0'4393,"0"0"-3121,0 0-335,0 0-417,0 0-176,0 0-272,4-9-72,0 14-1160,0 6-4098</inkml:trace>
  <inkml:trace contextRef="#ctx0" brushRef="#br0" timeOffset="65199.5905">13828 4541 16771,'0'0'4177,"0"0"-3033,0 0-376,0 0 33,0 0 223,0 0-264,0 0-424,0 0-336,0 0-144,0 0-880,-5 0-1065,-2 0-3112,-1 0-9986</inkml:trace>
  <inkml:trace contextRef="#ctx0" brushRef="#br0" timeOffset="66424.23">11253 5000 8385,'0'0'1321,"0"0"-1321,0 0 0,0 0 0,0 0 568,0-3 56,0 3 248,0 0 184,0 0-216,0 0-7,0 0-201,0 0-272,0 0-168,0 0 40,4 0 224,4-3-64,-1 3-168,10-3-120,-2 0-48,2 3 32,7-3-8,4 3 88,7-4 80,5 4 8,8 0-8,3 0-104,22 0-48,22 0-40,17 0 40,3 0-40,-3 4-40,-13 2-8,-11 0 41,-4-3-33,0 0-24,-13 1 16,-11-1-8,-12-3 72,-8 0-64,12 0 0,8 0 0,7 3 0,-3-3 8,0 0-16,3 4 16,-3-4-8,1 0 0,-2 3 0,-3-3 40,0 0-48,-5 0 48,-3 0-48,0 0-8,-5 0 0,-2 0-8,-2-3 8,-7-1 8,-3 1 0,-6 3-8,-3 0 8,-4-3 0,0-1-8,-8 4 8,-4-3 8,-1 3-8,2-3 8,-5 3-8,0 0 8,0 0 0,-4 0 40,0-3-32,0 3 80,0 0 104,4 0 152,-4 0-16,0 0-120,0 0-88,0 0-48,0 0-80,0 0-200,3 0-608,10-3-1353,-1 0-2280,0 0-840</inkml:trace>
  <inkml:trace contextRef="#ctx0" brushRef="#br0" timeOffset="69445.6382">17420 3877 7985,'0'0'1481,"0"0"-969,0 0 120,0 0 240,0 0 384,0 0-56,-13-71-463,13 65-65,0 0-248,0 0 168,0 6 8,0-7 200,0 4-120,0-4-279,0-2 15,0-7 0,-4 0-48,0 0-128,0 3 80,4 4-24,-3 4-96,3 5-136,0 0 8,0 0-72,0 0-48,0 0 48,0 0-8,0 0-88,0 0 88,-8 5-88,4 11 80,-9 6 0,-2 13-16,-1 13 24,0 2 8,0 8 0,-1 5 0,10-2-8,-5-1 8,4 1 8,0-4-8,-4-7 64,8-5-64,-3-10 48,2-7-48,1-9 0,4-9 0,-4-3-96,4-4 96,0-3 56,0 0-8,0 0 24,0 0 24,0 0-96,0 0-440,-4-10-928,4 3-2545,0 1-1248</inkml:trace>
  <inkml:trace contextRef="#ctx0" brushRef="#br0" timeOffset="69868.5467">17117 4242 10002,'0'0'1880,"0"0"-472,0 0 65,0 0 15,0 0-48,0 0-327,0 0-401,0 0-360,-4-38-280,4 38-72,0 0 0,0 5-96,0 9-16,0 5 112,0 9 104,4 3-8,-4 1-16,3 3 8,1-3-80,-4-7 64,8-1-72,-8-10 16,5-7 32,-1 0-40,3-7 160,5 0 104,4 0 136,12-4-72,4-8-64,4-11-72,0 5-160,-1-5-40,-3 1 0,-8 6-8,-3-1-104,-10 5-184,-2 3-216,-1-1-192,-5 4-160,1 0-513,13 3-919,-6-1-897,1 1-2920</inkml:trace>
  <inkml:trace contextRef="#ctx0" brushRef="#br0" timeOffset="71700.8997">19851 3825 5921,'0'0'1592,"0"0"-560,0 0-87,0 0-17,0 0 64,-4-44 432,4 38 25,0-4 63,0 4-336,0 0-104,-4 2-303,4-3-177,0 4-104,0 3-56,0 0-88,0 0-96,0 0 64,0 0-120,0 0-88,0 0 16,0 0-112,0 0-8,0 0 0,0 0-88,0 0-24,-8 14 16,4 8 96,-8 16 0,-4 7 8,4 6 8,-4 2-16,4 1 0,5 1 0,-1-5 8,3-3 48,-3-2-40,1-8-8,-1-1 40,-5-11-40,6-3 0,-1-6 48,-1-3-48,5-7 0,0 1 32,4-7-40,0 0 0,0 0 0,0 0-168,0 0-424,0 0-768,0 0-865,0 0-671,-3-4-97,-5-5-3761</inkml:trace>
  <inkml:trace contextRef="#ctx0" brushRef="#br0" timeOffset="72165.7144">19524 4235 9738,'0'0'2320,"0"0"-1016,0 0 1,0 0 151,0 0-152,0 0-248,0 0-279,0-6-369,0 6-192,0 0-112,0 0-8,0 0-96,0 6 0,0 4-8,0 9 8,4 3 48,0 6-32,1-3 32,-2 4-48,5-3 48,0 0-48,1-8 0,-2 2 0,5-11 0,-4 1 0,0-4 48,4-3-32,4-3 56,12 0 56,8 0 16,3-9 80,5-14-8,0 1 32,4-7-88,0 1-48,-9-1-112,-7 8 0,-8 4 0,-3 5-48,-6 5-160,-10 2-232,3 5-480,7 0-945,1 0-1903,-4 0-785</inkml:trace>
  <inkml:trace contextRef="#ctx0" brushRef="#br0" timeOffset="76182.8964">17072 13011 11378,'0'0'1952,"0"0"-1464,0 0-368,0 0 113,0 3 999,0-3 56,0 0-464,0 0-248,0 0-240,0 0 217,0 0-1,0-3-184,17-7-40,3-8-256,8-8 0,8-9-64,3-3 64,5-3-72,-8-4-24,0 4-16,-8 6 40,-9 3 8,-2 10 64,-10 3-24,1 9 0,-8 1 96,5 6 24,-5 3-96,0 0-72,0 0 16,0 0-32,0 0-24,0 0-16,-5 12 40,-7 7 8,-3 7-48,2-1 48,2 7 16,2-6 32,1-1-40,8 1 0,0-8-48,0 1-40,0-3-88,13-7-168,-1-2 0,4-7 128,-1 0-48,10-3 136,-1-17 56,-1-1 16,5-11 40,0 0 16,-8-3 8,4 3 56,-4 4-8,0 2 40,-4 5 32,-4 5 96,-5 5 192,1 2-160,-8 6-24,5 1-72,-5 2-112,0 0-48,0 0-16,0 0-64,0 9-80,-5 13 72,-3 9 72,-3 8 16,-2 8 80,6 1 64,3-1-24,4-8-72,0-1 16,0-13-8,0-6-48,7-6-8,2-3-64,14-10-624,-2 0-1889,-1-3-4128</inkml:trace>
  <inkml:trace contextRef="#ctx0" brushRef="#br0" timeOffset="76749.1477">17970 12668 15811,'0'0'1856,"0"0"-1384,0 0-352,0 0-16,0 0 449,0 0 351,0 0-392,3-19-360,-3 19-152,0 0-8,0 9-112,-7 7 120,-6 7 48,-6 2 32,-1 4 8,-1-5-88,2 2 72,-1-4 32,4-2-40,13-1-64,-2-3 0,5-3-8,0-1-88,20-3-16,0-2-232,12-4-240,4-3 328,-1 0 16,-7-17 64,0 3 176,-3-9 0,-10-2 248,-2 3 224,-6-4 104,-3 6 40,4 2-8,-8 5 0,4 3-224,0 5-160,-4 2-40,4 3-64,-4 0-64,0 0-56,0 0-48,0 0-24,4 8-72,-4 12-8,0 5 136,0 7 16,0 7-8,0-2 8,-4 1 0,-4-3 48,4-7-48,0-2-96,4-11-120,0-1-184,0-8-232,0-6-256,0 0-424,4-9-913,4-7-2600,0-4-5641</inkml:trace>
  <inkml:trace contextRef="#ctx0" brushRef="#br0" timeOffset="78339.6522">22757 3483 2864,'0'0'8114,"0"0"-7050,0 0-712,0 0 88,0 0 296,0 0-31,12-7-265,-12 11-168,4 8 160,0 10 552,-4 4 88,0 9-256,-4-1-303,-12 5-161,-4 0-160,-4-5-112,0-6-32,1 1-40,2-4-8,5-8-72,-7-2-584,6-5-1553,6-7-2904</inkml:trace>
  <inkml:trace contextRef="#ctx0" brushRef="#br0" timeOffset="79069.6133">23120 3556 11162,'0'0'2560,"0"0"-1847,0 0-481,0 0 240,0 0 824,0 0 112,0 0-495,19-29-489,-6 16-232,6-6-136,5-3-48,4-6 0,0-4 40,4 0-48,-8-6 8,0 0 0,-4 3-8,-8 10 8,-4-1 40,-4 10 8,-4 6 16,0 5 0,0 1 64,0 1 72,0 3-24,0 0-136,0 0-40,0 3-8,0 16-96,-4 7 96,-4 3 8,0 5 0,4-3-8,0 1-16,4-3 8,0-3-40,16-4-80,-4-7-120,8-5-88,-4-3 32,4-7-161,0-7 105,3-15 208,-2-3 144,-1-10 8,-1 3-8,-3-6 16,-4 6 56,1 4 232,-6 0 9,1 8-113,-4 1 32,0 10 176,1 2-96,-5 4-48,0 3-72,0 0-104,3 0-40,-3 0-40,0 12-152,0 8 152,0 11 160,4 5-32,-4 8-40,8 1-80,0-1 40,8-3-48,0 0 0,8-9-152,15 0-944,-2-6-1897,-9-14-3576</inkml:trace>
  <inkml:trace contextRef="#ctx0" brushRef="#br0" timeOffset="79546.2247">23981 3327 15667,'0'0'2440,"0"0"-1727,0 0-121,0 0 80,0 0 48,4-47-80,-4 47-112,0 0-328,0 0-200,0 0-96,4 0-32,-4 2-32,3 8 120,6 3 32,-1-4 8,3 7-296,2-5-200,-1-5-56,-1-1 40,2-5 248,-2 0 264,6-15 0,2-8 120,1-2 64,-3-6 168,-2 4 472,-7-1-240,4 6-272,-8 10 160,4-1 24,-4 3-128,-4 6 25,4 1-185,-4 3-8,0 0-200,0 0 0,0 0-16,0 17-232,0 5 152,0 17 96,-4 7 96,4 12 0,-4 5-88,4-2 40,0-1-48,4-12-192,8-6-192,0-14-137,0-13-351,0-3-360,-4-12-929,-4 0-2415,-4 0-2450</inkml:trace>
  <inkml:trace contextRef="#ctx0" brushRef="#br0" timeOffset="80495.7001">22004 3746 9273,'0'0'1993,"0"0"-1201,0 0-48,0 0 384,0 0 89,0 0-81,0 0-320,0 0-360,4-16 8,-4 16 80,0 0 73,0 0-73,0 0-232,0 0-96,0 0-128,0 0-88,0 4-48,0 11 48,0 14 0,0 10 56,0 7 8,0 12-64,-8-1 8,-1 3 88,-2 4-88,-1-7 0,-4 2 40,0-4-40,0-7-8,0-7 0,0-9 48,4-6-40,4-8 80,4-7-80,0-9 80,4 1-8,0-3-64,0 0 64,0 0-80,0 0-24,0 0-392,0 0-592,0-9-1057,4-11-871,0 5-177,1 2-2048</inkml:trace>
  <inkml:trace contextRef="#ctx0" brushRef="#br0" timeOffset="80901.4406">21736 4267 544,'0'0'5497,"0"0"-3497,0 0-295,0 0-233,0 0 328,0 0-167,0 0-337,0 0-328,-39-60-280,39 60-280,0 0-224,4 0-136,7 2 32,2 7 160,-2 5-15,6 2-49,-2 6-80,6 0-48,-6 4-40,5-2 40,-4 2 32,4-3-8,-4-4 48,0 0-8,0-6-24,-4-4-16,4-2 48,4-7 120,4 0 160,7 0 48,9-13-104,1-10-120,6-2-120,-3-6 16,-4-2-120,-1 5-88,-2 3 16,-10 2-200,-3 11-312,-7 2-328,-10 7-801,-3 3-2376,-4 0-2040</inkml:trace>
  <inkml:trace contextRef="#ctx0" brushRef="#br0" timeOffset="84013.4112">14872 4721 7665,'0'0'1857,"0"0"-1265,0 0-592,8-4-144,0-1 144,4-2 312,-8 7-16,8-3-128,-4 0 64,4 0 168,-4-1 96,8 4-96,-4-3-80,8 0-88,4 0-80,-1-1 16,9 1-32,1 1-8,3-5-48,-1 4 8,5-1-24,0 1-48,0 1 112,-1 2 32,10-4-31,-2-2 23,1 3-56,8-4-16,4-3-16,8 4 40,12-3 80,19-5 224,21 2-160,3 3 48,-11 0-16,-20 9-48,-32 0-8,-21 0-48,1 0-96,-1 0-16,6 0-64,2 0 8,-3 0 0,0 0-8,0-7 56,8 1-48,3-1-8,21 2 0,20-5 0,20 3 16,-5 4-8,-15 0 8,-24-1-8,-24 4-8,-5 0-8,13 0 8,4-3-8,8 1 8,-9-2 0,1 1 0,0 0 8,0 0 8,4-1-8,3 1 40,6 0-48,2 3 8,-4 0 112,-2 0-48,-2 0-64,-3 0 48,-4 0-48,3 0 40,-3 0-40,4 0-8,-4 0 8,7 0 0,-2 0-8,2 0 8,5 0-8,-8-3 16,8 3-8,-8 0 40,3-3-48,1 3 16,-5 0 32,10 0-40,-6 0 0,5-3 0,0 3-8,-1 0 16,1 0-16,-4 0 0,-4 0 0,0 0 0,-4 0-8,-1 0 0,1 0 8,0 0 8,4 0 0,-1 0-8,1 0 0,0 0 0,-1 0 8,-3 0-8,0 0 0,-4 0 16,0 0-16,4 0 0,-4 0 0,-1 0 0,5 0-24,-1 0 24,5 0 0,-4 0-8,4 3 0,-5 3 8,6 0 0,-5-2 0,0-1 8,-1-3 0,5 3-8,4-3-48,3 3 48,2 3-64,-6-3 64,1 4-8,-9-1 0,1-2-8,-4-1 16,-8-3-8,4 0 8,4 0-48,7 0 48,5 0-80,4 0-64,0 0-176,-9 0 72,-7 0-40,-9 4 120,-14-1 112,-13-3 56,-4 0 72,-4 0 208,4 0 56,-1-7-216,6 4-48,7-1-72,0 4 0,4 0 0,-5 0 0,-7 0 0,-4 0 112,-4 0 40,-8 0 152,-4 0 136,3 0 184,-3 0 57,0 0-129,0 0-184,0 0-152,0 0-104,0 0-48,0 0-64,5 0-40,-5 4 40,0-4 8,0 0 0,0 0-8,0 0 0,0 0 48,0 0 0,0 0 24,0 0 48,0 0-72,0 0 32,0 0-72,0 0 56,0 0-64,0 0-8,0 0 0,0 0 8,0 0 0,0 0 0,0 0 8,0 0 56,0 0-56,0 0 8,0 0 40,0 0 8,0 0-56,0 0 32,0 0-40,0 0 0,0 0 0,0 0-48,0 0 0,0 0-24,0 0-48,0 0 64,0 0 48,4 0-56,0 0 56,8 0 8,4 0 0,3 0 8,9 0-8,4 0 0,9 0 0,2 0 0,5 0 0,0 3 0,0-3-8,-1 4-8,-6-1-56,6-3 64,-7 2-40,4-2 40,4 0 8,-1 0-8,2 0 0,3 0-80,-5 0-48,-3 0 64,-4 0-112,-8 0 104,-4 0 72,0 0-64,-4 0 72,3 0-40,6 0 40,-1 0 8,3 0-8,1 0-40,0 0 40,-1 3 0,-3 4 0,-8-5-64,0 5 64,1-3 0,-6-2-80,-3 2 80,0-1 0,0-3 48,-4 0 8,0 0-56,4 0-304,19-7-1481,-11-2-2504,1 3-4432</inkml:trace>
  <inkml:trace contextRef="#ctx0" brushRef="#br0" timeOffset="87078.7601">14900 4825 1872,'0'0'1880,"0"0"-935,0 0-33,0 0 456,0 0 88,0 0-463,21-69-201,-18 59-288,-3 4 128,0 0 72,0 3 160,4-1 24,-4 1-199,0 3-225,0 0-112,0 0-136,0 0-40,0 0-40,0 0 8,0 0-144,0 3-56,0 16 40,0 10 16,0 9 384,0 10 8,0 9-168,0 3-72,4 0-72,-4-3-16,4-2-56,-4-5-8,0-5 56,0-4-8,0-7-32,0-1 40,4-11-48,0-5-8,4-5-64,0-3 64,-4-6 0,8 1 72,-4-1-24,0-3 24,7 0 0,6 0 8,-1 0 24,3 0-56,5-7 16,0 0-64,9 2 8,-2-4 8,9 2-16,8-3 0,4 0 8,23-2-8,16 0 0,21-5 0,8 2 24,-5 2-24,-7 3 8,-8 4-8,4-1 0,-1 2 0,5-2 16,0 0-16,-5 1 8,5 0-8,0-1 0,-9 1 16,-4 3-16,2-1-16,-10 2 16,5 2 24,-5 0 24,1 0 8,0 0 16,3 0 32,1 0-88,8-3 160,-1 3-24,5 0-31,-1 0 31,2 0-16,-6 0 32,1 0 56,-9 0-72,1-7-24,0 4 104,-5 0-72,1-1 104,3-3-144,1 5-24,4-1-40,3-1-8,-3 1 8,-5 1-48,-7-1-8,-15-1 8,-10 4 0,9 0 40,-16-3 8,3 3-48,9 0 8,-8 0 32,12 0-32,3 0 40,6 3-48,-6 6-8,-3-2 0,0 2-8,3-2 8,5-1 56,15 1-56,-3-2 0,-16 2-56,-8-4 56,-12 0 8,4-3 0,7 0-8,-3 0 40,-4 0-32,-4 0-16,3 0 8,-3 0 0,8 0 0,0 0-8,-1 0 8,1 0-8,0 0-64,0 0 72,-5 0-8,-3 0-56,0 4 64,0-4 0,0 3 0,4-3-8,4 3 8,3-3 0,-3 3 0,0 0 0,-1 0-8,-11 1 8,1-1 0,-10 0 0,5 4 8,3-2-16,1-1 8,4 2 0,8-3 0,0 4 0,3-1 0,2-3-72,-2 1 8,-7-4-8,0 0 64,-4 0-48,-9-4 56,5-1 40,-4-6-40,4 2-8,4 2-56,3 2-8,5 5-32,-4 0 32,0 0 64,-4 0-56,-9 0 64,-3 3-8,-12-1 0,0 1 8,-4-3-8,8 7 8,7-1 0,5 5-8,8-2 8,0-1 0,-8 3-48,-4-2 48,-12-5 0,-8 1 0,-9-1 8,-7-4 0,-3 0 120,-5 0 64,4 0 0,-4 0-24,8 0-160,3 0 88,2 0-96,-2 0-8,1 0 8,0 0-56,-8 0 56,0 0 16,0 0-16,-4 0 72,4 0-16,5 0-48,2 0 0,9 3-8,0 0-8,4 1 8,-4 1-8,-5-5 8,-2 4 0,-9-4 0,0 0 40,-4 0 80,0 0 224,0 0 232,0 0-240,0 0-208,0 0 8,0 0-88,0 0-40,0 0 0,0 0-8,0 0 64,0-6-64,-4-7 0,0-3 48,4-4-40,-4-1 48,4-1-8,-5-4 72,5-2-24,0-5 145,0-1 7,0-8-160,0-6-8,0-5-40,0-1 8,5-6-40,-1 2 40,4 4-48,-1 1 8,-3 8-8,5 4 8,-5 6-16,4 7 8,-1 1 0,-3 10-8,5-3-40,-5 7 32,0 7-80,-1-1 24,-3 4 24,0 0 48,0 3-8,0 0 0,0 0-64,0 0 64,0 0-8,0 0-136,0 0 40,-3 0-65,-14 0 33,-10 0 72,-33 0 24,-36 0 0,-51-9-392,7-5-680,13-11-2545</inkml:trace>
  <inkml:trace contextRef="#ctx0" brushRef="#br0" timeOffset="92686.6474">23295 3762 7089,'0'0'1824,"0"0"-1247,-4-3-169,4 3 80,0 0 208,0 0 56,0 0-160,0 0-240,0 0-144,0 0 16,0 0-24,0 0 16,0 0-16,0 0-24,0 0 49,0 0-49,0 0 32,0 0 40,0 0 0,0 0 64,0 0 8,0 0 32,0 0-8,0 0-120,0 0-80,0 0 8,0 0-56,16 0 0,4 0 208,16 0-32,4 0-56,3 0-152,9 0 0,0 0 32,1 0-88,-2 0 0,-3-6 0,-5 2 96,-2 1 8,-14-4 8,-7 5 8,-3 2 49,-14-3 71,5 3 48,-8-4-48,0 4-80,0 0-48,0 0-72,0 0-48,4 0 0,-4 0-8,0 0-72,0 0-264,0 0-705,0 0-1135,-4 4-937,-7 1-1592</inkml:trace>
  <inkml:trace contextRef="#ctx0" brushRef="#br0" timeOffset="93335.0527">23199 4006 6649,'0'0'1720,"0"0"-768,0 0-119,0 0 127,0 0 64,0 0-152,0 0-336,0 0-23,0 0-9,0 0 128,0 0 48,0 0-96,0 0-120,0 0-40,0 0-24,4 0-80,5 0-40,10 0-136,5 0-80,16 0-8,8 0-48,8 0 0,8 0 56,-1 0-56,-3-3-8,0 3 8,-8 0-8,-8 0 0,-13-3 0,-10 3 0,-6 0 8,-11 0 41,1 0 23,-5-4 32,0 4 64,0 0-16,0 0-80,0 0-64,0 0-8,0 0-8,0 0-64,0 0-160,0 0-289,4 0-591,-4 0-584,0 4-129,3-1-495,-3 0-2601</inkml:trace>
  <inkml:trace contextRef="#ctx0" brushRef="#br0" timeOffset="99025.8369">23582 3927 7865,'0'0'1849,"0"0"-1345,0 0-216,0 0 408,0-18 288,0 11 64,0 0-31,4 4-193,-4-3-184,4 0-192,0 3 32,0-4-184,1 0-96,-5 7-48,3-3-24,-3 3-8,0 0 8,0 0-8,0 0 24,0 0 16,0-2 80,4 2 128,-4-4 1,0 1-73,0 3-16,0-3-48,4 0-32,-4 3-56,0 0-64,0 0-16,0 0-64,0 0 104,0 3-104,4 12-96,-4 14 96,0 6 0,0 16 0,-12 3 8,0 6 40,-4 1-48,-4-1 16,9-3-8,-6-6 40,10-4 0,-1-8-48,3-8 0,1-8 8,4-7-8,0-7 48,0-3-48,0-2 8,0-4 56,0 0-56,0 0 88,0 0-40,0 0 16,0 0-16,0 0-48,0 0 40,0 0-48,0 0-40,0 0-304,0-4-536,0-11-1177,0 1-1864,-4 0-1208</inkml:trace>
  <inkml:trace contextRef="#ctx0" brushRef="#br0" timeOffset="99596.6058">23379 4223 5721,'0'0'4681,"0"0"-3985,0 0-520,0 0 0,0 0 1064,0 0 441,-16-14-121,16 14-504,0 0-184,0 0-112,0 0-71,0 0-225,0 0-192,0 0-96,0 0-112,0 0-56,4 0 32,4 7-32,0 2-8,4 11 64,4-1-56,0 3 72,-1 3-32,2-3 16,-2-2-64,-2-2 8,2-1 40,-2-5-40,-2-2-8,6 0 64,-2-8-16,5-2-40,8 0 184,4 0 0,8-12 32,8-7-24,-1-6-8,5-2-72,-4 2-112,-4 0 0,-8 6 32,-4 6-32,-12 1-8,-8 5-8,-5 4 0,-7 0 8,0 3-56,0 0-88,0 0-144,0 0 96,0 0-160,0 0-664,0 6-1201,0 6-1536,5-2-119</inkml:trace>
  <inkml:trace contextRef="#ctx0" brushRef="#br0" timeOffset="107469.855">17926 12792 1856,'0'0'768,"0"0"-608,0 0-104,0 0 48,-5 0 200,5 0 64,0 0 136,0 0 225,0 0-129,0 0-216,-4 0-256,1 0-128,3 0 0,-4 0 0,4 0-8,0 0-376,0 0-585,0 0-727,0 0-704</inkml:trace>
  <inkml:trace contextRef="#ctx0" brushRef="#br0" timeOffset="108445.9712">17926 12792 824,'-16'0'352,"16"0"-232,0 0 400,0 0 424,0 0-8,0 0-360,0 0-296,0 0-71,0 0-25,0 0-24,0 0-112,0 0-40,0 0 48,0 0 32,0 0 16,0 0-40,0 0 80,0 0 400,0 0 264,0 0-160,0 0-240,0 0-168,0 0-64,0 0-48,0 0-24,0 0-48,0 0-56,0 0 8,0 0 0,0 0 96,0 0-8,0 0 16,0 0 136,0 0 17,0 0-41,0 0-56,0 0-40,0 0 16,0 0-32,0 0-96,0 0 40,0 0-48,0 0-8,0 0 96,0 0-40,0 0 24,0 0 0,0 0-8,0 0 32,0 0 104,0 0-40,0 0-24,0 0-80,0 0-56,0 0 48,0 0-56,0 0 8,0 0 0,0 0-8,0 0 0,0 0 0,0 0 8,0 0-8,0 0 8,0 0 72,0 0-8,0 0 32,0 0-56,0 0-32,0 0-8,0 0-8,0 0 0,0 0 8,0 0 64,0 0 56,0 0 208,0 0 80,0 0-32,0 0-56,0 0-48,0 0 1,0 0-1,0 0-24,0 0-40,0 0-16,0 0 56,0 0 56,0 0 8,0 0 16,0 0-16,0 0 0,0 0 88,0 0-16,0 0 8,0 0 24,0 0-167,0 0-1,7 0-104,6 0-16,6 0-16,9-6-40,4 2-72,0-6 72,5 5-72,-2-2 40,-7 4-48,0 0 0,-12 0 48,0-1-48,-8 4 0,-8-3 8,0 3 32,4 0 24,-4 0-56,0 0 56,0 0-16,0 0-48,0 0 0,0 0-56,0 0-16,4 0-344,-1-3-1185,5 3-1215,-3-3-2257</inkml:trace>
  <inkml:trace contextRef="#ctx0" brushRef="#br0" timeOffset="108900.1469">17930 12884 3592,'0'0'3249,"0"0"-1721,0 0-872,0 0-39,0 0 191,0 0 192,0 0-120,0 3-200,0-3 72,0 0-15,0 0 271,0 0-208,0 0-200,0 0 72,0 0-104,0 0-248,12 0-63,8 0 79,12 0-8,7 0-80,10-9-64,-2 2-136,-3-5-40,0 3 88,-9 2 8,-3-3-104,-8 4 0,0 0-40,-12 3-400,-3-4-737,-5 4-495,-4-4-472,0 4-161,0 0-1760</inkml:trace>
  <inkml:trace contextRef="#ctx0" brushRef="#br0" timeOffset="111258.5955">12333 9560 7313,'0'0'1480,"0"0"-591,0 0-57,0 0 448,0 0 184,0 0-175,0 0-121,0 0-112,28-42 16,-24 39-216,-1 3-167,-3-3-225,0 3-136,0 0-16,0 0-48,0 0-72,0 0-56,0 0-136,0 0 0,0 3-96,0 14-16,-3 8 112,-5 6 0,-4 7 8,0 4 40,0-1-40,-4-3 16,4-3-24,-4-3 8,8-4 40,-4-6-48,9-5 8,-6-5-8,5-6 0,4-2 40,0-4-40,0 0-72,0 0-384,0 0-728,0-7-1289,4-6-1640,8-2-2624</inkml:trace>
  <inkml:trace contextRef="#ctx0" brushRef="#br0" timeOffset="111873.7369">12433 9588 8545,'0'0'1609,"0"0"-857,0 0-8,0 0 512,0 0 425,0-35-17,0 35-320,0 0-480,0 0-271,0 0-97,0 0 40,0 0-248,0 0-152,0 0-136,0 0 0,4 4-40,4 5 40,-1 1 16,10 2-16,-2 1 8,2-4-8,2-2-96,-3-2-168,1-5-112,-2 0-232,2 0-17,2-3-15,1-9 152,-4-7 192,0-3 216,-1 0 72,-6-4 8,-1 4 120,3 0 112,-7 5 40,-4 0 96,5 3-16,-1 8 41,-4 0 95,0 3-88,0 3-168,0 0-104,0 0-48,0 0-80,0 0 0,4 0-112,-4 12-24,0 8 136,0 5 0,0 6 56,0 7 40,0 1 0,-4-1 8,-5-1-8,9-1 0,-4-8 8,4 0-32,0-5 0,0-10-64,0-1 0,0-5-8,0-1 0,0-6-16,0 3-280,4-3-344,1 0-433,7-6-1071,-1-9-1073,6-2-2744</inkml:trace>
  <inkml:trace contextRef="#ctx0" brushRef="#br0" timeOffset="112530.7837">13079 9420 10882,'0'0'2008,"0"0"-1400,0 0-152,0 0 513,0 0 743,0 0-688,0 0-536,3-9-280,-3 21-136,0 5 289,0 11 231,0 3 168,-3 5-368,-10-2-288,1-2-32,-3-7 24,6 0-48,-2-6 16,7-6-64,0 1 56,4-12-48,0 5-8,0-4 0,8-1 0,7-2 0,5 0-72,8 0-48,0-9-176,-3-3 0,-2-4 152,-3-7 136,0 1 8,-8 0 40,4-4 32,-4 2 144,4 2 80,-4 2 0,-5 1-40,6 7-64,-9 5 32,0 1-8,-4 6-96,4-3-112,-4 3 0,0 0-8,3 0-40,-3 6 32,4 13-40,0 6 48,-4 10 144,0 6 80,0 7-24,-4 3-64,-7-4-80,3 2-48,4-11 48,-1-4-56,5-8-8,0-7-48,0-6-16,0-8-64,0-1-56,0-1-56,0-3-120,0 0-144,0 0-480,9-21-1233,3 4-2448,-1-5-1592</inkml:trace>
  <inkml:trace contextRef="#ctx0" brushRef="#br0" timeOffset="115035.4801">18082 12449 10178,'0'0'1992,"0"0"-1256,0 0-56,0 0 209,0 0-25,0-3-440,0 3-272,0 0-152,0 0 200,7 0 176,9-3-104,4-1-112,8 1-64,0 0-24,4-4 32,0 5-56,-1-1 48,1-4 0,4 4-88,-8 0 0,0 3-8,-4 0 0,-9 0-8,-2 0-64,-5 0-328,-8 0-1000,0 0-1137,-4 0-3024</inkml:trace>
  <inkml:trace contextRef="#ctx0" brushRef="#br0" timeOffset="115821.4717">18157 12484 9009,'0'0'2201,"0"0"-1433,0 0-144,0 0 320,0 0 249,0 0-417,0 0-480,0 0-168,0 0-120,-4 0 160,4 0 72,-4 0-72,-4 3-120,-4 7 80,-8 6 272,0-1-8,4 4-80,-3 0-216,6-3 24,5-2-48,1-2-16,3-3 8,0-3-8,4-2 0,-5 2 56,5-6 16,0 4-8,0-4 25,0 0 15,0 2 8,0 1-104,9 1-8,6-1 72,9-1 32,-3 5 16,2-3-24,1-1-56,-8 0-16,-4 0-72,0 4 0,0-1 56,-4 0-56,-1 7-8,6-1 8,-5 4 8,-1 7 56,2-5-72,-5 5 0,0 3 0,0-4 0,-4-3 8,0 3 0,0-3-8,0 0 48,-8 3-48,-5-6 16,2 4-16,-6-5 64,2 4-56,-5 0 40,0-6-40,0 3-8,0-1 0,-3-2 0,-5 1 16,4-5-8,-8 0 104,4-3 40,4 0 8,-4-2-24,3-1-16,6-3-112,3 0 40,4 0-48,5 0 8,-2 0-8,5 0-64,4 0-280,0-13-704,0 3-1737,0 1-3000</inkml:trace>
  <inkml:trace contextRef="#ctx0" brushRef="#br0" timeOffset="121107.5073">24650 3568 14771,'0'0'3856,"0"0"-3263,8 0 47,-4-2 48,-4 2 176,0 0-152,0 0-248,0 0-280,0 0-184,0 2-8,0 11-160,0 10 160,-8 8 8,-11 7 128,3 3-112,-5-2 56,2-1-72,3-4 0,0-1-312,4-8-384,-8 4-640,4-11-1457,4-2-2560</inkml:trace>
  <inkml:trace contextRef="#ctx0" brushRef="#br0" timeOffset="122001.3828">25364 3543 10962,'0'0'2664,"0"0"-1959,0 0-385,0 0 456,0 0 480,0 0-208,0 0-328,0 0-175,0 0-153,0 0 48,0 0 48,0-6-120,8-10-160,4-6-160,0-10-40,0-3 72,-1-1-72,2-1 0,-5-1-8,-1 6-8,2 1 8,-5 4 8,0 6-8,0 4 48,0 5-32,-4 6 176,0 2-64,0 4-64,0 0-56,0 0-8,0 0-40,0 0-56,3 13-8,-3 3 88,4 3 8,0 3 8,5 0 0,-1 1 0,-1-4 40,2-3-40,-1-3-72,-1-4 16,1-5-56,1-4 104,6 0-72,-2-6-48,6-12 32,1-3 48,1-6 40,-2 3 8,-3-5 0,-4 4 56,-1 3 16,-2 3 40,-1 2 112,0 5-24,-5 6-32,1 2 24,-4 4-88,0 0-40,5 0-64,-5 7-128,0 8-8,0 17 136,0 14 128,0 0 64,0 12-80,0-4-32,0 1-8,0-5 0,0-6-72,0-5 0,8-11-192,0-6-512,12-10-1248,-5-2-2601,6-10-1393</inkml:trace>
  <inkml:trace contextRef="#ctx0" brushRef="#br0" timeOffset="122450.4797">26193 3334 13202,'0'0'1929,"0"0"-1065,0 0 376,28-76-24,-12 49-191,0 9-281,0-2-208,0 2-152,4 2-192,0 3-112,4 1-64,4-1-16,0 0-8,0 3-48,0 1-304,-9 2-192,5 5-416,-8-2-873,-8 4-791,0-3-1297,-8 3-1256</inkml:trace>
  <inkml:trace contextRef="#ctx0" brushRef="#br0" timeOffset="122777.5366">26365 3082 4296,'0'0'1729,"0"0"-17,0 0-176,0 0-199,0 0 23,0 0-104,-88 16-279,64-6-41,4-4-160,1 7-224,-6 2-176,9 2-8,8 2-96,-3 0-8,6 1 8,1 1-88,0 1-96,4 0-16,0-2-64,0-1 8,4 1-16,16-6-8,4 6 8,12-1 8,8 3 40,0 0 32,8 0-72,-5 1 0,-7-1 56,-3 3-16,-9-2 24,-13 1 65,-7 3-49,-8 1 32,-4 4 96,-24 0-16,-12-1-24,-4 4-56,-7-3 24,-1-4 0,3-5-88,10-5-48,3-1-8,12-5 0,5-5 0,2-1-200,2-6-368,2 4-977,2-4-1111,2 0-1601,5 0-5145</inkml:trace>
  <inkml:trace contextRef="#ctx0" brushRef="#br0" timeOffset="125934.4484">24901 4407 7209,'0'0'2449,"0"0"-1673,0 0-464,0 0-32,0 0 224,0 0 272,9 3-240,6-3-24,10 0 48,6 0 25,5 3 79,9-3-112,9 4-24,19-1-96,22 2-40,29 5-288,7-3 48,-3 2-152,-13 1 8,-11-1 0,-4-2-8,-1-1-104,-3 0 96,0-3-24,-4 4 32,-13-4 8,-15 0 0,-16 1-8,-5-2 0,6 1 0,3 4 8,-1-1-8,-7-2 8,-8-1 72,-12 1-16,-8-4 72,-8 0 320,-4 0-80,-4 0 137,0 0-169,0 0-48,0 0-72,0 0-72,0 0 16,0 0-120,0 0 24,0 0-72,0 0-16,0 0-32,0 3-8,0-3 48,0 0 0,0 0 0,0 0-8,0 5 8,0 2-48,0 6 56,0 8 0,0 8 40,0 10-32,-12 8 64,0 4-64,0 3 8,-4 0-8,4-1 0,0-5 0,0-3 8,0-7-8,4-10 0,0-2-8,1-14-56,3 1-120,-5-6-56,1 0 72,-3-4 0,-6-3-48,-3 0-64,-12 0 87,-7 0 49,-10 0 48,-22-10 80,-21-3 8,-31-3 0,-17 0-8,5 3 8,7 1 0,17 0 0,3 1 0,0-5 72,0 4-64,-3-7 48,-1-1-56,5 5 0,23 2 0,17 3-56,22 7 56,10 3 16,7 0-16,0 0 0,8 0-8,8 0-48,8 0-104,4 0-792,0 3-160,0 4 376,0-1-24,4-3-585,12 1-535,0-1-881,4-3-5616</inkml:trace>
  <inkml:trace contextRef="#ctx0" brushRef="#br0" timeOffset="126771.8094">26109 4006 8993,'0'0'1913,"0"0"-1409,0 0-320,0 0 160,0 0 824,0 0 281,0 0 71,0 0-288,13-53-464,-13 53-39,0 0-177,0 0-112,0 0-128,0 0-136,0 2-176,0 11-32,-5 12 8,-10 14 24,-2 8 232,-2 8-72,-1-1-104,-1 3 32,6-1-80,2-8 0,2-6 0,-1-8-8,0-5-208,-4-10-648,-4-9-793,-4-4-1079,-4-6-249,0-3 273,9-13-377,-2-9 1953,10-7 1128,7-3 2016,4-1-224,0 2-351,0 3 583,0 9 137,0 2-433,0 10-240,4 8-167,0-3-585,0 5-240,3 0-256,2 0-48,6 7-192,2 6 64,-2 4 8,2 1-64,-6 8-8,6-4 16,-2 6 56,1-2-64,0-1 8,0-3-16,-4-6 48,8-3-40,-4-13 40,0 0 80,8 0-120,3-16 200,6-9-200,6-1-8,1-5-80,-4 6-376,-1 2-504,-2 17-1097,-10 3-2376,-6 3-1728</inkml:trace>
  <inkml:trace contextRef="#ctx0" brushRef="#br0" timeOffset="145234.4633">7095 8614 7697,'0'-4'1400,"0"1"-1055,0-3-265,0-1 16,0 2 528,0-5 424,0 0-192,0 3-184,0 2 88,0-2-71,0 4-281,0 3-136,0 0 32,0-4-32,0 1 88,0 1 40,0-5-248,-8 1 144,4-1-24,-4-3-168,-4 4 8,-4 1-104,-3-2-16,-5 0 8,-8 4-32,-5 3 32,-2 0 0,-5 0 8,-4 3-8,-8 11-8,-4 0 8,-7 9 0,-1 5 0,-3 1 32,2 3-32,5 0 0,5-1 48,11-5-48,0-4 0,5 4 16,2-4 40,2 0 32,-5 6 96,4 4-64,-4 3-64,4 1-48,-8 5 40,9 0 8,-2 0-56,2 3 0,3-2 16,4 5-8,0-3 96,4 4-40,-3 0-56,6 0 56,1 2-56,-4 2 56,4 2-64,-4-1 0,-4 15 56,-7 14 0,-8 15-48,2 2 160,13-13-32,8-22-88,16-20 1,1 1-33,3 4 16,-1 12-32,5 6-8,0 13-48,0-7 56,0-4 40,0 11-40,13 3 8,2 18 40,1-9-48,5-22-8,-6-16 8,2-16-8,2 7 0,1-1 8,8 3 0,4-5 8,0-7-8,0-8 72,-1 3-24,5-1 8,5-1 80,2-2-80,9 5 144,4-3-32,4 5 0,4 1 8,3-2-32,1 3-16,8-3 16,-5-4-56,5-2-80,-4-1 96,-4-5-56,-5 2 16,1-7-64,-8 4 0,4-3 80,0 0-32,3-3 8,13-1-8,20-8-40,20-4 48,-1 0-48,-7-9 8,-24-5 56,-25 5-64,-11 0 32,0-4-32,8-3 0,8-4 48,11-7-56,13-15 0,20-21 8,15-17 0,5-5 32,-9-5-40,-27 18-8,-28 18 0,-1-10 8,5-11 8,4-12 0,3-11 56,-7 2-64,-8 8-40,0-8 40,-1 1 0,-6-4-48,-14 7 8,-2 7 40,-10 1 72,-7 2-64,-7-1 40,-2 5-40,-11-5 40,0 4-48,0-4 0,0 0-8,0-4 16,-8-3-8,0 4 0,-4 4 8,1 11 56,-2 15-64,2 15 8,-2 0 88,-6-5-88,-5-8 72,-4-3-72,-4 7-8,-4 3 0,-5 1 0,2 9 48,-4 1-40,2 8-8,-6-1 0,-5 1 0,-4 3 0,-20 0-16,-15-4 16,-29 7-8,-16 2 8,1 10-96,-1 10 48,9 0-72,-1 10-48,1 12-56,3 7-144,-3 9-312,-1 10-545,4 5-1263,32-5-537,21-10-1896</inkml:trace>
  <inkml:trace contextRef="#ctx0" brushRef="#br0" timeOffset="147667.6852">26193 5436 9281,'0'0'1617,"0"0"-1153,0 0-72,0 0 88,-20-32-8,20 28 128,0 1 40,-4 3-335,4-2-169,-4-1-40,0-1 0,-8 1-48,0-4 8,-8 1-56,-3 0 8,-9-4 64,-5 3-64,-6 2 0,-1 1 0,-8 1 120,-3 0 72,-9 3 56,0 0 64,0 0-136,-4 0-8,0 3-24,1 6 72,-5 8-96,-11 1-8,-17 14-112,-16 12-8,-3 4 88,3 4 0,20-2 16,20-12-96,16-3 104,13-6-32,3 3-8,-7 9 56,-9 9 40,-4 10-40,-4 14-112,8-4 72,0-1-16,0 0 16,13-8-8,-17 19 16,4 9 80,0 12-48,8 4 48,21-6-80,6-14-7,6-9-41,3 1-48,0 1 0,-4 3 56,4-2-56,4-10 0,0-12 8,4 7 64,4 13 0,0 14-72,4 14 88,0-9-80,0-11 56,0-6-56,4-12-8,4-16 8,-4-6 0,8-4 0,0 12-8,8 8-48,4 9 48,0 0-8,4-4 8,-1 1 0,1 0 56,-4-3-48,8-4 40,0 0-48,8-3 8,4-3-8,8-3 8,4-3 104,4-4 8,7 1-64,12-1 24,22 7-32,14-1-48,-11-5 8,-20-10 0,-1-6-8,-3-5 8,19 2 0,13 0 40,-9-4 0,-2-3-40,-2-6 176,0 2-168,6-6 56,-2 2 8,0-2-80,-3-2 0,0-7-8,-1 2-48,2-2 48,-2 0 16,4-15-8,5-8 72,-4-2-64,4-4 0,-5-2-8,5-5 48,-5-5-48,-7-3 0,-1-4-8,-7-2-8,-12 3-64,-16 1-40,-13 12 16,9-20-56,17-19 56,13-23 56,7-12 40,-18 7 8,-11 9 0,-16 6 80,-8 4-80,-4-7 8,-12 3 0,-8 0-8,-4 4 0,-8-1 0,3 1 0,-3 2 96,1 4 0,-5 3-88,4 6 64,0 13 8,-4 10 32,0-13-104,0-20-8,0-17 56,-8-5-48,-8 23-8,0 21 16,0 14-8,-5-9 40,-7-7 8,0-10-56,-7-1 0,-1 8 0,-3-3-48,-6 4 48,2 1-8,-6 3 0,-2 4-40,-8-2 40,-18-14 8,-22-6-48,-9-13 40,5 10-64,22 16 8,22 19 64,-5 3 0,-20-7 8,-35-6 40,-13 4-40,-3 9-8,12 16 0,-1 9-8,-8 7-64,-11-1 64,-8 7-40,-21 0 40,-8 0 8,-15 7 0,-4 5 0,-1 5-1048,57-5-3169,27-3-5033</inkml:trace>
  <inkml:trace contextRef="#ctx0" brushRef="#br0" timeOffset="150638.8823">24244 6384 6305,'0'0'4321,"0"0"-3625,0 0-368,0 0-144,0 0 24,-4-21 296,4 21 80,0 0 112,0 0-47,0 0-33,0 0 64,0 0-128,0 0-128,0 0-120,0 0-48,0 0-40,0 0 40,0 0-8,0 0-136,0 0-112,12 7-192,8 5 192,7 13 0,14 3 88,6 7-88,9 10 8,4 9 64,16 13-64,20 25 112,19 22-40,9 9-64,3 5-16,-7-8 48,-13-12-48,1-6 0,-5-4 0,5-3 64,-8-5-24,-5 1-32,6-5-8,-6-7 0,-3-5 0,-17-15 0,-15-11-56,-12-16 56,-8 0 8,4-3-8,0 2 48,-1-2 0,-15-10 0,-4-2-40,-11-9 313,-6-4 47,-7-4 48,0 0 8,0 0-8,0 0-224,4 0-72,-4 0-56,0 0-64,0 0-8,0 0-88,4 0-392,0 0-760,12-12-1385,-4 1-1576,4-2 80</inkml:trace>
  <inkml:trace contextRef="#ctx0" brushRef="#br0" timeOffset="151131.1761">26899 6667 13066,'0'0'1849,"0"0"-1529,0 0-240,0 0 0,0 0 168,0 0 272,-12-57-112,0 57-232,-12 0-64,-7 0-96,-29 19 64,-37 22 16,-42 29-16,-36 29 8,-25 21-8,-11 17 0,4 3 168,-8 2-24,4-5-128,3-16 48,12-11-144,17-11 8,4-13-8,20-14 48,15-8-32,28-12 40,37-15-56,27-11 0,16-4-96,4 0-920,8 0-1280,8-6-937,8-3-2552</inkml:trace>
  <inkml:trace contextRef="#ctx0" brushRef="#br0" timeOffset="152851.2292">6186 9601 8209,'0'0'1569,"0"0"-969,0 0-296,0 0 192,0 0 376,0 0 32,-7-13-72,7 13-151,0 0 127,0 0 136,0 0-16,0 0-56,0 0-392,0 0-111,0 0-89,0 0 40,0 0-8,0 0-80,0 0-120,0 0-56,0 0-56,0 0 0,4 0-48,11 0-40,9 10 88,8 6 64,11 6-64,26 16 48,26 16-40,21 19 48,19 13-40,5 6 56,-5 0-24,-3-3-48,3 7 104,5 5-104,-5-3 8,2 0 8,-10-15-8,-11-13 8,-29-19 40,-19-14 32,-21-12 16,-6-5 112,-5-1-112,-1-3-40,-3 0-56,-12-7 0,-8-6 48,-4-3-48,-8 0 0,0 0 32,0 0-32,0 0 32,0 0-40,0 0-336,0 0-328,3 0-528,2-9-633,7-19-1031,-4-1-1193,-5 0-5817</inkml:trace>
  <inkml:trace contextRef="#ctx0" brushRef="#br0" timeOffset="153389.8532">8371 9255 9778,'0'0'1296,"0"0"-920,0 0 224,0 0 744,0 0 25,0 0-249,0 0-536,-17-38-248,6 38-208,-6 0-16,-2 13-56,-13 12-48,-4 13 80,-24 22-80,-19 35 8,-33 33 96,-19 24-40,-13 13 0,-8-3 32,9-10-40,0 1 48,3-13-112,12-14 0,20-15 104,21-15-8,23-23 136,21-19 8,15-16-120,11-9-40,-2-4-32,2 1-48,6-11 49,3-5-49,3-3-217,5-7-135,0 0-232,0 0-224,5-7-976,11-16-17,0 2-711,-4-2-4050</inkml:trace>
  <inkml:trace contextRef="#ctx0" brushRef="#br0" timeOffset="156025.8801">877 10645 10778,'0'0'2336,"0"0"-1696,0 0-263,0 0 871,0 0 208,-28-28-456,20 25-640,4 3-280,-1 0-80,5 0-48,-8 10-40,1 5 88,-10 14-8,-2 3 8,-5 9 0,-4 3 0,4 4 8,0-1 0,12 1-8,4-4 0,5-2 0,3-8-16,11 1-208,17-6-56,4-6 16,11-5-144,2-2-304,-2-3 168,-2-3 272,-13-1 176,-9 4 88,-10-1-64,-9 5 72,-5 1 800,-11 5 480,-12 2-280,4-4-271,-4 3-129,4-2-312,5-2-160,2-6-128,6 9-632,-2-5-1945,10-4-3072</inkml:trace>
  <inkml:trace contextRef="#ctx0" brushRef="#br0" timeOffset="156559.0102">1088 11007 15067,'0'0'2984,"0"0"-2095,0 0-617,0 0 488,0 0 408,0 0-440,0 0-496,0 0-232,-13-28-80,13 28-8,0 13-32,9 2 40,-5 8 64,7-1-104,-7 4-40,0-8 24,1 1-80,-5-6-32,0 1-200,0-5-232,0-7 144,0 1 120,0-3 191,0 0 225,0-3 64,4-8 241,4-6-121,3-5-24,9 2-40,5 1-120,6 1 16,1 2-16,4 7 8,-4-1-16,0 3 16,-8 4-8,-8 3 0,-4 0-8,-5 0-80,-3 0 88,-4 0 0,0-3 216,0-6 824,0-11 264,0-11-376,0-14-520,4-9-119,5 0-121,-1-1-168,3 9-64,2 7-769,-6 11-1111,1 5-3113,-8 17-3945</inkml:trace>
  <inkml:trace contextRef="#ctx0" brushRef="#br0" timeOffset="157660.1222">1709 10686 7737,'0'0'9714,"0"0"-8441,0 0-929,0 0-168,0 0 720,0 0-144,17-43-376,-17 43-376,0 0 8,0 0 40,0 0 48,0 5-32,-4 8-64,0 3 0,-5 7 0,5-1 0,1 3 0,3-3-8,0-2-64,3-2-24,5-1-104,5-2-304,2-5-208,2-4-96,3-6-337,7 0-319,-3-13 152,8-10 47,-4-4 577,0-8 688,-4-4 408,-4-2 761,-8 0 551,-1 2-104,-2 2-343,-5 5-345,0 9-144,0 5-288,-4 5 8,0 7-120,0 2-160,0 4-80,0 0-144,0 0-40,0 7-192,0 9 40,-8 7 192,-5 9 0,6 2 56,-1 1-56,0-3-240,8-4-264,0-10-184,0-4-240,0-11 248,16-3 168,4-3 159,8-19 257,0-4 88,7-5 8,-3-1 224,-4 5 169,0 4-25,-8 5 0,0 4-176,4 4 0,0 0-88,-1 3-32,5 0-64,0 5 56,-4 2-48,4 0-16,-4 0 0,-4 0 8,0 0-8,-8 0 0,-8 0 0,4 0 0,0-3 16,3-9 32,6-8 32,-2-5-80,9-10-56,1-4 48,-1 5-40,-4-4 40,-1 6-8,1 3 8,-8 3 8,-3 5 0,-2-2 0,-7 8 0,0-1-8,0 3-72,0 4-16,0 2-88,-3 1 128,-6 6 40,1-3-64,-3 3 24,-6 0-16,-7 0 24,1 0 40,-1 3 0,0 3 8,0 1 8,-1-2-8,6 2 72,7-4-64,0 1 48,8-1 16,4 0-72,0 6 8,0 4-8,0 13 280,16 5 32,0 14-16,12 19 64,15 15 16,2 0 80,-2-6 32,2-9-128,-10-20-40,5 4-136,4 3-103,-12-13-65,0-6-16,-13-11-40,-2-5-401,-10-7-527,-7-2-488,0-7-657,-11 0-1039,-6 0-2217</inkml:trace>
  <inkml:trace contextRef="#ctx0" brushRef="#br0" timeOffset="158399.2337">725 12071 8729,'0'0'1961,"0"0"-1441,0 0-384,0 0 648,0 0 248,0 0-240,-67 44-311,50-37-153,9 0 304,-4-5 16,8 1 144,4-3-224,0 0-296,0 0 0,0 0-24,0 0-144,0 0-8,0 0 0,0 0-96,0 0 64,0 0-56,0 0 120,0 0 73,0 0-81,4 0 120,12-5 24,16-15 56,28-11-144,52-21-56,67-24 32,37-16-104,31-6 80,16-3-120,-8 2 0,8-3 8,7 1-16,-6 9 112,-21 3-104,-28 16-8,-36 16-72,-46 9 32,-47 19 32,-37 7 8,-21 10 0,-4-5 0,-9 5 56,2-1-40,-10 3 64,-7 1 32,0 6-104,0 0 0,4 0-8,0-1-144,5 1-416,2 3-889,14 0-863,-10 0-913,-2 0-3320</inkml:trace>
  <inkml:trace contextRef="#ctx0" brushRef="#br0" timeOffset="165264.7087">5357 16106 7009,'0'0'1624,"0"0"-1192,-8-15-320,8 9 121,0 2 327,0 1-200,0 3-176,0-3-56,0 3-120,0 0-8,0 0-72,0 0 72,8 0-8,4 0 8,0 0 8,4 0 48,8 0 40,-1 0 0,1 0-16,8 0 24,0 0-24,9-3-8,2 3 8,5 0 0,7 0-24,10-4 40,-1 1-16,7 0 48,17-1-32,11 2-40,17-5 48,8 2 96,-9-2 56,-11 3-72,-4-2-8,-5 0 112,5 2-32,12-1-32,-1-5 56,8 3-96,1-2-7,0 3 55,-8 2-40,3 4 24,-8 0 48,-2 0-64,-6 4 8,-3 2-32,-1 0-96,1-3-16,4 0-64,-1 4 72,1-4-24,-1 1-48,2-1 8,-10-1-8,1 2 0,-4-1 48,7 0-40,-3 0-8,3-3 0,5 0 0,4 0 8,-1 0-8,1 0-8,3 3 8,-7 1 0,0-4 16,-4 3-8,-5 1-8,1-4 16,4 2-16,3-2 16,5 0 32,3 0-40,5 0 40,-9 0 16,6 0-40,-6 0 96,-3 3-32,-4 1 8,-1-1 120,-3-1-88,3 2 0,-3 6 16,7-7-32,6 7-40,2-1-64,5 1 56,0-1-56,-5 0 0,5-5 32,-9-1-40,1-3 0,-5 0-8,-3 0 8,8 0 8,-1 0 40,9 0-48,-1 4-24,5-1 24,0 2-8,4 2 8,3-1 8,12 3-8,9 2 8,11-6-8,-3 5 0,-1-4 0,-7 1 0,-4 2 24,-9 0-24,-4 1 8,-7 0 80,-12 2-16,-21-5 40,-22 0-64,-22-4-40,-3-1 40,-4 1-48,-4-3-8,4 4 0,-12-4-344,-16 0-1096,-8-4-1065,0-4-2408</inkml:trace>
  <inkml:trace contextRef="#ctx0" brushRef="#br0" timeOffset="166629.173">5444 16100 4809,'0'0'3248,"0"0"-2440,0 0-560,0 0-160,0 0 713,0 0 279,-11-35-232,7 35-80,4 0-104,0-3 105,0 3 247,0 0 8,0 0-336,0 0-328,0 0-160,0 0-96,0 0-96,0 0-8,0 0-80,0 10-72,0 12-48,0 10 136,0 28 64,-13 35 96,-2 39 56,-5 15-8,-4 6-40,4-12 32,0-25-48,1-7-80,-2-13 0,5-22 128,1-22-32,7-12-8,-5-8-40,6 1-56,-6 1 8,5-4-8,4-14-656,4-5-800,0-10-745,4-3 209,24-9 752,-7-7-617,-2-3-1287</inkml:trace>
  <inkml:trace contextRef="#ctx0" brushRef="#br0" timeOffset="168034.1343">5253 17379 4504,'0'0'1841,"0"0"-1009,0 0-408,0 0 432,0 0 233,0 0-193,0 0-400,0 0-160,-52 10 16,52-10 16,4 0 8,9 0-40,-2-3-32,6-4-64,7 5 32,-1-1-40,1-1 0,8 1-79,0 3-33,8-2 56,7 2-64,17 0 64,28-4-8,27 1-80,21-7 160,4 3-48,3-3-8,-11 2 216,-1 4-104,-3-2-96,-1 6-40,-3-3 56,-5 3 56,1 0-160,-8 0 80,3 0-8,1 0-32,3 0 8,5 0 0,4-4-40,-1 4 24,0 0-8,2 0-23,-10 4-25,-3 5-32,-6-2 56,11-2-104,-10 2-16,4-4 8,1 1-8,-8-1 0,-9 0 0,-2 4 40,-2-7-24,-3 7-16,3-5 72,1 5-56,-4-4-16,7-3 8,9 2-8,-5-2-40,1 0 40,-12 0-8,-1 0 8,-7 0 16,-4 0 32,-5 0-40,-7 0 56,-12 0-48,8 0 32,12 0-48,12 0 8,-1 0 56,-19 0-56,-24 0 64,-5 0-8,2 0 8,10 0 64,1 0 32,3 0 40,-3 3 24,4 1-96,15-4 24,22 6-120,-9-3-32,-9-3-8,-7 4 8,-17-1 0,9 1-8,4-2 0,-8 1-8,0 1 8,0-4 0,0 0 0,0 0-8,7 0-72,1 0 72,3 0 8,1 3 0,0-1 0,-1 1 8,-6 4-16,-1 0-24,-8-4 32,2 4 0,2-2 8,5-1 0,-1 2-8,-5-2-8,1 1 0,0-5-32,0 4 40,-5-1 0,1 0 8,0 0 0,0-3-8,4 7 0,-1-3 8,1 1-8,-4 5 0,-1-1 40,-3-2-40,0-1-8,-4 1 8,0-2 0,4-1 48,-1-1-48,5 0 0,4 4-72,4-4 72,-5 3 0,-3 1-8,-7 2 0,-2-5 8,-7 1 0,-4-1-8,0-1 8,-1 0 0,10 0 0,-2 4 0,6-1 0,7 1 0,-5-2-8,1 2 8,0 0-80,-9-5 80,-3 2-80,-3-1 80,-2-3 0,1 0 0,0 4 0,3-4 0,2 2 16,2-2-16,-3 3 0,-4 1-144,-8-4 144,-8 0 16,-8 0-8,-8 0 88,-4 0 8,0 0-32,0 0 40,0 0-104,0 0-8,0 0 0,0 0-240,4 0-712,4 0-1665,-1-7-2432,-2-2-2897</inkml:trace>
  <inkml:trace contextRef="#ctx0" brushRef="#br0" timeOffset="168832.5844">15757 16345 8465,'0'0'1249,"0"0"-601,0 0 16,0 0 64,0 0-32,20-26-288,-20 26-136,0 0-168,0 0-32,4 0-16,-4 0-48,8 3 0,-8 7 88,8 3-24,-8 9-16,0 1 0,0 5-48,-4 10 0,-8 3 0,-8 14 40,-8 14 24,-8 20-72,-7 25 56,-2 6-40,6-2-8,3-16 120,4-29 1,12-16 215,0-15-64,4-8 88,0 7 0,-3 0 112,2 5-144,6-12 64,2-5-152,5-10-120,4-4-128,0-5-56,0-3-112,4-7-928,9 0-1073,-6-10-2280</inkml:trace>
  <inkml:trace contextRef="#ctx0" brushRef="#br0" timeOffset="170175.7553">6888 16182 3728,'0'0'1305,"0"0"-953,0 0-224,0 0 360,0 0 472,0 0-96,-17-12-552,10 3-232,-5 2-72,0 1 40,0-1 400,0 2 152,4 2 97,4-1-137,4 1-112,-4-4 120,4 1 144,0-1-16,-4-2-400,4-3-16,-4-1 265,4-1-9,0 9 88,0 1 80,0 1-104,0 3-248,0 0-48,0 0-24,0 0-120,0 0-48,0 0-96,0 0-8,0 0-8,0 0-112,0 12-32,0 8 72,0 15 72,0 6 0,4 25 16,-4 26 104,0 20-24,4 9-8,-4-10-40,4-6-40,-4-23-8,0-13 80,0-14-72,0-14-8,0-6 0,-12 3 8,4 4 72,-4-4-16,0-6 56,4-10-72,0-7-48,4-8 16,4-3-8,0-1 0,0-3 104,0 0-104,0 0-8,0 0-128,0 0-640,0 0-784,0 0-553,4 0-1903,9-7-5162</inkml:trace>
  <inkml:trace contextRef="#ctx0" brushRef="#br0" timeOffset="171012.5253">8463 15856 9281,'0'0'2321,"0"0"-1553,0 0-544,0 0-120,0 0 288,0 0 112,0-6-320,3 6-184,-3 6-96,4 13 96,0 9 264,-4 10 33,0 26-97,0 25 112,-15 28 32,2 13-40,-2 3-16,-2 1-24,6-16-56,3 5 80,-1-8-40,5-5-96,-3-11-32,3-23 0,0-21-40,-1-18 64,1-11-64,0-1 48,1-6-128,-1-3 8,0-9 104,4-7 120,0 0 128,-4 0-128,4 0-64,0 0-168,-4-4-816,4-15-1392,0 3-825,0 0-1624</inkml:trace>
  <inkml:trace contextRef="#ctx0" brushRef="#br0" timeOffset="171987.051">10228 16078 10938,'0'0'1696,"0"0"-1224,0 0-304,0 0 296,0 0-79,0 0-241,40-61-144,-31 52 48,-2 3 32,-3-1 376,0 4-16,-4 0-24,0 0 32,0 0 88,4-4-136,0-3-40,0 1-80,4 0 40,-4 2-16,4 0-56,-8 5-39,0-2-73,0 4 8,0 0 8,0 0-136,4 0-16,-4 13-56,4 16-24,4 25 80,-8 35 8,0 38 64,-5 20 80,-6 4-72,3-4 32,4-14-104,4 0 0,0-3-8,0-6 64,0-10-48,-4-13-8,-4-21-8,0-19 96,4-23-88,0-6 0,0-7-8,1-4-40,3-1-32,-5-11-144,5-4-160,0-5-441,5-17-911,2-5-656,5-3-2041</inkml:trace>
  <inkml:trace contextRef="#ctx0" brushRef="#br0" timeOffset="172924.6991">12170 16040 10986,'0'0'1784,"0"0"-1248,0 0-176,0 0 305,0 0 447,0 0-280,3-19-584,1 19-248,0 0 8,0-4 16,1 4 72,-5-2-24,4 2 104,-4 0 24,0 0-72,0 0 88,0 0-136,0 0-80,0 9-216,0 16 184,0 11 32,0 24 48,-17 32 72,-11 38 56,-3 19-16,3 0-16,3-6-64,6-16-80,7-13 56,0-9-56,4-22-8,-4-26 0,4-15 8,4-13 64,-4 1-56,5-2-8,-2-4 8,1-5 0,4-14-8,0 2 0,0-7-8,0 3-136,0-3-248,0 0-552,0 0-552,9-6-785,2 0-2064</inkml:trace>
  <inkml:trace contextRef="#ctx0" brushRef="#br0" timeOffset="173756.7424">14290 16122 10186,'0'0'2152,"0"0"-1328,0 0 169,0 0 239,0 0 160,0 0-456,0 0-536,4-22-176,-4 22-168,0 0-48,0 0-8,0 0-40,0 9-64,0 8-24,0 7 128,-7 15 88,-14 22-72,-3 21-8,-11 26 88,-5 6-96,8 4 48,0-11-48,8-5 8,4 4-24,-4-2 16,1-2-8,2-5 8,1-5 0,1-3 8,-1-12-8,-1-17 8,6-15 0,2-7-8,-2 0 0,2-3 8,2-1-8,7-14-48,8-14-720,12-6-1608,7 0-809</inkml:trace>
  <inkml:trace contextRef="#ctx0" brushRef="#br0" timeOffset="175696.1733">5927 16856 6321,'0'0'1320,"0"0"-776,0 0 128,0 0 465,0 0-73,0 0-56,0 79-24,0-73-80,0 1-39,0-4-33,0-3-280,0 0-8,0 0 8,0 0-176,0 0 72,4-3-56,4-16 193,0-10-209,7-12-224,2-10-152,-2 1-128,2 2 72,-10 10 56,2 10 0,-1 11 0,-8 5 8,4 5 0,-4 4 0,0 0-8,0 3 0,0 0-48,0 0-24,0 0-80,0 10-40,0 5 112,0 2 80,4 4 88,3 1-40,2-5 40,3-2-80,8-1 0,-1-9-8,9-2-56,4-3-200,0-8-249,0-15 1,-4-2 256,-8-7 160,-5 0 88,-6 4 64,-9 5 88,0 7 288,0 3 257,0 10-113,0 0-208,0 3-152,0 0-104,0 0-16,0 0-104,8 0-120,-1 6 56,10 10 64,-2 3 16,6 0-16,-10 1-48,6-1-376,-6-4-977,2-2-559,6-3-200,-3-7-441,0-3-2096</inkml:trace>
  <inkml:trace contextRef="#ctx0" brushRef="#br0" timeOffset="176171.6287">6613 16491 12458,'0'0'4137,"0"0"-3457,0 0-304,0 0 632,0 0 313,0 0-441,0 0-432,0 0-256,-13-35-192,13 38 0,0 17-152,0 12 152,0 11 8,0 11 56,9 7-64,-5-4 0,0-6 0,3-8-48,-3-4-456,9-11-864,-9-5-1353,3-14-1992</inkml:trace>
  <inkml:trace contextRef="#ctx0" brushRef="#br0" timeOffset="177096.3096">7529 16948 9353,'0'0'1673,"0"0"-1201,0 0-200,0 0 512,0 0 32,0 0 17,0 39-169,0-39 32,0-7 288,12-12 144,1-10-640,6-16-336,-3-5-72,1-5 8,-2 2-80,-7 5 88,-4 7-16,1 9-7,-5 7-65,0 8 56,0 8 72,0 4 96,0 5-80,0 0-72,0 0 8,0 0-88,0 0-8,0 0-104,0 5 16,0 11 88,0 4 8,0-1-8,0-1 8,7 1-8,1 1 8,5-8 0,2-6-168,5 1-425,3-7 113,2 0 72,6-16 112,-7-6 96,-3 0 72,-2 0 128,-6 3 8,-10 6 216,1 3 352,-4 6 184,0 4-167,0 0-201,0 0-112,0 0-112,0 0-168,0 7 0,4 13-104,0 4 104,5 5 0,-2 6-176,5-3-584,8 0-1473,1-10-952,-2-10-2240</inkml:trace>
  <inkml:trace contextRef="#ctx0" brushRef="#br0" timeOffset="177484.7006">8016 16545 10658,'0'0'4041,"0"0"-2737,0 0-720,0 0-168,0 0 264,0 0 32,32-20-480,-16 20-63,3 0-65,-2 3-96,-6 10 104,-3 10-104,-8-1 104,0 9 192,0 1 128,0 4-160,-8-5-144,-3-6-40,3-3 24,-1-8-112,5-5 8,4-6 96,0-3 24,0 0 56,0 0-48,4 0-120,13 0-8,11-7 40,11-8-48,13-7-72,0-1-536,0-2-440,-4 3-1153,3-4-727,-14 7-1073,-9 4-2969</inkml:trace>
  <inkml:trace contextRef="#ctx0" brushRef="#br0" timeOffset="179228.5441">10627 16954 11346,'0'0'3137,"0"0"-2177,0 0-680,0 0-104,0 0 448,0 0-112,0 0-384,0 7-128,20-7 0,8-7 64,8-12 120,3-18-160,10-12-24,-6-7-168,-7-4 104,-12-1 64,-8 10 96,-8 13 160,-8 9 136,0 13-24,0 6-120,0 7-23,0 1-81,0 2-40,0 0-104,0 9-64,-4 11 64,-4 4 120,0 5 96,0 0-112,0 2-96,8-2 40,0-7-48,0 0 0,0-6 0,0-3-88,8-3-232,8-8-225,0-2 129,8-2 232,4-17-40,0-6 104,0-9 72,0 4 48,-13 1 80,-3 10 216,-7 6 336,-1 3 97,-4 10-273,0 0-184,0 0-80,0 0-120,0 17-16,0 8 32,0 7 216,0 2-160,0 8-136,3 3-8,9 5-312,4-9-1521,-8-9-3704</inkml:trace>
  <inkml:trace contextRef="#ctx0" brushRef="#br0" timeOffset="179776.389">11341 16710 13018,'0'0'2729,"0"0"-1737,0 0-192,15-80 104,6 55-207,6 0-353,9-1-200,0 4-136,3 6 0,-7 6-8,-8 8 0,-7 2-40,-9 9-56,-8 13 96,0 13 64,-12 10 112,-12 5-80,4 4-88,-1-6 56,10-7-64,11-9-128,0-6 40,16-5-40,12-5 72,-1 0 8,1 4 40,-8-1 8,-8 3 48,-7 3 392,-5 6 224,-9 5 88,-10 3-200,-5-5-240,7 1-200,2-10-112,7 4-256,3-10-1344,1-10-4121</inkml:trace>
  <inkml:trace contextRef="#ctx0" brushRef="#br0" timeOffset="182026.0953">14466 17183 9025,'0'0'2521,"0"0"-1217,0 0-192,0 0 153,0 0-25,-9 15-360,9-15-248,0 0-160,0 0 49,9 0 71,10-18 184,13-17-280,20-23-328,-8-1-112,4-8 8,-12 4-64,-16 21 64,-1-3-8,-10 20 8,-9 6 152,0 10-112,0 5-56,0 4-48,0 0-72,0 0 24,0 4-16,0 8 8,-4 4 48,-5 6 8,2 4 0,3-1 8,0 0 0,0-2-8,4-4-72,0-4-72,0-5-272,0 0-168,12-10 24,-1 0 128,9-10 88,5-12 256,6-7 40,-6 0 48,-1 1 88,-13 5 72,-3 11 320,-4 3 192,-4 9-144,0 0-264,0 0-160,0 0-96,0 9 0,-4 10 0,-4 13 136,-3 7 0,2 7-136,5 2 32,4 0-40,0-1-264,0 7-792,13-12-1849,-2-10-2760</inkml:trace>
  <inkml:trace contextRef="#ctx0" brushRef="#br0" timeOffset="182963.0515">15306 16615 11562,'0'0'1664,"0"0"-599,0 0-217,0 0 56,0 0 72,0 0-136,0-10-448,0 10-288,-11 7-96,-2 11 32,-10 5 160,3 9 113,-8-1-169,8 1-72,0-1 32,4-2-104,8-7 8,4 0-16,1-3 8,3-3-16,0 0-424,11-7-393,6-9-119,6 0 80,1-9 472,4-13 224,-4-7 168,0-3 8,-9 7 80,-2 0 856,-5 9 64,-4 3-40,-4 8-127,3 2-265,-3 3-272,0 0-184,0 0-112,0 8-120,0 14 80,0 10 40,0 16 232,-11 7-32,-2 5-192,-2 0 88,7 1-96,-1-8-152,6-5-792,3-13-1065,3-9-2184,10-18-4528</inkml:trace>
  <inkml:trace contextRef="#ctx0" brushRef="#br0" timeOffset="184237.7294">16008 16472 4729,'0'0'5793,"0"0"-4425,0 0-312,0 0-144,0 0 201,0 0-81,0 0-328,-4-10-256,4 10 8,0 0-32,0 0-208,4 0-160,9 0-56,6 0 0,17 3 72,28 11-8,32 1-64,31 7 0,13 0-8,-5-3-352,-8-3-640,-22-3-352,-10-6 368,-16-2 296,-23-1 479,-11-4 81,-10 3 128,5-3 8,4 0 0,0 0 112,-5 0 32,2 0 137,-6 0 119,1 0 224,0 0-136,-8 3-216,0-3 104,-12 0-96,-4 0 96,-4 4 152,-5-4-128,-3 0-64,0 0-120,0 0-159,0 0 7,5 0 16,-5 0-80,0 0 0,0 0 40,0 0 24,4 3 24,0-3-48,0 2 168,0 2 184,-4-4 160,3 0 56,-3 0-8,4 0-136,-4 0-120,0 0-72,0 0-112,0 0-88,0 0-64,0 3 40,9 0-40,-1 0 40,-1 1 16,-3-1-64,5 4 48,-5 2-56,-4 3-56,0 8 0,0 5-104,-9 10 152,-10 9 8,-1 7 0,-12 19 48,-4 22-40,-3 19 0,2 0-8,5-22-16,9-23-40,6-25 40,-3-5-104,-3 8 120,-5 0-96,-4 2 24,4-8-64,0-10-64,4-10 8,13-4-80,-2-5-24,9-5 16,0-4 16,0 0-16,-3 0 112,-10 0 104,-7 0 64,-4-7 0,-11 1 8,-5-1-16,-8 0 16,-24 2 32,-27-8-32,-25 0 48,-8-2 56,5-1 56,11 3-64,17-3 72,3-3-88,8-4-8,17 5-8,15-2-64,24 8 112,8 5-64,4-6 16,-4 8-8,8-5-64,8 6 0,5 1 0,7 1-96,0 2-328,4-7-776,7 1-1729,6-5-2720</inkml:trace>
  <inkml:trace contextRef="#ctx0" brushRef="#br0" timeOffset="184812.7618">15953 17294 11858,'0'0'2585,"0"0"-1329,0 0-600,0 0 320,0 0 272,4 0-223,0 0-465,7 0-320,10-7 32,10-11-80,13-7-144,4-11-48,-1-6-72,-2 1-48,-13-3-24,-4 10 72,-13 5 72,-6 13 0,-9 6 264,0 8 24,0-1-144,0 3-48,0 0-24,0 0-72,0 0 0,0 3-48,0 12 0,0 4 48,0 4 0,0-1-16,0 0-40,0-2-184,7-8-128,1-3-160,0-6-136,4-3 192,9 0 231,-2-19 137,9-6 80,-4-10 24,-4 3 217,-4 0 255,-5 10 320,-6 6 104,-1 6-336,-4 7-104,0 3-128,0 0-160,0 0-80,0 0-88,0 10-80,-4 9 80,-5 10 0,2 8 40,-1 8-40,4 6-272,4 0-608,4 12-928,15-10-3153,2-14-4121</inkml:trace>
  <inkml:trace contextRef="#ctx0" brushRef="#br0" timeOffset="185416.7478">17009 16916 13178,'0'0'2273,"0"0"-937,0 0-336,0 0-528,0 0-472,80-35 0,-32 25-328,3-2-512,1 2-248,-12 1 248,-12 3 552,-12-1 288,-12-2-72,-4-1-8,-4-3 8,-20 0-24,-8 1 48,-4 3 48,-4 6 0,-4 3 8,5 0 104,-2 16 328,2 5 184,-5 4-192,4 4-72,4 0-88,8 3-24,4-3-104,9-7 8,7-7-104,3-1-40,5-5 80,0-3-80,0 4 0,5 3 80,6 2-24,5 4-16,0 10 0,-4 5 40,0 2 136,-12 1 208,0 2 193,-7-4 255,-14-1-248,-10-2-312,-5-5-168,-5-6-88,-6-1-64,-5-6-72,-12 9-904,8-10-1801,17 2-3168</inkml:trace>
  <inkml:trace contextRef="#ctx0" brushRef="#br0" timeOffset="186801.8077">1989 16179 7417,'0'0'1352,"0"0"-896,0 0 201,0 0 711,4-73 472,0 61-407,-4 3-457,0-1 208,0 7-192,0 3-240,0 0-135,0 0-305,0 0-280,0 3-32,0 13 0,0 12 24,-8 14 360,-1 12 88,6 9-200,-1 4-176,0-1 0,4-5-48,0-5-32,0-4 112,0-11-72,4-9-48,0-10-8,-4-7-216,3-8-576,1-5-296,5-2-921,14-24-511,1-11 119,0-7-2424</inkml:trace>
  <inkml:trace contextRef="#ctx0" brushRef="#br0" timeOffset="187291.1104">2240 16087 9690,'0'0'2896,"0"0"-1472,0 0-759,0-75 759,0 65 240,0 3-383,-4 7-553,4 0-400,0 0-168,0 3-56,0 16-96,0 22 72,12 34 552,8 17-120,-5 12-248,2-18-128,-2-20-96,-6-27-40,-1-5-8,3 5-136,-7-2-304,5 2-472,-5-11-961,-4-9-1223,0-9-849,0-10-1144</inkml:trace>
  <inkml:trace contextRef="#ctx0" brushRef="#br0" timeOffset="187887.5653">2132 16644 3976,'0'0'7610,"0"0"-5866,0 0-1120,-96 0-287,76 0 519,16 5-32,4-1-664,0-1-160,24-3-32,4 2 32,12 2 168,12-4-16,4-4-152,0-8-120,4-4-216,-9-6-136,1 0 64,-8-3 296,-8-4 112,-8 3 192,-9 1 232,-6 3 248,-13-4 88,0 4 88,0 1-104,0 4-231,0 2-73,-4 5-40,-1 3 40,1 7-144,1 0-104,-1 0-72,4 0-120,-4 7 0,-4 8-48,-1 9 48,-2 7 0,3 7 0,-1-3 0,9 2 0,0-1-16,5-7 8,15-7-336,4-7-40,11-5-64,6-10-352,2 0-289,9-19 337,0-9 88,-4-11-24,-9 1 240,-7 1 448,-8 3 64,-11 10 712,-9 2 344,-4 6-56,0 3-407,0 1-281,0 5-152,0 1-128,-4 0-32,4 6-16,0 0-40,0 0-8,0 0 0,-5 0-144,1 0-160,0 0 232,-7 2 64,-2 5 16,2-1-8,-1 1 8,7-5 0,1 2-8,0-4 0,4 0-8,0 0 0,0 0 8,0 0 0,0 0 64,0 0 16,0 0-8,0 0 72,0 0-96,0 0 8,0 0-40,0 0-8,0 0 0,0 0 40,0 0 40,0 0-88,0 0 0,0 0 0,0 0-136,0 0-208,0 0-320,0 0-369,4 0-207,0 0-840,-4 3-2297</inkml:trace>
  <inkml:trace contextRef="#ctx0" brushRef="#br0" timeOffset="189149.681">3269 16266 13586,'0'0'2561,"0"0"-2033,0 0-528,0 0-168,-9-75 168,9 63 224,0 3-56,-4 0-64,4 5 40,0 4 112,-4 0 264,0 0-104,0 0-216,-12 4 17,-3 14 111,-5 8 184,-4 6 0,0 5-216,7 1-200,10-2-96,7-4 0,4-4-8,0-5-104,0-11-176,8-3-96,-1-5 56,2-4-136,6 0-97,-2-16-71,2 0 72,-2-4 560,-1 6 128,-5 4 632,-3 6-39,-4-2-305,4 3-152,5-1-168,6-1-96,9-5 0,8-3-72,13 0-568,-2-2-153,0-1 57,2-6-264,-6-1 304,-7-5 272,-8-1 424,-3 1 56,-14 5 1128,-7 4 536,0 6-399,0 4-169,0 6-192,0 0-344,0 3-192,0 0-216,0 6-208,0 16 0,0 29 0,0 29 192,0 31 32,0 12-104,0-5-23,0-16-1,4-32-88,0-20 0,0-12 40,-4-13 24,4 0-24,1-5-48,-5-4-8,3-10-88,-3-6 96,4-3 136,4-25-40,8-43-96,4-36 0,4-17-144,-8-3 24,-4 23 24,-12 30-25,0 20 25,0 12 88,0 4-40,-4-3-16,-4-3-136,3 0 72,1 8 56,1 14 56,3 7-88,0 5-384,0 10-112,3 0-80,10 0 168,6 10 368,2 8 72,-1 11 32,-5 9 32,-7 1 8,1-2 0,-9-1 160,0-11 152,0-2 8,-17-8-128,2-3-112,-5-2-80,-1-10-1056,10 0-3873,3-12-2825</inkml:trace>
  <inkml:trace contextRef="#ctx0" brushRef="#br0" timeOffset="189324.4404">4073 15951 18491,'0'0'4161,"0"0"-3521,0 0-191,0 0 447,0 0-56,0 0-624,-4-35-216,-3 28-1096,-6 7-1033,-2 11-2552,-2 7-1760,-2 7 8</inkml:trace>
  <inkml:trace contextRef="#ctx0" brushRef="#br0" timeOffset="189479.669">3970 16211 14739,'0'0'4273,"0"0"-3217,0 0-88,0 0 464,0 0-319,0 0-657,0 0-456,0 0-432,0 0-953,0 0-655,-28 29-2801,0 2-472,-4 1-2721</inkml:trace>
  <inkml:trace contextRef="#ctx0" brushRef="#br0" timeOffset="190274.5919">1642 17595 12018,'0'0'3137,"0"0"-2801,0 0-144,0 0 288,0 0 848,0 0-336,-4 0-431,8-5-121,3-2 104,6-3 96,2 1-200,10-1-88,6-5-104,9-1-120,20-7 8,36-8-56,36-11-16,19-6-8,4 7-8,-3 0 24,-5 6-72,1 0-48,-9 1 48,1-2 16,-5 2-16,1-2 8,-5-2 48,0 0-56,6-6 0,-10 3-8,-4-4-64,-18 10 56,-34 9-80,-23 8 88,-21 5-48,1 3 56,-7 5 8,-10-2-8,-6 3 0,-5 4 0,0 0 64,0 0 64,0 0 72,0 0-56,0 0-144,0 0 0,0 0-360,0 0-184,0 0-336,0 0-728,0 0-2193,-5 7-376,-6 0-3817</inkml:trace>
  <inkml:trace contextRef="#ctx0" brushRef="#br0" timeOffset="191907.7319">8945 16367 12186,'0'0'2689,"0"0"-1409,0 0-896,0 0-96,0 0 744,0 0 177,0 0-369,-32-45-280,32 45-296,0 0-64,0 0-104,0 0 8,0 0-32,0 0-8,0 0-64,0 7-48,4 12 48,4 9 8,8 11 80,0 5-16,8 10-24,8 3 0,-1 3-40,13 4 0,4 0 96,8-2 8,4 2 80,0-7-112,-9-3-72,-3-13 0,-16-8-8,-8-11 0,-12-7 0,-9-8-48,2-4 40,-5-3-8,0 0-56,0 0-176,0 0-328,0-5-488,0-9-1473,0-4-2648</inkml:trace>
  <inkml:trace contextRef="#ctx0" brushRef="#br0" timeOffset="192450.4853">9495 16316 12082,'0'0'2393,"0"0"-1777,0 0-496,0 0 8,0 0 432,0 0 64,-52 35-88,5 13 104,-18 32 80,-18 34-7,-1 9-33,8 1-192,12-13-232,13-22-168,10-18-40,10-21-48,6-16 48,6-12-48,-1 2 8,4-9-8,-4 1-88,4-10-488,4-2-416,1-4-961,2-10-1015,1-6-2802</inkml:trace>
  <inkml:trace contextRef="#ctx0" brushRef="#br0" timeOffset="194074.3266">12564 16479 9634,'0'0'2392,"0"0"-1056,0 0-263,0 0 143,0 0 256,0 0-248,-16-27-287,16 27-385,0 0-160,0 0-240,0 0-48,0 0 8,0 0-112,0 0 0,0 4-40,5 12 40,6 6 168,5 9 112,4 8-120,8 5-64,0 4-48,4 2-40,0 2-8,-1-5 8,1-3-8,-8-9 8,1-7-8,-14-5 0,1-10 8,-7-7-8,-2-6 16,-3 4-16,0-4 40,4 0-40,-4 0-16,0 0-56,0 0-56,0 0-8,0 0-48,0 0-144,0 0-88,4 0-520,0 0-777,12 0-607,0 0-897,0 0-7809</inkml:trace>
  <inkml:trace contextRef="#ctx0" brushRef="#br0" timeOffset="194999.0513">13015 16561 4080,'0'0'2993,"0"0"-1257,0 0-655,0 0-377,0 0 296,32-82 344,-28 72-7,-1 0-321,1 0 120,-4 4-88,0 3-56,0-4-159,0 5-89,0 2-184,0 0-200,0 0-88,0 0 16,0 0 8,0 0 8,0 0-32,0 0-96,0 0-40,0 0-80,0 0-56,-11 0 0,-13 12 0,-29 17 56,-29 22 40,-38 24 144,-16 12-72,5 5-87,15-7-81,32-18 144,16-13-72,25-13-64,6-9 56,-2 6 40,-1-4-96,8-1 40,8-11 0,8-10-48,12-5-144,0-4 8,4-3-64,0 0 15,0 0 49,0 0-120,-4 0-80,4 0 16,0 0-64,0 0-56,0 0-176,0 0-456,0 0-1041,0 0-1752,0-7-968</inkml:trace>
  <inkml:trace contextRef="#ctx0" brushRef="#br0" timeOffset="197567.4476">5568 15426 4600,'0'0'761,"0"0"-761,0 0-2065,0 0 977,0-2 1088,0 2 824,0 0-264,-8 0-232,0 0-168,-20 2-160,4 2 0,-4-1-1120</inkml:trace>
  <inkml:trace contextRef="#ctx0" brushRef="#br0" timeOffset="198709.679">5305 15437 6513,'0'0'1712,"0"0"-1400,0 0-312,0 0-104,0 0 104,0 0 288,0 0-128,0 0 96,0 0 345,0 0 135,0 0 248,0 0 192,0 0-72,-3 0-159,3 0-177,0 0-136,0 0-200,0 0-272,0 0-88,0 0-24,0 0-48,0 0 8,0 0 8,0 0 272,3 0 16,5 0-8,12 0 80,12 0 88,19 0-23,33 0-49,36 0-160,24 3-112,11 6-48,8-3-64,9 1-8,7-1-8,9 4 8,3-4-8,-3 1-72,-1-1-48,-11 1-72,-10-2-40,-10 2 160,-16-1-64,-13-2-56,-15-1-1,-16 1 201,-17-1-8,-20-1 8,-10-2 0,-6 3 0,9 1 0,0-1-88,4-1 88,-12 2 0,-12-1 56,-8 1-48,-13-4-8,-7 0 160,1 0 185,-5 0 111,0 0-16,0 0-208,0 0-64,0 0-120,0 0-24,0 0-24,0 2-144,0-2-424,4 0-833,4 0-1255,-1 0-337,2 0-2784</inkml:trace>
  <inkml:trace contextRef="#ctx0" brushRef="#br0" timeOffset="199229.4744">8570 15417 9722,'0'0'1672,"0"0"-1088,0 0-424,0 0 272,0 0 920,0 0 97,0 0-497,-36-38-424,36 38-208,0 0 104,0 0 120,0 0-216,0 0 17,-4 0-105,4 0-32,0 0 48,0 0-152,0 0-56,0 0-48,0 0 0,0 0-8,0 0-96,0 0-88,0 0 32,4 0 0,0 0-16,8 7 128,0 5 40,-1 2 0,6 0 8,-2 6-113,-2 2 113,-2 4 8,2-1 8,-9 4-7,0-3-9,-4 2-73,0 0 65,-4-6 0,-16 4 8,-5-6 177,-6 1 15,-9-5-96,-8 0 0,-3-4-32,-1 1-64,-24 1-1305,20-2-2583,8-3-4706</inkml:trace>
  <inkml:trace contextRef="#ctx0" brushRef="#br0" timeOffset="200230.4652">5513 14507 11210,'0'0'2216,"0"0"-1575,0 0-489,0 0 224,0 0 832,0 0 64,0 0-336,0-48-440,0 48-103,0 0-81,0 0-208,-5 0 64,-3 0-160,-3 3-8,-10 6-48,-10 10 40,3 3-64,0 7 64,4 2-80,12 1 80,4 0-88,8 7-96,4-1-177,20-3-55,4 6 152,4-4-248,8-1-80,-5-1 128,-3-3 232,-8-4 144,-7-6 88,-13-6 16,-4 0 112,0-7 832,-21 4 168,-7-3-135,-4 2-401,1 2-344,3-5-112,0 0-128,4 4-560,4-4-2305,8 1-3552</inkml:trace>
  <inkml:trace contextRef="#ctx0" brushRef="#br0" timeOffset="202146.309">6095 14897 18547,'0'0'2513,"0"0"-1905,-45-82-520,22 56 56,7 7 656,8 6-63,-1 7-353,9 6-368,0 0-16,0 0-88,0 0-112,0 6-41,-4 13 129,1 3 64,-1 6 48,-8 4 0,3 0-88,2-3-72,-1 2-88,4-2-328,0-3-64,1-4-152,3-6-256,0-4-121,0-12-855,3 0 776,9-3 696,8-16 432,-1-3 120,2-3 328,-5 5 504,-4 1 272,-5 10-384,1 3-264,1-1-184,2 7-80,10 0-112,3 0 64,3 0 9,1 11-145,8 0-8,0 5-8,0 0-281,0 0-263,-8 0 88,-8-7-64,-5 1 16,-2-10 224,-9 0 288,3-3 152,5-16 48,4-3-96,0-10 0,8 0 96,0 0 0,-4 7 40,0 0-120,-8 9-112,0 4 120,-8-2 56,-1 5 336,2 3 89,-5-4-209,0 3-208,0 1-24,0 3 96,0 0-32,0 0 8,0 3-88,0 0-80,0 0-64,0 0 48,0 0-56,0 0 0,0 0-16,0 0 8,0 0 8,0 0-120,0 0 48,0 0-48,0 0 32,0-7 88,0-3 8,0 1-8,0-3 8,0-1-8,0 6 48,0 5-48,0-2 72,0 4-72,0 0 0,0 0-56,0 0-32,0 0 8,0 0 8,0 0-16,0 0 88,0 0 48,0 0-40,0 0 32,0 0-32,0 0 0,0 0 24,0 0-32,0 0-8,0 0 8,0 0-8,0 0 0,0 0-40,0 0 48,-5 0 8,2 4-8,-5 8-16,-4 4 8,-4 6-40,0 1 48,4 2 0,4 1 48,0-4-48,8-4-96,0 2 16,0-5 32,16 2 32,8-2-152,8-5-136,7-6-40,10-4-1,3 0-55,-1-7 280,-3-9-16,-8-3-24,-12 0 88,-8-1 64,-8-2 8,-5 1 256,2-2 80,-5-2-88,0 5 81,-4 1-89,7 7-48,-7-1-144,4 6-48,-4 1 48,4 6-48,-4 0 0,0 0 8,0 0-8,0 0 0,0 0-48,0 0 48,-4 0 88,0 0 0,-3 0-40,-5 9 120,-4 2 96,-1 1-160,6 1-56,3-1-40,0-2 0,3 2-8,5-2 0,0 3 0,0-1-136,5 2-144,7-3-112,8 3-248,-1 1-41,9-5-199,-3-3 40,3-4 480,-8-3 232,-1 0 128,-6 0 512,-10-10 600,-3 3 48,0 2-415,0-5-177,0 4-80,0-1-56,-3-2-72,-6 3-264,-3-4 32,8 6 64,-3-2-24,2 6 72,5 0-216,0 0-24,-4 0-72,4 0-40,-4 0 40,0 13 24,-3 0 48,-1 3 8,-1 0-8,9 3-144,0-4-128,0 5-104,21-5 80,-6 1 8,13 3-88,0-6-128,4 0-120,8-10-73,0-3 185,3 0-288,2-10-80,2-9 328,-7-2 232,0-2 248,-12-3 72,-4-3 96,-5 4 104,-2 0 56,-9 0 296,-1 2 152,2 4-64,-5 7-24,-4 2-160,0 4 1,0 2-33,0 4-32,0 0-8,0 0-56,0 0-136,0 4-192,-4 12-8,-9 15 8,-6 24 176,-1 24 0,-4 22 64,8 7-16,8-21-136,4-25 0,4-20-88,-4-7 0,4-1 0,0 8-48,0-3-488,0-18-976,0-8-2945,0-13-3849</inkml:trace>
  <inkml:trace contextRef="#ctx0" brushRef="#br0" timeOffset="202788.7">7550 14805 13362,'0'0'2321,"0"0"-1889,0-112-360,11 69 8,10 4 368,7 7-88,3 4-160,5 9-112,0 3-80,-4 7 0,-4 9 0,-4 0 8,-9 0 88,-2 12-24,-13 17-8,0 9 192,-4 21 144,-16 3 185,-8 1-185,-4-3-152,4-18-48,0-5 112,4-10 48,4-16 16,0-8-80,0-3-112,-3 0-192,2-9-120,1-10-616,12-19-1177,5 3-2175,3 3-3170</inkml:trace>
  <inkml:trace contextRef="#ctx0" brushRef="#br0" timeOffset="216790.5997">8917 16452 7193,'0'-3'1752,"0"-3"-1191,4 3-273,-4-4-136,4 2 336,0 1 288,-4-2-48,3 3-144,1 3-184,-4-4-8,0 4 120,0 0-87,0 0-73,0 0-112,0 0 200,0 0 120,0 0 48,0 0-208,0 0-168,0 0-160,5 0-72,-1 0-48,4 0-80,12 13 120,-1 6 8,9 7 0,4 9 8,0 2-8,0 5-8,0 5 8,-1 8 112,10-4 168,-1 2-64,-1 1-96,5-3-56,-4-6-16,0-8-32,-4-5-16,-8-9 8,-5-7-8,-6-7 16,-9-6 56,-8 0 32,0-3 224,0 0 129,0 0-57,0 0-88,0 0-168,0 0-144,0 0-352,0-6-897,0-3-1607,0-2-3362</inkml:trace>
  <inkml:trace contextRef="#ctx0" brushRef="#br0" timeOffset="217179.6807">9491 16399 8489,'0'0'1969,"0"0"-1281,0 0-480,0 0-160,0 0 368,0 0 480,0 0 56,-108 105 65,40-36 167,-8 16 112,-12 20-424,9-12-432,23-20-232,21-22-87,7-16-1,0 6-112,0 0 56,0 0-64,4-10 0,8-7-80,4-9-433,4-8-527,4-5-416,4-2-240,0-5-425,0-9-175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148CF-33B7-4CB6-8B70-70A4F1783A66}" type="datetimeFigureOut">
              <a:rPr lang="en-US" smtClean="0"/>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083AB-D437-4A72-ADE8-2F4C1063F103}" type="slidenum">
              <a:rPr lang="en-US" smtClean="0"/>
              <a:t>‹#›</a:t>
            </a:fld>
            <a:endParaRPr lang="en-US"/>
          </a:p>
        </p:txBody>
      </p:sp>
    </p:spTree>
    <p:extLst>
      <p:ext uri="{BB962C8B-B14F-4D97-AF65-F5344CB8AC3E}">
        <p14:creationId xmlns:p14="http://schemas.microsoft.com/office/powerpoint/2010/main" val="65243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7083AB-D437-4A72-ADE8-2F4C1063F103}" type="slidenum">
              <a:rPr lang="en-US" smtClean="0"/>
              <a:t>37</a:t>
            </a:fld>
            <a:endParaRPr lang="en-US"/>
          </a:p>
        </p:txBody>
      </p:sp>
    </p:spTree>
    <p:extLst>
      <p:ext uri="{BB962C8B-B14F-4D97-AF65-F5344CB8AC3E}">
        <p14:creationId xmlns:p14="http://schemas.microsoft.com/office/powerpoint/2010/main" val="3826009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7083AB-D437-4A72-ADE8-2F4C1063F103}" type="slidenum">
              <a:rPr lang="en-US" smtClean="0"/>
              <a:t>38</a:t>
            </a:fld>
            <a:endParaRPr lang="en-US"/>
          </a:p>
        </p:txBody>
      </p:sp>
    </p:spTree>
    <p:extLst>
      <p:ext uri="{BB962C8B-B14F-4D97-AF65-F5344CB8AC3E}">
        <p14:creationId xmlns:p14="http://schemas.microsoft.com/office/powerpoint/2010/main" val="366210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F62724-85E9-4A40-A08B-905BD7825AFC}"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77697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55618-AB16-4BD0-AD05-81EDDE9962EB}"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114052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63D0B-32DE-4F38-BB90-BE50A2561955}"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153097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BA047-1428-4CAA-8653-D9E09EB11C8C}"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111313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AD3EE-1002-4995-B069-735686F0D849}"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185435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375C50-65EA-4FBB-B076-195D97983044}" type="datetime1">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19035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FB8E81-7045-499A-B422-F997331B0EDD}" type="datetime1">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417169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E06B05-7C1C-4E79-9817-CF85ED75AB6F}" type="datetime1">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330367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53C68-6F22-49D5-A643-9D56381AD30C}" type="datetime1">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22226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B0EE1-E763-45C3-A3A0-C12A06990338}" type="datetime1">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416332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A91691-215A-48C7-A7FC-EF4B2D0FA954}" type="datetime1">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45454-5A07-423E-8617-7239B6B66F68}" type="slidenum">
              <a:rPr lang="en-US" smtClean="0"/>
              <a:t>‹#›</a:t>
            </a:fld>
            <a:endParaRPr lang="en-US"/>
          </a:p>
        </p:txBody>
      </p:sp>
    </p:spTree>
    <p:extLst>
      <p:ext uri="{BB962C8B-B14F-4D97-AF65-F5344CB8AC3E}">
        <p14:creationId xmlns:p14="http://schemas.microsoft.com/office/powerpoint/2010/main" val="126898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18EE7-10DA-4A63-BACA-84A33D70FC81}" type="datetime1">
              <a:rPr lang="en-US" smtClean="0"/>
              <a:t>7/26/2021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45454-5A07-423E-8617-7239B6B66F68}" type="slidenum">
              <a:rPr lang="en-US" smtClean="0"/>
              <a:t>‹#›</a:t>
            </a:fld>
            <a:endParaRPr lang="en-US"/>
          </a:p>
        </p:txBody>
      </p:sp>
    </p:spTree>
    <p:extLst>
      <p:ext uri="{BB962C8B-B14F-4D97-AF65-F5344CB8AC3E}">
        <p14:creationId xmlns:p14="http://schemas.microsoft.com/office/powerpoint/2010/main" val="2568170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gee.cs.oswego.edu/dl/html/malloc.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556376" cy="2387600"/>
          </a:xfrm>
          <a:effectLst>
            <a:outerShdw blurRad="50800" dist="38100" dir="2700000" algn="tl" rotWithShape="0">
              <a:prstClr val="black">
                <a:alpha val="40000"/>
              </a:prstClr>
            </a:outerShdw>
          </a:effectLst>
        </p:spPr>
        <p:txBody>
          <a:bodyPr/>
          <a:lstStyle/>
          <a:p>
            <a:r>
              <a:rPr lang="en-US" dirty="0" smtClean="0">
                <a:solidFill>
                  <a:schemeClr val="tx2">
                    <a:lumMod val="50000"/>
                  </a:schemeClr>
                </a:solidFill>
                <a:latin typeface="Constantia" panose="02030602050306030303" pitchFamily="18" charset="0"/>
              </a:rPr>
              <a:t>Heap Memory Management</a:t>
            </a:r>
            <a:endParaRPr lang="en-US" dirty="0">
              <a:solidFill>
                <a:schemeClr val="tx2">
                  <a:lumMod val="50000"/>
                </a:schemeClr>
              </a:solidFill>
              <a:latin typeface="Constantia" panose="02030602050306030303" pitchFamily="18" charset="0"/>
            </a:endParaRPr>
          </a:p>
        </p:txBody>
      </p:sp>
    </p:spTree>
    <p:extLst>
      <p:ext uri="{BB962C8B-B14F-4D97-AF65-F5344CB8AC3E}">
        <p14:creationId xmlns:p14="http://schemas.microsoft.com/office/powerpoint/2010/main" val="3399716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normAutofit/>
          </a:bodyPr>
          <a:lstStyle/>
          <a:p>
            <a:pPr algn="ctr"/>
            <a:r>
              <a:rPr lang="en-US" dirty="0"/>
              <a:t>Bin-based </a:t>
            </a:r>
            <a:r>
              <a:rPr lang="en-US" dirty="0" smtClean="0"/>
              <a:t>Heap</a:t>
            </a:r>
            <a:endParaRPr lang="en-US" dirty="0"/>
          </a:p>
        </p:txBody>
      </p:sp>
      <p:sp>
        <p:nvSpPr>
          <p:cNvPr id="4" name="Content Placeholder 3"/>
          <p:cNvSpPr>
            <a:spLocks noGrp="1"/>
          </p:cNvSpPr>
          <p:nvPr>
            <p:ph idx="1"/>
          </p:nvPr>
        </p:nvSpPr>
        <p:spPr>
          <a:xfrm>
            <a:off x="838200" y="6360459"/>
            <a:ext cx="10515600" cy="219916"/>
          </a:xfrm>
        </p:spPr>
        <p:txBody>
          <a:bodyPr>
            <a:normAutofit fontScale="40000" lnSpcReduction="20000"/>
          </a:bodyPr>
          <a:lstStyle/>
          <a:p>
            <a:pPr marL="0" indent="0">
              <a:buNone/>
            </a:pPr>
            <a:r>
              <a:rPr lang="en-US" dirty="0" smtClean="0"/>
              <a:t>Ref: </a:t>
            </a:r>
            <a:r>
              <a:rPr lang="en-US" dirty="0" smtClean="0">
                <a:hlinkClick r:id="rId2"/>
              </a:rPr>
              <a:t>http://gee.cs.oswego.edu/dl/html/malloc.html</a:t>
            </a:r>
            <a:endParaRPr lang="en-US" dirty="0"/>
          </a:p>
        </p:txBody>
      </p:sp>
      <p:grpSp>
        <p:nvGrpSpPr>
          <p:cNvPr id="7" name="Group 6"/>
          <p:cNvGrpSpPr/>
          <p:nvPr/>
        </p:nvGrpSpPr>
        <p:grpSpPr>
          <a:xfrm>
            <a:off x="1748118" y="1156447"/>
            <a:ext cx="8153399" cy="4800600"/>
            <a:chOff x="3381375" y="1781175"/>
            <a:chExt cx="5429250" cy="3295650"/>
          </a:xfrm>
        </p:grpSpPr>
        <p:pic>
          <p:nvPicPr>
            <p:cNvPr id="5" name="Picture 4"/>
            <p:cNvPicPr>
              <a:picLocks noChangeAspect="1"/>
            </p:cNvPicPr>
            <p:nvPr/>
          </p:nvPicPr>
          <p:blipFill>
            <a:blip r:embed="rId3"/>
            <a:stretch>
              <a:fillRect/>
            </a:stretch>
          </p:blipFill>
          <p:spPr>
            <a:xfrm>
              <a:off x="3381375" y="1781175"/>
              <a:ext cx="5429250" cy="3295650"/>
            </a:xfrm>
            <a:prstGeom prst="rect">
              <a:avLst/>
            </a:prstGeom>
          </p:spPr>
        </p:pic>
        <p:sp>
          <p:nvSpPr>
            <p:cNvPr id="6" name="Rectangle 5"/>
            <p:cNvSpPr/>
            <p:nvPr/>
          </p:nvSpPr>
          <p:spPr>
            <a:xfrm>
              <a:off x="7987553" y="4074459"/>
              <a:ext cx="820271" cy="95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EE645454-5A07-423E-8617-7239B6B66F68}" type="slidenum">
              <a:rPr lang="en-US" smtClean="0"/>
              <a:t>10</a:t>
            </a:fld>
            <a:endParaRPr lang="en-US"/>
          </a:p>
        </p:txBody>
      </p:sp>
    </p:spTree>
    <p:extLst>
      <p:ext uri="{BB962C8B-B14F-4D97-AF65-F5344CB8AC3E}">
        <p14:creationId xmlns:p14="http://schemas.microsoft.com/office/powerpoint/2010/main" val="2318004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normAutofit/>
          </a:bodyPr>
          <a:lstStyle/>
          <a:p>
            <a:pPr algn="ctr"/>
            <a:r>
              <a:rPr lang="en-US" dirty="0" smtClean="0"/>
              <a:t>Heap Allocation Strategies </a:t>
            </a:r>
            <a:endParaRPr lang="en-US" dirty="0"/>
          </a:p>
        </p:txBody>
      </p:sp>
      <p:sp>
        <p:nvSpPr>
          <p:cNvPr id="3" name="Content Placeholder 2"/>
          <p:cNvSpPr>
            <a:spLocks noGrp="1"/>
          </p:cNvSpPr>
          <p:nvPr>
            <p:ph idx="1"/>
          </p:nvPr>
        </p:nvSpPr>
        <p:spPr>
          <a:xfrm>
            <a:off x="838200" y="1358153"/>
            <a:ext cx="10515600" cy="5190565"/>
          </a:xfrm>
        </p:spPr>
        <p:txBody>
          <a:bodyPr>
            <a:normAutofit fontScale="92500" lnSpcReduction="10000"/>
          </a:bodyPr>
          <a:lstStyle/>
          <a:p>
            <a:pPr>
              <a:lnSpc>
                <a:spcPct val="100000"/>
              </a:lnSpc>
              <a:spcBef>
                <a:spcPts val="600"/>
              </a:spcBef>
              <a:spcAft>
                <a:spcPts val="600"/>
              </a:spcAft>
            </a:pPr>
            <a:r>
              <a:rPr lang="en-US" dirty="0"/>
              <a:t>While best-fit placement tends to improve space utilization, it may not be</a:t>
            </a:r>
            <a:br>
              <a:rPr lang="en-US" dirty="0"/>
            </a:br>
            <a:r>
              <a:rPr lang="en-US" dirty="0"/>
              <a:t>the best in terms of spatial locality. </a:t>
            </a:r>
            <a:endParaRPr lang="en-US" dirty="0" smtClean="0"/>
          </a:p>
          <a:p>
            <a:pPr>
              <a:lnSpc>
                <a:spcPct val="100000"/>
              </a:lnSpc>
              <a:spcBef>
                <a:spcPts val="600"/>
              </a:spcBef>
              <a:spcAft>
                <a:spcPts val="600"/>
              </a:spcAft>
            </a:pPr>
            <a:r>
              <a:rPr lang="en-US" dirty="0" smtClean="0"/>
              <a:t>Chunks </a:t>
            </a:r>
            <a:r>
              <a:rPr lang="en-US" dirty="0"/>
              <a:t>allocated at about the same time </a:t>
            </a:r>
            <a:r>
              <a:rPr lang="en-US" dirty="0" smtClean="0"/>
              <a:t>by a </a:t>
            </a:r>
            <a:r>
              <a:rPr lang="en-US" dirty="0"/>
              <a:t>program tend to have similar reference patterns and to have similar </a:t>
            </a:r>
            <a:r>
              <a:rPr lang="en-US" dirty="0" smtClean="0"/>
              <a:t>lifetimes.</a:t>
            </a:r>
          </a:p>
          <a:p>
            <a:pPr>
              <a:lnSpc>
                <a:spcPct val="100000"/>
              </a:lnSpc>
              <a:spcBef>
                <a:spcPts val="600"/>
              </a:spcBef>
              <a:spcAft>
                <a:spcPts val="600"/>
              </a:spcAft>
            </a:pPr>
            <a:r>
              <a:rPr lang="en-US" dirty="0" smtClean="0"/>
              <a:t>Placing </a:t>
            </a:r>
            <a:r>
              <a:rPr lang="en-US" dirty="0"/>
              <a:t>them close together thus improves the program's spatial locality. </a:t>
            </a:r>
            <a:endParaRPr lang="en-US" dirty="0" smtClean="0">
              <a:solidFill>
                <a:schemeClr val="accent1">
                  <a:lumMod val="75000"/>
                </a:schemeClr>
              </a:solidFill>
            </a:endParaRPr>
          </a:p>
          <a:p>
            <a:pPr>
              <a:lnSpc>
                <a:spcPct val="100000"/>
              </a:lnSpc>
              <a:spcBef>
                <a:spcPts val="600"/>
              </a:spcBef>
              <a:spcAft>
                <a:spcPts val="600"/>
              </a:spcAft>
            </a:pPr>
            <a:r>
              <a:rPr lang="en-US" dirty="0" smtClean="0">
                <a:solidFill>
                  <a:schemeClr val="accent1">
                    <a:lumMod val="75000"/>
                  </a:schemeClr>
                </a:solidFill>
              </a:rPr>
              <a:t>Next-fit</a:t>
            </a:r>
            <a:r>
              <a:rPr lang="en-US" dirty="0" smtClean="0"/>
              <a:t> strategy tries to allocate the object in the chunk that has last been split</a:t>
            </a:r>
          </a:p>
          <a:p>
            <a:pPr lvl="1">
              <a:lnSpc>
                <a:spcPct val="100000"/>
              </a:lnSpc>
              <a:spcBef>
                <a:spcPts val="600"/>
              </a:spcBef>
              <a:spcAft>
                <a:spcPts val="600"/>
              </a:spcAft>
            </a:pPr>
            <a:r>
              <a:rPr lang="en-US" sz="2800" dirty="0" smtClean="0"/>
              <a:t>Tends to improve speed of allocation</a:t>
            </a:r>
          </a:p>
          <a:p>
            <a:pPr lvl="1">
              <a:lnSpc>
                <a:spcPct val="100000"/>
              </a:lnSpc>
              <a:spcBef>
                <a:spcPts val="600"/>
              </a:spcBef>
              <a:spcAft>
                <a:spcPts val="600"/>
              </a:spcAft>
            </a:pPr>
            <a:r>
              <a:rPr lang="en-US" sz="2800" dirty="0" smtClean="0"/>
              <a:t>Tends to improve spatial locality since objects allocated at about the same time tend to have similar reference patterns and life times (cache behavior may be better) </a:t>
            </a:r>
          </a:p>
        </p:txBody>
      </p:sp>
      <p:sp>
        <p:nvSpPr>
          <p:cNvPr id="4" name="Slide Number Placeholder 3"/>
          <p:cNvSpPr>
            <a:spLocks noGrp="1"/>
          </p:cNvSpPr>
          <p:nvPr>
            <p:ph type="sldNum" sz="quarter" idx="12"/>
          </p:nvPr>
        </p:nvSpPr>
        <p:spPr/>
        <p:txBody>
          <a:bodyPr/>
          <a:lstStyle/>
          <a:p>
            <a:fld id="{EE645454-5A07-423E-8617-7239B6B66F68}" type="slidenum">
              <a:rPr lang="en-US" smtClean="0"/>
              <a:t>11</a:t>
            </a:fld>
            <a:endParaRPr lang="en-US"/>
          </a:p>
        </p:txBody>
      </p:sp>
    </p:spTree>
    <p:extLst>
      <p:ext uri="{BB962C8B-B14F-4D97-AF65-F5344CB8AC3E}">
        <p14:creationId xmlns:p14="http://schemas.microsoft.com/office/powerpoint/2010/main" val="1271389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normAutofit/>
          </a:bodyPr>
          <a:lstStyle/>
          <a:p>
            <a:pPr algn="ctr"/>
            <a:r>
              <a:rPr lang="en-US" dirty="0"/>
              <a:t>Managing and Coalescing Free Space</a:t>
            </a:r>
            <a:r>
              <a:rPr lang="en-US" dirty="0" smtClean="0"/>
              <a:t> </a:t>
            </a:r>
            <a:endParaRPr lang="en-US" dirty="0"/>
          </a:p>
        </p:txBody>
      </p:sp>
      <p:sp>
        <p:nvSpPr>
          <p:cNvPr id="3" name="Content Placeholder 2"/>
          <p:cNvSpPr>
            <a:spLocks noGrp="1"/>
          </p:cNvSpPr>
          <p:nvPr>
            <p:ph idx="1"/>
          </p:nvPr>
        </p:nvSpPr>
        <p:spPr>
          <a:xfrm>
            <a:off x="838200" y="1371600"/>
            <a:ext cx="10515600" cy="5190565"/>
          </a:xfrm>
        </p:spPr>
        <p:txBody>
          <a:bodyPr>
            <a:normAutofit/>
          </a:bodyPr>
          <a:lstStyle/>
          <a:p>
            <a:pPr>
              <a:lnSpc>
                <a:spcPct val="100000"/>
              </a:lnSpc>
              <a:spcBef>
                <a:spcPts val="600"/>
              </a:spcBef>
              <a:spcAft>
                <a:spcPts val="600"/>
              </a:spcAft>
            </a:pPr>
            <a:r>
              <a:rPr lang="en-US" dirty="0" smtClean="0"/>
              <a:t>When an object is deallocated,  it is possible to combine (</a:t>
            </a:r>
            <a:r>
              <a:rPr lang="en-US" dirty="0" smtClean="0">
                <a:solidFill>
                  <a:srgbClr val="00B0F0"/>
                </a:solidFill>
              </a:rPr>
              <a:t>coalesce</a:t>
            </a:r>
            <a:r>
              <a:rPr lang="en-US" dirty="0" smtClean="0"/>
              <a:t>) the freed chunk with adjacent </a:t>
            </a:r>
            <a:r>
              <a:rPr lang="en-US" dirty="0"/>
              <a:t>chunks </a:t>
            </a:r>
            <a:r>
              <a:rPr lang="en-US" dirty="0" smtClean="0"/>
              <a:t>to form a larger chunk</a:t>
            </a:r>
          </a:p>
          <a:p>
            <a:pPr>
              <a:lnSpc>
                <a:spcPct val="100000"/>
              </a:lnSpc>
              <a:spcBef>
                <a:spcPts val="600"/>
              </a:spcBef>
              <a:spcAft>
                <a:spcPts val="600"/>
              </a:spcAft>
            </a:pPr>
            <a:r>
              <a:rPr lang="en-US" dirty="0" smtClean="0">
                <a:solidFill>
                  <a:srgbClr val="00B0F0"/>
                </a:solidFill>
              </a:rPr>
              <a:t>Coalescing</a:t>
            </a:r>
            <a:r>
              <a:rPr lang="en-US" dirty="0" smtClean="0"/>
              <a:t> reduces fragmentation</a:t>
            </a:r>
          </a:p>
          <a:p>
            <a:pPr>
              <a:lnSpc>
                <a:spcPct val="100000"/>
              </a:lnSpc>
              <a:spcBef>
                <a:spcPts val="600"/>
              </a:spcBef>
              <a:spcAft>
                <a:spcPts val="600"/>
              </a:spcAft>
            </a:pPr>
            <a:r>
              <a:rPr lang="en-US" dirty="0" smtClean="0"/>
              <a:t>Data structures to support </a:t>
            </a:r>
            <a:r>
              <a:rPr lang="en-US" dirty="0" smtClean="0">
                <a:solidFill>
                  <a:srgbClr val="00B0F0"/>
                </a:solidFill>
              </a:rPr>
              <a:t>coalescing</a:t>
            </a:r>
            <a:endParaRPr lang="en-US" dirty="0" smtClean="0"/>
          </a:p>
          <a:p>
            <a:pPr lvl="1">
              <a:lnSpc>
                <a:spcPct val="100000"/>
              </a:lnSpc>
              <a:spcBef>
                <a:spcPts val="600"/>
              </a:spcBef>
              <a:spcAft>
                <a:spcPts val="600"/>
              </a:spcAft>
            </a:pPr>
            <a:r>
              <a:rPr lang="en-US" sz="2800" i="1" dirty="0" smtClean="0">
                <a:solidFill>
                  <a:schemeClr val="accent2">
                    <a:lumMod val="75000"/>
                  </a:schemeClr>
                </a:solidFill>
              </a:rPr>
              <a:t>Boundary </a:t>
            </a:r>
            <a:r>
              <a:rPr lang="en-US" sz="2800" i="1" dirty="0">
                <a:solidFill>
                  <a:schemeClr val="accent2">
                    <a:lumMod val="75000"/>
                  </a:schemeClr>
                </a:solidFill>
              </a:rPr>
              <a:t>tags</a:t>
            </a:r>
            <a:r>
              <a:rPr lang="en-US" sz="2800" i="1" dirty="0"/>
              <a:t> </a:t>
            </a:r>
            <a:r>
              <a:rPr lang="en-US" sz="2800" dirty="0"/>
              <a:t>(free/used bit and chunk size) </a:t>
            </a:r>
            <a:r>
              <a:rPr lang="en-US" sz="2800" dirty="0" smtClean="0"/>
              <a:t>at each </a:t>
            </a:r>
            <a:r>
              <a:rPr lang="en-US" sz="2800" dirty="0"/>
              <a:t>end of a chunk (for both used and </a:t>
            </a:r>
            <a:r>
              <a:rPr lang="en-US" sz="2800" dirty="0" smtClean="0"/>
              <a:t>free chunks)</a:t>
            </a:r>
          </a:p>
          <a:p>
            <a:pPr lvl="1">
              <a:lnSpc>
                <a:spcPct val="100000"/>
              </a:lnSpc>
              <a:spcBef>
                <a:spcPts val="600"/>
              </a:spcBef>
              <a:spcAft>
                <a:spcPts val="600"/>
              </a:spcAft>
            </a:pPr>
            <a:r>
              <a:rPr lang="en-US" sz="2800" dirty="0" smtClean="0">
                <a:solidFill>
                  <a:srgbClr val="00B050"/>
                </a:solidFill>
              </a:rPr>
              <a:t>A </a:t>
            </a:r>
            <a:r>
              <a:rPr lang="en-US" sz="2800" i="1" dirty="0">
                <a:solidFill>
                  <a:srgbClr val="00B050"/>
                </a:solidFill>
              </a:rPr>
              <a:t>doubly linked </a:t>
            </a:r>
            <a:r>
              <a:rPr lang="en-US" sz="2800" i="1" dirty="0" smtClean="0">
                <a:solidFill>
                  <a:srgbClr val="00B050"/>
                </a:solidFill>
              </a:rPr>
              <a:t>embedded list </a:t>
            </a:r>
            <a:r>
              <a:rPr lang="en-US" sz="2800" dirty="0">
                <a:solidFill>
                  <a:srgbClr val="00B050"/>
                </a:solidFill>
              </a:rPr>
              <a:t>of free chunks</a:t>
            </a:r>
            <a:r>
              <a:rPr lang="en-US" sz="2800" dirty="0" smtClean="0">
                <a:solidFill>
                  <a:srgbClr val="00B050"/>
                </a:solidFill>
              </a:rPr>
              <a:t> </a:t>
            </a:r>
            <a:r>
              <a:rPr lang="en-US" dirty="0" smtClean="0">
                <a:solidFill>
                  <a:srgbClr val="00B050"/>
                </a:solidFill>
              </a:rPr>
              <a:t/>
            </a:r>
            <a:br>
              <a:rPr lang="en-US" dirty="0" smtClean="0">
                <a:solidFill>
                  <a:srgbClr val="00B050"/>
                </a:solidFill>
              </a:rPr>
            </a:br>
            <a:endParaRPr lang="en-US" dirty="0" smtClean="0">
              <a:solidFill>
                <a:srgbClr val="00B050"/>
              </a:solidFill>
            </a:endParaRPr>
          </a:p>
        </p:txBody>
      </p:sp>
      <p:sp>
        <p:nvSpPr>
          <p:cNvPr id="4" name="Slide Number Placeholder 3"/>
          <p:cNvSpPr>
            <a:spLocks noGrp="1"/>
          </p:cNvSpPr>
          <p:nvPr>
            <p:ph type="sldNum" sz="quarter" idx="12"/>
          </p:nvPr>
        </p:nvSpPr>
        <p:spPr/>
        <p:txBody>
          <a:bodyPr/>
          <a:lstStyle/>
          <a:p>
            <a:fld id="{EE645454-5A07-423E-8617-7239B6B66F68}" type="slidenum">
              <a:rPr lang="en-US" smtClean="0"/>
              <a:t>12</a:t>
            </a:fld>
            <a:endParaRPr lang="en-US"/>
          </a:p>
        </p:txBody>
      </p:sp>
    </p:spTree>
    <p:extLst>
      <p:ext uri="{BB962C8B-B14F-4D97-AF65-F5344CB8AC3E}">
        <p14:creationId xmlns:p14="http://schemas.microsoft.com/office/powerpoint/2010/main" val="2023284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normAutofit/>
          </a:bodyPr>
          <a:lstStyle/>
          <a:p>
            <a:pPr algn="ctr"/>
            <a:r>
              <a:rPr lang="en-US" dirty="0"/>
              <a:t>Boundary Tags and Doubly Linked </a:t>
            </a:r>
            <a:r>
              <a:rPr lang="en-US" dirty="0" smtClean="0"/>
              <a:t>List </a:t>
            </a:r>
            <a:endParaRPr lang="en-US" dirty="0"/>
          </a:p>
        </p:txBody>
      </p:sp>
      <p:sp>
        <p:nvSpPr>
          <p:cNvPr id="3" name="Content Placeholder 2"/>
          <p:cNvSpPr>
            <a:spLocks noGrp="1"/>
          </p:cNvSpPr>
          <p:nvPr>
            <p:ph idx="1"/>
          </p:nvPr>
        </p:nvSpPr>
        <p:spPr>
          <a:xfrm>
            <a:off x="838200" y="1371601"/>
            <a:ext cx="10515600" cy="1775011"/>
          </a:xfrm>
        </p:spPr>
        <p:txBody>
          <a:bodyPr>
            <a:normAutofit/>
          </a:bodyPr>
          <a:lstStyle/>
          <a:p>
            <a:pPr marL="0" indent="0" algn="just">
              <a:lnSpc>
                <a:spcPct val="100000"/>
              </a:lnSpc>
              <a:spcBef>
                <a:spcPts val="600"/>
              </a:spcBef>
              <a:spcAft>
                <a:spcPts val="600"/>
              </a:spcAft>
              <a:buNone/>
            </a:pPr>
            <a:r>
              <a:rPr lang="en-US" sz="2400" dirty="0"/>
              <a:t>3 adjacent chunks. Chunk B has just been </a:t>
            </a:r>
            <a:r>
              <a:rPr lang="en-US" sz="2400" dirty="0" smtClean="0"/>
              <a:t>deallocated and </a:t>
            </a:r>
            <a:r>
              <a:rPr lang="en-US" sz="2400" dirty="0"/>
              <a:t>returned to the free list. Chunks A and B can </a:t>
            </a:r>
            <a:r>
              <a:rPr lang="en-US" sz="2400" dirty="0" smtClean="0"/>
              <a:t>be merged</a:t>
            </a:r>
            <a:r>
              <a:rPr lang="en-US" sz="2400" dirty="0"/>
              <a:t>, and this is done just before inserting it </a:t>
            </a:r>
            <a:r>
              <a:rPr lang="en-US" sz="2400" dirty="0" smtClean="0"/>
              <a:t>into the </a:t>
            </a:r>
            <a:r>
              <a:rPr lang="en-US" sz="2400" dirty="0"/>
              <a:t>linked list. The merged chunk AB may have to </a:t>
            </a:r>
            <a:r>
              <a:rPr lang="en-US" sz="2400" dirty="0" smtClean="0"/>
              <a:t>be placed </a:t>
            </a:r>
            <a:r>
              <a:rPr lang="en-US" sz="2400" dirty="0"/>
              <a:t>in a different bin.</a:t>
            </a:r>
            <a:r>
              <a:rPr lang="en-US" sz="2400" dirty="0" smtClean="0"/>
              <a:t> </a:t>
            </a:r>
          </a:p>
        </p:txBody>
      </p:sp>
      <p:grpSp>
        <p:nvGrpSpPr>
          <p:cNvPr id="6" name="Group 5"/>
          <p:cNvGrpSpPr/>
          <p:nvPr/>
        </p:nvGrpSpPr>
        <p:grpSpPr>
          <a:xfrm>
            <a:off x="1408165" y="3509683"/>
            <a:ext cx="9375670" cy="2622176"/>
            <a:chOff x="1277471" y="3146612"/>
            <a:chExt cx="9375670" cy="2622176"/>
          </a:xfrm>
        </p:grpSpPr>
        <p:pic>
          <p:nvPicPr>
            <p:cNvPr id="4" name="Picture 3"/>
            <p:cNvPicPr>
              <a:picLocks noChangeAspect="1"/>
            </p:cNvPicPr>
            <p:nvPr/>
          </p:nvPicPr>
          <p:blipFill>
            <a:blip r:embed="rId2"/>
            <a:stretch>
              <a:fillRect/>
            </a:stretch>
          </p:blipFill>
          <p:spPr>
            <a:xfrm>
              <a:off x="1284473" y="3146612"/>
              <a:ext cx="9368668" cy="2253224"/>
            </a:xfrm>
            <a:prstGeom prst="rect">
              <a:avLst/>
            </a:prstGeom>
          </p:spPr>
        </p:pic>
        <p:sp>
          <p:nvSpPr>
            <p:cNvPr id="5" name="Rectangle 4"/>
            <p:cNvSpPr/>
            <p:nvPr/>
          </p:nvSpPr>
          <p:spPr>
            <a:xfrm>
              <a:off x="1277471" y="5069540"/>
              <a:ext cx="847164" cy="699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EE645454-5A07-423E-8617-7239B6B66F68}" type="slidenum">
              <a:rPr lang="en-US" smtClean="0"/>
              <a:t>13</a:t>
            </a:fld>
            <a:endParaRPr lang="en-US"/>
          </a:p>
        </p:txBody>
      </p:sp>
    </p:spTree>
    <p:extLst>
      <p:ext uri="{BB962C8B-B14F-4D97-AF65-F5344CB8AC3E}">
        <p14:creationId xmlns:p14="http://schemas.microsoft.com/office/powerpoint/2010/main" val="274351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50800" dist="38100" dir="2700000" algn="tl" rotWithShape="0">
              <a:prstClr val="black">
                <a:alpha val="40000"/>
              </a:prstClr>
            </a:outerShdw>
          </a:effectLst>
        </p:spPr>
        <p:txBody>
          <a:bodyPr/>
          <a:lstStyle/>
          <a:p>
            <a:r>
              <a:rPr lang="en-US" dirty="0" smtClean="0">
                <a:solidFill>
                  <a:schemeClr val="tx2">
                    <a:lumMod val="50000"/>
                  </a:schemeClr>
                </a:solidFill>
                <a:latin typeface="Constantia" panose="02030602050306030303" pitchFamily="18" charset="0"/>
              </a:rPr>
              <a:t>Garbage Collection</a:t>
            </a:r>
            <a:endParaRPr lang="en-US" dirty="0">
              <a:solidFill>
                <a:schemeClr val="tx2">
                  <a:lumMod val="50000"/>
                </a:schemeClr>
              </a:solidFill>
              <a:latin typeface="Constantia" panose="02030602050306030303"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5552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lstStyle/>
          <a:p>
            <a:pPr algn="ctr"/>
            <a:r>
              <a:rPr lang="en-US" dirty="0" smtClean="0"/>
              <a:t>Runtime Memory Management</a:t>
            </a:r>
            <a:endParaRPr lang="en-US" dirty="0"/>
          </a:p>
        </p:txBody>
      </p:sp>
      <p:sp>
        <p:nvSpPr>
          <p:cNvPr id="3" name="Content Placeholder 2"/>
          <p:cNvSpPr>
            <a:spLocks noGrp="1"/>
          </p:cNvSpPr>
          <p:nvPr>
            <p:ph idx="1"/>
          </p:nvPr>
        </p:nvSpPr>
        <p:spPr>
          <a:xfrm>
            <a:off x="838200" y="1358153"/>
            <a:ext cx="10515600" cy="5177118"/>
          </a:xfrm>
        </p:spPr>
        <p:txBody>
          <a:bodyPr>
            <a:normAutofit fontScale="92500" lnSpcReduction="10000"/>
          </a:bodyPr>
          <a:lstStyle/>
          <a:p>
            <a:pPr>
              <a:lnSpc>
                <a:spcPct val="100000"/>
              </a:lnSpc>
              <a:spcBef>
                <a:spcPts val="600"/>
              </a:spcBef>
              <a:spcAft>
                <a:spcPts val="600"/>
              </a:spcAft>
            </a:pPr>
            <a:r>
              <a:rPr lang="en-US" dirty="0" smtClean="0"/>
              <a:t>Most constructs in a programming language need memory.</a:t>
            </a:r>
          </a:p>
          <a:p>
            <a:pPr lvl="1">
              <a:lnSpc>
                <a:spcPct val="100000"/>
              </a:lnSpc>
              <a:spcBef>
                <a:spcPts val="600"/>
              </a:spcBef>
              <a:spcAft>
                <a:spcPts val="600"/>
              </a:spcAft>
            </a:pPr>
            <a:r>
              <a:rPr lang="en-US" dirty="0" smtClean="0"/>
              <a:t>Local variables, Objects, Arrays, Strings etc.</a:t>
            </a:r>
          </a:p>
          <a:p>
            <a:pPr>
              <a:lnSpc>
                <a:spcPct val="100000"/>
              </a:lnSpc>
              <a:spcBef>
                <a:spcPts val="600"/>
              </a:spcBef>
              <a:spcAft>
                <a:spcPts val="600"/>
              </a:spcAft>
            </a:pPr>
            <a:r>
              <a:rPr lang="en-US" dirty="0"/>
              <a:t>Some memory is </a:t>
            </a:r>
            <a:r>
              <a:rPr lang="en-US" dirty="0">
                <a:solidFill>
                  <a:srgbClr val="00B0F0"/>
                </a:solidFill>
              </a:rPr>
              <a:t>preallocated</a:t>
            </a:r>
            <a:r>
              <a:rPr lang="en-US" dirty="0"/>
              <a:t> and </a:t>
            </a:r>
            <a:r>
              <a:rPr lang="en-US" dirty="0" smtClean="0"/>
              <a:t>persists throughout </a:t>
            </a:r>
            <a:r>
              <a:rPr lang="en-US" dirty="0"/>
              <a:t>the </a:t>
            </a:r>
            <a:r>
              <a:rPr lang="en-US" dirty="0" smtClean="0"/>
              <a:t>program:</a:t>
            </a:r>
          </a:p>
          <a:p>
            <a:pPr lvl="1">
              <a:lnSpc>
                <a:spcPct val="100000"/>
              </a:lnSpc>
              <a:spcBef>
                <a:spcPts val="600"/>
              </a:spcBef>
              <a:spcAft>
                <a:spcPts val="600"/>
              </a:spcAft>
            </a:pPr>
            <a:r>
              <a:rPr lang="en-US" dirty="0" smtClean="0"/>
              <a:t>Global </a:t>
            </a:r>
            <a:r>
              <a:rPr lang="en-US" dirty="0"/>
              <a:t>variables, </a:t>
            </a:r>
            <a:r>
              <a:rPr lang="en-US" dirty="0" smtClean="0"/>
              <a:t>executable code</a:t>
            </a:r>
            <a:r>
              <a:rPr lang="en-US" dirty="0"/>
              <a:t>, etc</a:t>
            </a:r>
            <a:r>
              <a:rPr lang="en-US" dirty="0" smtClean="0"/>
              <a:t>.</a:t>
            </a:r>
          </a:p>
          <a:p>
            <a:pPr>
              <a:lnSpc>
                <a:spcPct val="100000"/>
              </a:lnSpc>
              <a:spcBef>
                <a:spcPts val="600"/>
              </a:spcBef>
              <a:spcAft>
                <a:spcPts val="600"/>
              </a:spcAft>
            </a:pPr>
            <a:r>
              <a:rPr lang="en-US" dirty="0" smtClean="0"/>
              <a:t>Some </a:t>
            </a:r>
            <a:r>
              <a:rPr lang="en-US" dirty="0"/>
              <a:t>memory is allocated on the </a:t>
            </a:r>
            <a:r>
              <a:rPr lang="en-US" dirty="0">
                <a:solidFill>
                  <a:srgbClr val="92D050"/>
                </a:solidFill>
              </a:rPr>
              <a:t>runtime </a:t>
            </a:r>
            <a:r>
              <a:rPr lang="en-US" dirty="0" smtClean="0">
                <a:solidFill>
                  <a:srgbClr val="92D050"/>
                </a:solidFill>
              </a:rPr>
              <a:t>stack</a:t>
            </a:r>
            <a:r>
              <a:rPr lang="en-US" dirty="0" smtClean="0"/>
              <a:t>:</a:t>
            </a:r>
          </a:p>
          <a:p>
            <a:pPr lvl="1">
              <a:lnSpc>
                <a:spcPct val="100000"/>
              </a:lnSpc>
              <a:spcBef>
                <a:spcPts val="600"/>
              </a:spcBef>
              <a:spcAft>
                <a:spcPts val="600"/>
              </a:spcAft>
            </a:pPr>
            <a:r>
              <a:rPr lang="en-US" dirty="0" smtClean="0"/>
              <a:t>Local </a:t>
            </a:r>
            <a:r>
              <a:rPr lang="en-US" dirty="0"/>
              <a:t>variables, parameters, temporaries</a:t>
            </a:r>
            <a:r>
              <a:rPr lang="en-US" dirty="0" smtClean="0"/>
              <a:t>.</a:t>
            </a:r>
          </a:p>
          <a:p>
            <a:pPr>
              <a:lnSpc>
                <a:spcPct val="100000"/>
              </a:lnSpc>
              <a:spcBef>
                <a:spcPts val="600"/>
              </a:spcBef>
              <a:spcAft>
                <a:spcPts val="600"/>
              </a:spcAft>
            </a:pPr>
            <a:r>
              <a:rPr lang="en-US" dirty="0" smtClean="0"/>
              <a:t>Some </a:t>
            </a:r>
            <a:r>
              <a:rPr lang="en-US" dirty="0"/>
              <a:t>memory is allocated in the </a:t>
            </a:r>
            <a:r>
              <a:rPr lang="en-US" dirty="0" smtClean="0">
                <a:solidFill>
                  <a:schemeClr val="accent2">
                    <a:lumMod val="75000"/>
                  </a:schemeClr>
                </a:solidFill>
              </a:rPr>
              <a:t>heap</a:t>
            </a:r>
            <a:r>
              <a:rPr lang="en-US" dirty="0" smtClean="0"/>
              <a:t>:</a:t>
            </a:r>
          </a:p>
          <a:p>
            <a:pPr lvl="1">
              <a:lnSpc>
                <a:spcPct val="100000"/>
              </a:lnSpc>
              <a:spcBef>
                <a:spcPts val="600"/>
              </a:spcBef>
              <a:spcAft>
                <a:spcPts val="600"/>
              </a:spcAft>
            </a:pPr>
            <a:r>
              <a:rPr lang="en-US" dirty="0" smtClean="0"/>
              <a:t>Arrays</a:t>
            </a:r>
            <a:r>
              <a:rPr lang="en-US" dirty="0"/>
              <a:t>, </a:t>
            </a:r>
            <a:r>
              <a:rPr lang="en-US" dirty="0" smtClean="0"/>
              <a:t>objects.</a:t>
            </a:r>
          </a:p>
          <a:p>
            <a:pPr>
              <a:lnSpc>
                <a:spcPct val="100000"/>
              </a:lnSpc>
              <a:spcBef>
                <a:spcPts val="600"/>
              </a:spcBef>
              <a:spcAft>
                <a:spcPts val="600"/>
              </a:spcAft>
            </a:pPr>
            <a:r>
              <a:rPr lang="en-US" dirty="0" smtClean="0"/>
              <a:t>Memory </a:t>
            </a:r>
            <a:r>
              <a:rPr lang="en-US" dirty="0"/>
              <a:t>management for the first two is </a:t>
            </a:r>
            <a:r>
              <a:rPr lang="en-US" dirty="0" smtClean="0"/>
              <a:t>trivial.</a:t>
            </a:r>
          </a:p>
          <a:p>
            <a:pPr>
              <a:lnSpc>
                <a:spcPct val="100000"/>
              </a:lnSpc>
              <a:spcBef>
                <a:spcPts val="600"/>
              </a:spcBef>
              <a:spcAft>
                <a:spcPts val="600"/>
              </a:spcAft>
            </a:pPr>
            <a:r>
              <a:rPr lang="en-US" dirty="0" smtClean="0">
                <a:solidFill>
                  <a:srgbClr val="FF0000"/>
                </a:solidFill>
              </a:rPr>
              <a:t>How </a:t>
            </a:r>
            <a:r>
              <a:rPr lang="en-US" dirty="0">
                <a:solidFill>
                  <a:srgbClr val="FF0000"/>
                </a:solidFill>
              </a:rPr>
              <a:t>do we manage heap-allocated memory?</a:t>
            </a:r>
            <a:r>
              <a:rPr lang="en-US" dirty="0" smtClean="0"/>
              <a:t> </a:t>
            </a:r>
          </a:p>
        </p:txBody>
      </p:sp>
      <p:sp>
        <p:nvSpPr>
          <p:cNvPr id="4" name="Slide Number Placeholder 3"/>
          <p:cNvSpPr>
            <a:spLocks noGrp="1"/>
          </p:cNvSpPr>
          <p:nvPr>
            <p:ph type="sldNum" sz="quarter" idx="12"/>
          </p:nvPr>
        </p:nvSpPr>
        <p:spPr/>
        <p:txBody>
          <a:bodyPr/>
          <a:lstStyle/>
          <a:p>
            <a:fld id="{EE645454-5A07-423E-8617-7239B6B66F68}" type="slidenum">
              <a:rPr lang="en-US" smtClean="0"/>
              <a:t>15</a:t>
            </a:fld>
            <a:endParaRPr lang="en-US"/>
          </a:p>
        </p:txBody>
      </p:sp>
    </p:spTree>
    <p:extLst>
      <p:ext uri="{BB962C8B-B14F-4D97-AF65-F5344CB8AC3E}">
        <p14:creationId xmlns:p14="http://schemas.microsoft.com/office/powerpoint/2010/main" val="1183345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793"/>
          </a:xfrm>
        </p:spPr>
        <p:txBody>
          <a:bodyPr/>
          <a:lstStyle/>
          <a:p>
            <a:pPr algn="ctr"/>
            <a:r>
              <a:rPr lang="en-US" dirty="0" smtClean="0"/>
              <a:t>Manual Memory Management</a:t>
            </a:r>
            <a:endParaRPr lang="en-US" dirty="0"/>
          </a:p>
        </p:txBody>
      </p:sp>
      <p:sp>
        <p:nvSpPr>
          <p:cNvPr id="3" name="Content Placeholder 2"/>
          <p:cNvSpPr>
            <a:spLocks noGrp="1"/>
          </p:cNvSpPr>
          <p:nvPr>
            <p:ph idx="1"/>
          </p:nvPr>
        </p:nvSpPr>
        <p:spPr>
          <a:xfrm>
            <a:off x="838200" y="1398494"/>
            <a:ext cx="10515600" cy="4778469"/>
          </a:xfrm>
        </p:spPr>
        <p:txBody>
          <a:bodyPr>
            <a:normAutofit lnSpcReduction="10000"/>
          </a:bodyPr>
          <a:lstStyle/>
          <a:p>
            <a:pPr>
              <a:lnSpc>
                <a:spcPct val="100000"/>
              </a:lnSpc>
              <a:spcBef>
                <a:spcPts val="600"/>
              </a:spcBef>
              <a:spcAft>
                <a:spcPts val="600"/>
              </a:spcAft>
            </a:pPr>
            <a:r>
              <a:rPr lang="en-US" dirty="0" smtClean="0"/>
              <a:t>Have the programmer handle allocation and deallocation of dynamic memory.</a:t>
            </a:r>
          </a:p>
          <a:p>
            <a:pPr lvl="1">
              <a:lnSpc>
                <a:spcPct val="100000"/>
              </a:lnSpc>
              <a:spcBef>
                <a:spcPts val="600"/>
              </a:spcBef>
              <a:spcAft>
                <a:spcPts val="600"/>
              </a:spcAft>
            </a:pPr>
            <a:r>
              <a:rPr lang="en-US" dirty="0" smtClean="0"/>
              <a:t>Approach used in C, C++.</a:t>
            </a:r>
          </a:p>
          <a:p>
            <a:pPr>
              <a:lnSpc>
                <a:spcPct val="100000"/>
              </a:lnSpc>
              <a:spcBef>
                <a:spcPts val="600"/>
              </a:spcBef>
              <a:spcAft>
                <a:spcPts val="600"/>
              </a:spcAft>
            </a:pPr>
            <a:r>
              <a:rPr lang="en-US" dirty="0" smtClean="0"/>
              <a:t>Easily leads to troublesome bugs:</a:t>
            </a:r>
          </a:p>
          <a:p>
            <a:pPr lvl="1">
              <a:lnSpc>
                <a:spcPct val="100000"/>
              </a:lnSpc>
              <a:spcBef>
                <a:spcPts val="600"/>
              </a:spcBef>
              <a:spcAft>
                <a:spcPts val="600"/>
              </a:spcAft>
            </a:pPr>
            <a:r>
              <a:rPr lang="en-US" dirty="0" smtClean="0">
                <a:solidFill>
                  <a:srgbClr val="00B0F0"/>
                </a:solidFill>
              </a:rPr>
              <a:t>Memory leaks</a:t>
            </a:r>
          </a:p>
          <a:p>
            <a:pPr lvl="2">
              <a:lnSpc>
                <a:spcPct val="100000"/>
              </a:lnSpc>
              <a:spcBef>
                <a:spcPts val="600"/>
              </a:spcBef>
              <a:spcAft>
                <a:spcPts val="600"/>
              </a:spcAft>
            </a:pPr>
            <a:r>
              <a:rPr lang="en-US" dirty="0" smtClean="0"/>
              <a:t>Failing to delete data that cannot be referenced</a:t>
            </a:r>
          </a:p>
          <a:p>
            <a:pPr lvl="2">
              <a:lnSpc>
                <a:spcPct val="100000"/>
              </a:lnSpc>
              <a:spcBef>
                <a:spcPts val="600"/>
              </a:spcBef>
              <a:spcAft>
                <a:spcPts val="600"/>
              </a:spcAft>
            </a:pPr>
            <a:r>
              <a:rPr lang="en-US" dirty="0" smtClean="0"/>
              <a:t>Important in long running or non-stop programs</a:t>
            </a:r>
          </a:p>
          <a:p>
            <a:pPr lvl="1">
              <a:lnSpc>
                <a:spcPct val="100000"/>
              </a:lnSpc>
              <a:spcBef>
                <a:spcPts val="600"/>
              </a:spcBef>
              <a:spcAft>
                <a:spcPts val="600"/>
              </a:spcAft>
            </a:pPr>
            <a:r>
              <a:rPr lang="en-US" dirty="0" smtClean="0">
                <a:solidFill>
                  <a:schemeClr val="accent2">
                    <a:lumMod val="75000"/>
                  </a:schemeClr>
                </a:solidFill>
              </a:rPr>
              <a:t>Dangling pointer dereferencing</a:t>
            </a:r>
          </a:p>
          <a:p>
            <a:pPr lvl="2">
              <a:lnSpc>
                <a:spcPct val="100000"/>
              </a:lnSpc>
              <a:spcBef>
                <a:spcPts val="600"/>
              </a:spcBef>
              <a:spcAft>
                <a:spcPts val="600"/>
              </a:spcAft>
            </a:pPr>
            <a:r>
              <a:rPr lang="en-US" dirty="0" smtClean="0"/>
              <a:t>Referencing deleted data</a:t>
            </a:r>
          </a:p>
          <a:p>
            <a:pPr lvl="2">
              <a:lnSpc>
                <a:spcPct val="100000"/>
              </a:lnSpc>
              <a:spcBef>
                <a:spcPts val="600"/>
              </a:spcBef>
              <a:spcAft>
                <a:spcPts val="600"/>
              </a:spcAft>
            </a:pPr>
            <a:r>
              <a:rPr lang="en-US" dirty="0" smtClean="0"/>
              <a:t>Creates a program error that is hard to debug</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16</a:t>
            </a:fld>
            <a:endParaRPr lang="en-US"/>
          </a:p>
        </p:txBody>
      </p:sp>
    </p:spTree>
    <p:extLst>
      <p:ext uri="{BB962C8B-B14F-4D97-AF65-F5344CB8AC3E}">
        <p14:creationId xmlns:p14="http://schemas.microsoft.com/office/powerpoint/2010/main" val="341003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lstStyle/>
          <a:p>
            <a:pPr algn="ctr"/>
            <a:r>
              <a:rPr lang="en-US" dirty="0" smtClean="0"/>
              <a:t>Automatic Memory Management</a:t>
            </a:r>
            <a:endParaRPr lang="en-US" dirty="0"/>
          </a:p>
        </p:txBody>
      </p:sp>
      <p:sp>
        <p:nvSpPr>
          <p:cNvPr id="3" name="Content Placeholder 2"/>
          <p:cNvSpPr>
            <a:spLocks noGrp="1"/>
          </p:cNvSpPr>
          <p:nvPr>
            <p:ph idx="1"/>
          </p:nvPr>
        </p:nvSpPr>
        <p:spPr>
          <a:xfrm>
            <a:off x="838200" y="1398494"/>
            <a:ext cx="10515600" cy="4778469"/>
          </a:xfrm>
        </p:spPr>
        <p:txBody>
          <a:bodyPr/>
          <a:lstStyle/>
          <a:p>
            <a:pPr>
              <a:lnSpc>
                <a:spcPct val="100000"/>
              </a:lnSpc>
              <a:spcBef>
                <a:spcPts val="600"/>
              </a:spcBef>
              <a:spcAft>
                <a:spcPts val="600"/>
              </a:spcAft>
            </a:pPr>
            <a:r>
              <a:rPr lang="en-US" dirty="0" smtClean="0"/>
              <a:t>Have the runtime environment automatically reclaim memory.</a:t>
            </a:r>
          </a:p>
          <a:p>
            <a:pPr lvl="1">
              <a:lnSpc>
                <a:spcPct val="100000"/>
              </a:lnSpc>
              <a:spcBef>
                <a:spcPts val="600"/>
              </a:spcBef>
              <a:spcAft>
                <a:spcPts val="600"/>
              </a:spcAft>
            </a:pPr>
            <a:r>
              <a:rPr lang="en-US" dirty="0" smtClean="0"/>
              <a:t>Approach used in Java, Perl, ML, Prolog etc.</a:t>
            </a:r>
          </a:p>
          <a:p>
            <a:pPr>
              <a:lnSpc>
                <a:spcPct val="100000"/>
              </a:lnSpc>
              <a:spcBef>
                <a:spcPts val="600"/>
              </a:spcBef>
              <a:spcAft>
                <a:spcPts val="600"/>
              </a:spcAft>
            </a:pPr>
            <a:r>
              <a:rPr lang="en-US" dirty="0" smtClean="0"/>
              <a:t>Objects that won't be used again are called </a:t>
            </a:r>
            <a:r>
              <a:rPr lang="en-US" dirty="0" smtClean="0">
                <a:solidFill>
                  <a:srgbClr val="00B0F0"/>
                </a:solidFill>
              </a:rPr>
              <a:t>garbage</a:t>
            </a:r>
            <a:r>
              <a:rPr lang="en-US" dirty="0" smtClean="0"/>
              <a:t>.</a:t>
            </a:r>
          </a:p>
          <a:p>
            <a:pPr>
              <a:lnSpc>
                <a:spcPct val="100000"/>
              </a:lnSpc>
              <a:spcBef>
                <a:spcPts val="600"/>
              </a:spcBef>
              <a:spcAft>
                <a:spcPts val="600"/>
              </a:spcAft>
            </a:pPr>
            <a:r>
              <a:rPr lang="en-US" dirty="0" smtClean="0"/>
              <a:t>Reclaiming garbage objects automatically is called </a:t>
            </a:r>
            <a:r>
              <a:rPr lang="en-US" dirty="0" smtClean="0">
                <a:solidFill>
                  <a:srgbClr val="00B050"/>
                </a:solidFill>
              </a:rPr>
              <a:t>garbage collection</a:t>
            </a:r>
            <a:r>
              <a:rPr lang="en-US" dirty="0" smtClean="0"/>
              <a:t>.</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17</a:t>
            </a:fld>
            <a:endParaRPr lang="en-US"/>
          </a:p>
        </p:txBody>
      </p:sp>
    </p:spTree>
    <p:extLst>
      <p:ext uri="{BB962C8B-B14F-4D97-AF65-F5344CB8AC3E}">
        <p14:creationId xmlns:p14="http://schemas.microsoft.com/office/powerpoint/2010/main" val="4006687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537883"/>
          </a:xfrm>
        </p:spPr>
        <p:txBody>
          <a:bodyPr>
            <a:normAutofit fontScale="90000"/>
          </a:bodyPr>
          <a:lstStyle/>
          <a:p>
            <a:pPr algn="ctr"/>
            <a:r>
              <a:rPr lang="en-US" dirty="0"/>
              <a:t>Preliminaries</a:t>
            </a:r>
            <a:r>
              <a:rPr lang="en-US" dirty="0" smtClean="0"/>
              <a:t> </a:t>
            </a:r>
            <a:endParaRPr lang="en-US" dirty="0"/>
          </a:p>
        </p:txBody>
      </p:sp>
      <p:sp>
        <p:nvSpPr>
          <p:cNvPr id="3" name="Content Placeholder 2"/>
          <p:cNvSpPr>
            <a:spLocks noGrp="1"/>
          </p:cNvSpPr>
          <p:nvPr>
            <p:ph idx="1"/>
          </p:nvPr>
        </p:nvSpPr>
        <p:spPr>
          <a:xfrm>
            <a:off x="838200" y="981635"/>
            <a:ext cx="10515600" cy="5513293"/>
          </a:xfrm>
        </p:spPr>
        <p:txBody>
          <a:bodyPr>
            <a:normAutofit/>
          </a:bodyPr>
          <a:lstStyle/>
          <a:p>
            <a:pPr>
              <a:lnSpc>
                <a:spcPct val="100000"/>
              </a:lnSpc>
              <a:spcBef>
                <a:spcPts val="600"/>
              </a:spcBef>
              <a:spcAft>
                <a:spcPts val="600"/>
              </a:spcAft>
            </a:pPr>
            <a:r>
              <a:rPr lang="en-US" dirty="0"/>
              <a:t>Garbage collection is the reclamation of chunks of storage holding objects </a:t>
            </a:r>
            <a:r>
              <a:rPr lang="en-US" dirty="0" smtClean="0"/>
              <a:t>that </a:t>
            </a:r>
            <a:r>
              <a:rPr lang="en-US" dirty="0" smtClean="0">
                <a:solidFill>
                  <a:schemeClr val="accent2">
                    <a:lumMod val="75000"/>
                  </a:schemeClr>
                </a:solidFill>
              </a:rPr>
              <a:t>can </a:t>
            </a:r>
            <a:r>
              <a:rPr lang="en-US" dirty="0">
                <a:solidFill>
                  <a:schemeClr val="accent2">
                    <a:lumMod val="75000"/>
                  </a:schemeClr>
                </a:solidFill>
              </a:rPr>
              <a:t>no longer be accessed by a program. </a:t>
            </a:r>
            <a:endParaRPr lang="en-US" dirty="0" smtClean="0">
              <a:solidFill>
                <a:schemeClr val="accent2">
                  <a:lumMod val="75000"/>
                </a:schemeClr>
              </a:solidFill>
            </a:endParaRPr>
          </a:p>
          <a:p>
            <a:pPr>
              <a:lnSpc>
                <a:spcPct val="100000"/>
              </a:lnSpc>
              <a:spcBef>
                <a:spcPts val="600"/>
              </a:spcBef>
              <a:spcAft>
                <a:spcPts val="600"/>
              </a:spcAft>
            </a:pPr>
            <a:r>
              <a:rPr lang="en-US" dirty="0" smtClean="0">
                <a:solidFill>
                  <a:srgbClr val="00B0F0"/>
                </a:solidFill>
              </a:rPr>
              <a:t>Assumptions</a:t>
            </a:r>
          </a:p>
          <a:p>
            <a:pPr lvl="1">
              <a:lnSpc>
                <a:spcPct val="100000"/>
              </a:lnSpc>
              <a:spcBef>
                <a:spcPts val="600"/>
              </a:spcBef>
              <a:spcAft>
                <a:spcPts val="600"/>
              </a:spcAft>
            </a:pPr>
            <a:r>
              <a:rPr lang="en-US" dirty="0" smtClean="0"/>
              <a:t>Objects have a </a:t>
            </a:r>
            <a:r>
              <a:rPr lang="en-US" dirty="0"/>
              <a:t>type that can be determined by </a:t>
            </a:r>
            <a:r>
              <a:rPr lang="en-US" dirty="0" smtClean="0"/>
              <a:t>the </a:t>
            </a:r>
            <a:r>
              <a:rPr lang="en-US" dirty="0"/>
              <a:t>garbage collector at run time. </a:t>
            </a:r>
            <a:endParaRPr lang="en-US" dirty="0" smtClean="0"/>
          </a:p>
          <a:p>
            <a:pPr lvl="1">
              <a:lnSpc>
                <a:spcPct val="100000"/>
              </a:lnSpc>
              <a:spcBef>
                <a:spcPts val="600"/>
              </a:spcBef>
              <a:spcAft>
                <a:spcPts val="600"/>
              </a:spcAft>
            </a:pPr>
            <a:r>
              <a:rPr lang="en-US" dirty="0" smtClean="0"/>
              <a:t>Type information allows to determine</a:t>
            </a:r>
          </a:p>
          <a:p>
            <a:pPr lvl="2">
              <a:lnSpc>
                <a:spcPct val="100000"/>
              </a:lnSpc>
              <a:spcBef>
                <a:spcPts val="600"/>
              </a:spcBef>
            </a:pPr>
            <a:r>
              <a:rPr lang="en-US" sz="2200" dirty="0" smtClean="0"/>
              <a:t>how </a:t>
            </a:r>
            <a:r>
              <a:rPr lang="en-US" sz="2200" dirty="0"/>
              <a:t>large the object </a:t>
            </a:r>
            <a:r>
              <a:rPr lang="en-US" sz="2200" dirty="0" smtClean="0"/>
              <a:t>is, </a:t>
            </a:r>
            <a:r>
              <a:rPr lang="en-US" sz="2200" dirty="0"/>
              <a:t>and </a:t>
            </a:r>
            <a:endParaRPr lang="en-US" sz="2200" dirty="0" smtClean="0"/>
          </a:p>
          <a:p>
            <a:pPr lvl="2">
              <a:lnSpc>
                <a:spcPct val="100000"/>
              </a:lnSpc>
              <a:spcBef>
                <a:spcPts val="600"/>
              </a:spcBef>
              <a:spcAft>
                <a:spcPts val="600"/>
              </a:spcAft>
            </a:pPr>
            <a:r>
              <a:rPr lang="en-US" sz="2200" dirty="0" smtClean="0"/>
              <a:t>which </a:t>
            </a:r>
            <a:r>
              <a:rPr lang="en-US" sz="2200" dirty="0"/>
              <a:t>components </a:t>
            </a:r>
            <a:r>
              <a:rPr lang="en-US" sz="2200" dirty="0" smtClean="0"/>
              <a:t>of the </a:t>
            </a:r>
            <a:r>
              <a:rPr lang="en-US" sz="2200" dirty="0"/>
              <a:t>object contain references (pointers) to other objects. </a:t>
            </a:r>
            <a:endParaRPr lang="en-US" sz="2200" dirty="0" smtClean="0"/>
          </a:p>
          <a:p>
            <a:pPr lvl="1">
              <a:lnSpc>
                <a:spcPct val="100000"/>
              </a:lnSpc>
              <a:spcBef>
                <a:spcPts val="600"/>
              </a:spcBef>
              <a:spcAft>
                <a:spcPts val="600"/>
              </a:spcAft>
            </a:pPr>
            <a:r>
              <a:rPr lang="en-US" dirty="0" smtClean="0"/>
              <a:t>References </a:t>
            </a:r>
            <a:r>
              <a:rPr lang="en-US" dirty="0"/>
              <a:t>to objects are always to the address of the beginning of the object</a:t>
            </a:r>
            <a:r>
              <a:rPr lang="en-US" dirty="0" smtClean="0"/>
              <a:t>, never </a:t>
            </a:r>
            <a:r>
              <a:rPr lang="en-US" dirty="0"/>
              <a:t>pointers to places within the object. </a:t>
            </a:r>
            <a:endParaRPr lang="en-US" dirty="0" smtClean="0"/>
          </a:p>
          <a:p>
            <a:pPr lvl="2">
              <a:lnSpc>
                <a:spcPct val="100000"/>
              </a:lnSpc>
              <a:spcBef>
                <a:spcPts val="600"/>
              </a:spcBef>
              <a:spcAft>
                <a:spcPts val="600"/>
              </a:spcAft>
            </a:pPr>
            <a:r>
              <a:rPr lang="en-US" sz="2200" dirty="0" smtClean="0"/>
              <a:t>All </a:t>
            </a:r>
            <a:r>
              <a:rPr lang="en-US" sz="2200" dirty="0"/>
              <a:t>references to an </a:t>
            </a:r>
            <a:r>
              <a:rPr lang="en-US" sz="2200" dirty="0" smtClean="0"/>
              <a:t>object have </a:t>
            </a:r>
            <a:r>
              <a:rPr lang="en-US" sz="2200" dirty="0"/>
              <a:t>the same value and can be identified </a:t>
            </a:r>
            <a:r>
              <a:rPr lang="en-US" sz="2200" dirty="0" smtClean="0"/>
              <a:t>easily</a:t>
            </a:r>
          </a:p>
        </p:txBody>
      </p:sp>
      <p:sp>
        <p:nvSpPr>
          <p:cNvPr id="4" name="Slide Number Placeholder 3"/>
          <p:cNvSpPr>
            <a:spLocks noGrp="1"/>
          </p:cNvSpPr>
          <p:nvPr>
            <p:ph type="sldNum" sz="quarter" idx="12"/>
          </p:nvPr>
        </p:nvSpPr>
        <p:spPr/>
        <p:txBody>
          <a:bodyPr/>
          <a:lstStyle/>
          <a:p>
            <a:fld id="{EE645454-5A07-423E-8617-7239B6B66F68}" type="slidenum">
              <a:rPr lang="en-US" smtClean="0"/>
              <a:t>18</a:t>
            </a:fld>
            <a:endParaRPr lang="en-US"/>
          </a:p>
        </p:txBody>
      </p:sp>
    </p:spTree>
    <p:extLst>
      <p:ext uri="{BB962C8B-B14F-4D97-AF65-F5344CB8AC3E}">
        <p14:creationId xmlns:p14="http://schemas.microsoft.com/office/powerpoint/2010/main" val="1792004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a:t>Preliminaries</a:t>
            </a:r>
            <a:r>
              <a:rPr lang="en-US" dirty="0" smtClean="0"/>
              <a:t> </a:t>
            </a:r>
            <a:endParaRPr lang="en-US" dirty="0"/>
          </a:p>
        </p:txBody>
      </p:sp>
      <p:sp>
        <p:nvSpPr>
          <p:cNvPr id="3" name="Content Placeholder 2"/>
          <p:cNvSpPr>
            <a:spLocks noGrp="1"/>
          </p:cNvSpPr>
          <p:nvPr>
            <p:ph idx="1"/>
          </p:nvPr>
        </p:nvSpPr>
        <p:spPr>
          <a:xfrm>
            <a:off x="838200" y="1156448"/>
            <a:ext cx="10515600" cy="5020516"/>
          </a:xfrm>
        </p:spPr>
        <p:txBody>
          <a:bodyPr>
            <a:normAutofit/>
          </a:bodyPr>
          <a:lstStyle/>
          <a:p>
            <a:pPr>
              <a:lnSpc>
                <a:spcPct val="100000"/>
              </a:lnSpc>
              <a:spcBef>
                <a:spcPts val="600"/>
              </a:spcBef>
            </a:pPr>
            <a:r>
              <a:rPr lang="en-US" dirty="0" smtClean="0"/>
              <a:t>A </a:t>
            </a:r>
            <a:r>
              <a:rPr lang="en-US" dirty="0"/>
              <a:t>user </a:t>
            </a:r>
            <a:r>
              <a:rPr lang="en-US" dirty="0" smtClean="0"/>
              <a:t>program, hereafter referred to as </a:t>
            </a:r>
            <a:r>
              <a:rPr lang="en-US" dirty="0"/>
              <a:t>the </a:t>
            </a:r>
            <a:r>
              <a:rPr lang="en-US" dirty="0">
                <a:solidFill>
                  <a:schemeClr val="accent2">
                    <a:lumMod val="75000"/>
                  </a:schemeClr>
                </a:solidFill>
              </a:rPr>
              <a:t>mutator</a:t>
            </a:r>
            <a:r>
              <a:rPr lang="en-US" dirty="0"/>
              <a:t>, modifies the collection of objects in the heap. </a:t>
            </a:r>
            <a:endParaRPr lang="en-US" dirty="0" smtClean="0"/>
          </a:p>
          <a:p>
            <a:pPr>
              <a:lnSpc>
                <a:spcPct val="100000"/>
              </a:lnSpc>
              <a:spcBef>
                <a:spcPts val="600"/>
              </a:spcBef>
            </a:pPr>
            <a:r>
              <a:rPr lang="en-US" dirty="0" smtClean="0"/>
              <a:t>The </a:t>
            </a:r>
            <a:r>
              <a:rPr lang="en-US" dirty="0">
                <a:solidFill>
                  <a:schemeClr val="accent2">
                    <a:lumMod val="75000"/>
                  </a:schemeClr>
                </a:solidFill>
              </a:rPr>
              <a:t>mutator</a:t>
            </a:r>
            <a:r>
              <a:rPr lang="en-US" dirty="0"/>
              <a:t> creates objects by acquiring </a:t>
            </a:r>
            <a:r>
              <a:rPr lang="en-US" dirty="0" smtClean="0"/>
              <a:t>space from </a:t>
            </a:r>
            <a:r>
              <a:rPr lang="en-US" dirty="0"/>
              <a:t>the memory </a:t>
            </a:r>
            <a:r>
              <a:rPr lang="en-US" dirty="0" smtClean="0"/>
              <a:t>manager </a:t>
            </a:r>
          </a:p>
          <a:p>
            <a:pPr lvl="1">
              <a:lnSpc>
                <a:spcPct val="100000"/>
              </a:lnSpc>
              <a:spcBef>
                <a:spcPts val="600"/>
              </a:spcBef>
            </a:pPr>
            <a:r>
              <a:rPr lang="en-US" dirty="0"/>
              <a:t>M</a:t>
            </a:r>
            <a:r>
              <a:rPr lang="en-US" dirty="0" smtClean="0"/>
              <a:t>ay </a:t>
            </a:r>
            <a:r>
              <a:rPr lang="en-US" dirty="0"/>
              <a:t>introduce and drop </a:t>
            </a:r>
            <a:r>
              <a:rPr lang="en-US" dirty="0" smtClean="0"/>
              <a:t>references to </a:t>
            </a:r>
            <a:r>
              <a:rPr lang="en-US" dirty="0"/>
              <a:t>existing objects. </a:t>
            </a:r>
            <a:endParaRPr lang="en-US" dirty="0" smtClean="0"/>
          </a:p>
          <a:p>
            <a:pPr>
              <a:lnSpc>
                <a:spcPct val="100000"/>
              </a:lnSpc>
              <a:spcBef>
                <a:spcPts val="600"/>
              </a:spcBef>
            </a:pPr>
            <a:r>
              <a:rPr lang="en-US" dirty="0" smtClean="0"/>
              <a:t>Objects </a:t>
            </a:r>
            <a:r>
              <a:rPr lang="en-US" dirty="0"/>
              <a:t>become garbage when the mutator program </a:t>
            </a:r>
            <a:r>
              <a:rPr lang="en-US" dirty="0" smtClean="0"/>
              <a:t>cannot </a:t>
            </a:r>
            <a:r>
              <a:rPr lang="en-US" dirty="0" smtClean="0">
                <a:solidFill>
                  <a:srgbClr val="7030A0"/>
                </a:solidFill>
              </a:rPr>
              <a:t>"reach</a:t>
            </a:r>
            <a:r>
              <a:rPr lang="en-US" dirty="0">
                <a:solidFill>
                  <a:srgbClr val="7030A0"/>
                </a:solidFill>
              </a:rPr>
              <a:t>" </a:t>
            </a:r>
            <a:r>
              <a:rPr lang="en-US" dirty="0" smtClean="0"/>
              <a:t>them</a:t>
            </a:r>
          </a:p>
          <a:p>
            <a:pPr>
              <a:lnSpc>
                <a:spcPct val="100000"/>
              </a:lnSpc>
              <a:spcBef>
                <a:spcPts val="600"/>
              </a:spcBef>
            </a:pPr>
            <a:r>
              <a:rPr lang="en-US" dirty="0" smtClean="0"/>
              <a:t>The </a:t>
            </a:r>
            <a:r>
              <a:rPr lang="en-US" dirty="0"/>
              <a:t>garbage </a:t>
            </a:r>
            <a:r>
              <a:rPr lang="en-US" dirty="0" smtClean="0"/>
              <a:t>collector finds </a:t>
            </a:r>
            <a:r>
              <a:rPr lang="en-US" dirty="0"/>
              <a:t>these </a:t>
            </a:r>
            <a:r>
              <a:rPr lang="en-US" dirty="0">
                <a:solidFill>
                  <a:srgbClr val="00B0F0"/>
                </a:solidFill>
              </a:rPr>
              <a:t>unreachable objects </a:t>
            </a:r>
            <a:r>
              <a:rPr lang="en-US" dirty="0"/>
              <a:t>and reclaims their space by handing them </a:t>
            </a:r>
            <a:r>
              <a:rPr lang="en-US" dirty="0" smtClean="0"/>
              <a:t>to the </a:t>
            </a:r>
            <a:r>
              <a:rPr lang="en-US" dirty="0"/>
              <a:t>memory manager, which keeps track of the free space.</a:t>
            </a:r>
            <a:r>
              <a:rPr lang="en-US" dirty="0" smtClean="0"/>
              <a:t> </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19</a:t>
            </a:fld>
            <a:endParaRPr lang="en-US"/>
          </a:p>
        </p:txBody>
      </p:sp>
    </p:spTree>
    <p:extLst>
      <p:ext uri="{BB962C8B-B14F-4D97-AF65-F5344CB8AC3E}">
        <p14:creationId xmlns:p14="http://schemas.microsoft.com/office/powerpoint/2010/main" val="3630075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lstStyle/>
          <a:p>
            <a:pPr algn="ctr"/>
            <a:r>
              <a:rPr lang="en-US" dirty="0" smtClean="0"/>
              <a:t>Heap Memory Management</a:t>
            </a:r>
            <a:endParaRPr lang="en-US" dirty="0"/>
          </a:p>
        </p:txBody>
      </p:sp>
      <p:sp>
        <p:nvSpPr>
          <p:cNvPr id="3" name="Content Placeholder 2"/>
          <p:cNvSpPr>
            <a:spLocks noGrp="1"/>
          </p:cNvSpPr>
          <p:nvPr>
            <p:ph idx="1"/>
          </p:nvPr>
        </p:nvSpPr>
        <p:spPr>
          <a:xfrm>
            <a:off x="838199" y="1358153"/>
            <a:ext cx="11089341" cy="5177118"/>
          </a:xfrm>
        </p:spPr>
        <p:txBody>
          <a:bodyPr>
            <a:normAutofit/>
          </a:bodyPr>
          <a:lstStyle/>
          <a:p>
            <a:pPr>
              <a:lnSpc>
                <a:spcPct val="100000"/>
              </a:lnSpc>
              <a:spcBef>
                <a:spcPts val="600"/>
              </a:spcBef>
              <a:spcAft>
                <a:spcPts val="600"/>
              </a:spcAft>
            </a:pPr>
            <a:r>
              <a:rPr lang="en-US" dirty="0"/>
              <a:t>Heap is used for allocating space for objects </a:t>
            </a:r>
            <a:r>
              <a:rPr lang="en-US" dirty="0" smtClean="0"/>
              <a:t>created at </a:t>
            </a:r>
            <a:r>
              <a:rPr lang="en-US" dirty="0"/>
              <a:t>run </a:t>
            </a:r>
            <a:r>
              <a:rPr lang="en-US" dirty="0" smtClean="0"/>
              <a:t>time</a:t>
            </a:r>
          </a:p>
          <a:p>
            <a:pPr lvl="1">
              <a:lnSpc>
                <a:spcPct val="100000"/>
              </a:lnSpc>
              <a:spcBef>
                <a:spcPts val="600"/>
              </a:spcBef>
              <a:spcAft>
                <a:spcPts val="600"/>
              </a:spcAft>
            </a:pPr>
            <a:r>
              <a:rPr lang="en-US" dirty="0" smtClean="0"/>
              <a:t>For </a:t>
            </a:r>
            <a:r>
              <a:rPr lang="en-US" dirty="0"/>
              <a:t>example: nodes of dynamic data structures such </a:t>
            </a:r>
            <a:r>
              <a:rPr lang="en-US" dirty="0" smtClean="0"/>
              <a:t>as linked </a:t>
            </a:r>
            <a:r>
              <a:rPr lang="en-US" dirty="0"/>
              <a:t>lists and </a:t>
            </a:r>
            <a:r>
              <a:rPr lang="en-US" dirty="0" smtClean="0"/>
              <a:t>trees</a:t>
            </a:r>
          </a:p>
          <a:p>
            <a:pPr>
              <a:lnSpc>
                <a:spcPct val="100000"/>
              </a:lnSpc>
              <a:spcBef>
                <a:spcPts val="600"/>
              </a:spcBef>
              <a:spcAft>
                <a:spcPts val="600"/>
              </a:spcAft>
            </a:pPr>
            <a:r>
              <a:rPr lang="en-US" dirty="0" smtClean="0"/>
              <a:t>Almost all programming languages support dynamic </a:t>
            </a:r>
            <a:r>
              <a:rPr lang="en-US" dirty="0"/>
              <a:t>memory allocation and </a:t>
            </a:r>
            <a:r>
              <a:rPr lang="en-US" dirty="0" smtClean="0"/>
              <a:t>deallocation</a:t>
            </a:r>
          </a:p>
          <a:p>
            <a:pPr lvl="1">
              <a:lnSpc>
                <a:spcPct val="100000"/>
              </a:lnSpc>
              <a:spcBef>
                <a:spcPts val="600"/>
              </a:spcBef>
              <a:spcAft>
                <a:spcPts val="600"/>
              </a:spcAft>
            </a:pPr>
            <a:r>
              <a:rPr lang="en-US" i="1" dirty="0" err="1" smtClean="0"/>
              <a:t>malloc</a:t>
            </a:r>
            <a:r>
              <a:rPr lang="en-US" i="1" dirty="0"/>
              <a:t>() </a:t>
            </a:r>
            <a:r>
              <a:rPr lang="en-US" dirty="0"/>
              <a:t>and </a:t>
            </a:r>
            <a:r>
              <a:rPr lang="en-US" i="1" dirty="0"/>
              <a:t>free() </a:t>
            </a:r>
            <a:r>
              <a:rPr lang="en-US" dirty="0"/>
              <a:t>in C </a:t>
            </a:r>
            <a:r>
              <a:rPr lang="en-US" dirty="0" smtClean="0"/>
              <a:t>programs</a:t>
            </a:r>
          </a:p>
          <a:p>
            <a:pPr lvl="1">
              <a:lnSpc>
                <a:spcPct val="100000"/>
              </a:lnSpc>
              <a:spcBef>
                <a:spcPts val="600"/>
              </a:spcBef>
              <a:spcAft>
                <a:spcPts val="600"/>
              </a:spcAft>
            </a:pPr>
            <a:r>
              <a:rPr lang="en-US" i="1" dirty="0" smtClean="0"/>
              <a:t>new</a:t>
            </a:r>
            <a:r>
              <a:rPr lang="en-US" i="1" dirty="0"/>
              <a:t>() </a:t>
            </a:r>
            <a:r>
              <a:rPr lang="en-US" dirty="0"/>
              <a:t>and </a:t>
            </a:r>
            <a:r>
              <a:rPr lang="en-US" i="1" dirty="0"/>
              <a:t>delete() </a:t>
            </a:r>
            <a:r>
              <a:rPr lang="en-US" dirty="0"/>
              <a:t>in C++ </a:t>
            </a:r>
            <a:r>
              <a:rPr lang="en-US" dirty="0" smtClean="0"/>
              <a:t>programs</a:t>
            </a:r>
          </a:p>
          <a:p>
            <a:pPr lvl="1">
              <a:lnSpc>
                <a:spcPct val="100000"/>
              </a:lnSpc>
              <a:spcBef>
                <a:spcPts val="600"/>
              </a:spcBef>
              <a:spcAft>
                <a:spcPts val="600"/>
              </a:spcAft>
            </a:pPr>
            <a:r>
              <a:rPr lang="en-US" i="1" dirty="0" smtClean="0"/>
              <a:t>new</a:t>
            </a:r>
            <a:r>
              <a:rPr lang="en-US" i="1" dirty="0"/>
              <a:t>() </a:t>
            </a:r>
            <a:r>
              <a:rPr lang="en-US" dirty="0"/>
              <a:t>and garbage collection in Java </a:t>
            </a:r>
            <a:r>
              <a:rPr lang="en-US" dirty="0" smtClean="0"/>
              <a:t>programs</a:t>
            </a:r>
          </a:p>
          <a:p>
            <a:pPr>
              <a:lnSpc>
                <a:spcPct val="100000"/>
              </a:lnSpc>
              <a:spcBef>
                <a:spcPts val="600"/>
              </a:spcBef>
              <a:spcAft>
                <a:spcPts val="600"/>
              </a:spcAft>
            </a:pPr>
            <a:r>
              <a:rPr lang="en-US" dirty="0" smtClean="0"/>
              <a:t>Allocation </a:t>
            </a:r>
            <a:r>
              <a:rPr lang="en-US" dirty="0"/>
              <a:t>and deallocation may be </a:t>
            </a:r>
            <a:r>
              <a:rPr lang="en-US" i="1" dirty="0" smtClean="0"/>
              <a:t>completely manual </a:t>
            </a:r>
            <a:r>
              <a:rPr lang="en-US" dirty="0"/>
              <a:t>(C/C++), </a:t>
            </a:r>
            <a:r>
              <a:rPr lang="en-US" i="1" dirty="0"/>
              <a:t>semi-automatic </a:t>
            </a:r>
            <a:r>
              <a:rPr lang="en-US" dirty="0"/>
              <a:t>(Java), or </a:t>
            </a:r>
            <a:r>
              <a:rPr lang="en-US" i="1" dirty="0" smtClean="0"/>
              <a:t>fully automatic </a:t>
            </a:r>
            <a:r>
              <a:rPr lang="en-US" dirty="0"/>
              <a:t>(Lisp)</a:t>
            </a:r>
            <a:r>
              <a:rPr lang="en-US" dirty="0" smtClean="0"/>
              <a:t>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2</a:t>
            </a:fld>
            <a:endParaRPr lang="en-US"/>
          </a:p>
        </p:txBody>
      </p:sp>
    </p:spTree>
    <p:extLst>
      <p:ext uri="{BB962C8B-B14F-4D97-AF65-F5344CB8AC3E}">
        <p14:creationId xmlns:p14="http://schemas.microsoft.com/office/powerpoint/2010/main" val="835645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smtClean="0"/>
              <a:t>A Basic Requirement: Type Safety</a:t>
            </a:r>
            <a:endParaRPr lang="en-US" dirty="0"/>
          </a:p>
        </p:txBody>
      </p:sp>
      <p:sp>
        <p:nvSpPr>
          <p:cNvPr id="3" name="Content Placeholder 2"/>
          <p:cNvSpPr>
            <a:spLocks noGrp="1"/>
          </p:cNvSpPr>
          <p:nvPr>
            <p:ph idx="1"/>
          </p:nvPr>
        </p:nvSpPr>
        <p:spPr>
          <a:xfrm>
            <a:off x="838200" y="1156448"/>
            <a:ext cx="10515600" cy="5020516"/>
          </a:xfrm>
        </p:spPr>
        <p:txBody>
          <a:bodyPr>
            <a:normAutofit/>
          </a:bodyPr>
          <a:lstStyle/>
          <a:p>
            <a:pPr>
              <a:lnSpc>
                <a:spcPct val="110000"/>
              </a:lnSpc>
              <a:spcBef>
                <a:spcPts val="600"/>
              </a:spcBef>
              <a:spcAft>
                <a:spcPts val="600"/>
              </a:spcAft>
            </a:pPr>
            <a:r>
              <a:rPr lang="en-US" dirty="0" smtClean="0"/>
              <a:t>For a garbage collector to work, it must be able to tell whether any given data element or component of a data element is, or could be used as, a pointer to a chunk of allocated memory space. </a:t>
            </a:r>
          </a:p>
          <a:p>
            <a:pPr>
              <a:lnSpc>
                <a:spcPct val="110000"/>
              </a:lnSpc>
              <a:spcBef>
                <a:spcPts val="600"/>
              </a:spcBef>
              <a:spcAft>
                <a:spcPts val="600"/>
              </a:spcAft>
            </a:pPr>
            <a:r>
              <a:rPr lang="en-US" dirty="0" smtClean="0"/>
              <a:t>A language in which the type of any data component can be determined is said to be </a:t>
            </a:r>
            <a:r>
              <a:rPr lang="en-US" dirty="0" smtClean="0">
                <a:solidFill>
                  <a:srgbClr val="00B0F0"/>
                </a:solidFill>
              </a:rPr>
              <a:t>type safe</a:t>
            </a:r>
            <a:r>
              <a:rPr lang="en-US" dirty="0" smtClean="0"/>
              <a:t>. </a:t>
            </a:r>
          </a:p>
          <a:p>
            <a:pPr lvl="1">
              <a:lnSpc>
                <a:spcPct val="110000"/>
              </a:lnSpc>
              <a:spcBef>
                <a:spcPts val="600"/>
              </a:spcBef>
              <a:spcAft>
                <a:spcPts val="600"/>
              </a:spcAft>
            </a:pPr>
            <a:r>
              <a:rPr lang="en-US" dirty="0" smtClean="0"/>
              <a:t>There are type-safe languages like ML, for which we can determine types at </a:t>
            </a:r>
            <a:r>
              <a:rPr lang="en-US" dirty="0" smtClean="0">
                <a:solidFill>
                  <a:schemeClr val="accent4">
                    <a:lumMod val="75000"/>
                  </a:schemeClr>
                </a:solidFill>
              </a:rPr>
              <a:t>compile time</a:t>
            </a:r>
            <a:r>
              <a:rPr lang="en-US" dirty="0" smtClean="0"/>
              <a:t>. </a:t>
            </a:r>
          </a:p>
          <a:p>
            <a:pPr lvl="1">
              <a:lnSpc>
                <a:spcPct val="110000"/>
              </a:lnSpc>
              <a:spcBef>
                <a:spcPts val="600"/>
              </a:spcBef>
              <a:spcAft>
                <a:spcPts val="600"/>
              </a:spcAft>
            </a:pPr>
            <a:r>
              <a:rPr lang="en-US" dirty="0" smtClean="0"/>
              <a:t>There are other type-safe languages, 'like Java, whose types cannot be determined at compile time, but can be determined at </a:t>
            </a:r>
            <a:r>
              <a:rPr lang="en-US" dirty="0" smtClean="0">
                <a:solidFill>
                  <a:schemeClr val="accent6">
                    <a:lumMod val="75000"/>
                  </a:schemeClr>
                </a:solidFill>
              </a:rPr>
              <a:t>run time</a:t>
            </a:r>
            <a:r>
              <a:rPr lang="en-US" dirty="0" smtClean="0"/>
              <a:t>. The latter are called dynamically typed languages. </a:t>
            </a:r>
          </a:p>
        </p:txBody>
      </p:sp>
      <p:sp>
        <p:nvSpPr>
          <p:cNvPr id="4" name="Slide Number Placeholder 3"/>
          <p:cNvSpPr>
            <a:spLocks noGrp="1"/>
          </p:cNvSpPr>
          <p:nvPr>
            <p:ph type="sldNum" sz="quarter" idx="12"/>
          </p:nvPr>
        </p:nvSpPr>
        <p:spPr/>
        <p:txBody>
          <a:bodyPr/>
          <a:lstStyle/>
          <a:p>
            <a:fld id="{EE645454-5A07-423E-8617-7239B6B66F68}" type="slidenum">
              <a:rPr lang="en-US" smtClean="0"/>
              <a:t>20</a:t>
            </a:fld>
            <a:endParaRPr lang="en-US"/>
          </a:p>
        </p:txBody>
      </p:sp>
    </p:spTree>
    <p:extLst>
      <p:ext uri="{BB962C8B-B14F-4D97-AF65-F5344CB8AC3E}">
        <p14:creationId xmlns:p14="http://schemas.microsoft.com/office/powerpoint/2010/main" val="2611976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smtClean="0"/>
              <a:t>A Basic Requirement: Type Safety</a:t>
            </a:r>
            <a:endParaRPr lang="en-US" dirty="0"/>
          </a:p>
        </p:txBody>
      </p:sp>
      <p:sp>
        <p:nvSpPr>
          <p:cNvPr id="3" name="Content Placeholder 2"/>
          <p:cNvSpPr>
            <a:spLocks noGrp="1"/>
          </p:cNvSpPr>
          <p:nvPr>
            <p:ph idx="1"/>
          </p:nvPr>
        </p:nvSpPr>
        <p:spPr>
          <a:xfrm>
            <a:off x="838200" y="1156447"/>
            <a:ext cx="10515600" cy="5459505"/>
          </a:xfrm>
        </p:spPr>
        <p:txBody>
          <a:bodyPr>
            <a:normAutofit/>
          </a:bodyPr>
          <a:lstStyle/>
          <a:p>
            <a:pPr>
              <a:lnSpc>
                <a:spcPct val="110000"/>
              </a:lnSpc>
              <a:spcBef>
                <a:spcPts val="600"/>
              </a:spcBef>
              <a:spcAft>
                <a:spcPts val="600"/>
              </a:spcAft>
            </a:pPr>
            <a:r>
              <a:rPr lang="en-US" dirty="0" smtClean="0"/>
              <a:t>If a language is neither statically nor dynamically type safe, then it is said to be unsafe. .</a:t>
            </a:r>
          </a:p>
          <a:p>
            <a:pPr lvl="1">
              <a:lnSpc>
                <a:spcPct val="110000"/>
              </a:lnSpc>
              <a:spcBef>
                <a:spcPts val="600"/>
              </a:spcBef>
              <a:spcAft>
                <a:spcPts val="600"/>
              </a:spcAft>
            </a:pPr>
            <a:r>
              <a:rPr lang="en-US" dirty="0" smtClean="0"/>
              <a:t>Unsafe languages, such as C and C++, are bad candidates for automatic garbage collection. </a:t>
            </a:r>
          </a:p>
          <a:p>
            <a:pPr>
              <a:lnSpc>
                <a:spcPct val="110000"/>
              </a:lnSpc>
              <a:spcBef>
                <a:spcPts val="600"/>
              </a:spcBef>
              <a:spcAft>
                <a:spcPts val="600"/>
              </a:spcAft>
            </a:pPr>
            <a:r>
              <a:rPr lang="en-US" dirty="0" smtClean="0"/>
              <a:t>In unsafe languages, memory addresses can be manipulated arbitrarily: </a:t>
            </a:r>
          </a:p>
          <a:p>
            <a:pPr lvl="1">
              <a:lnSpc>
                <a:spcPct val="100000"/>
              </a:lnSpc>
              <a:spcBef>
                <a:spcPts val="600"/>
              </a:spcBef>
              <a:spcAft>
                <a:spcPts val="600"/>
              </a:spcAft>
            </a:pPr>
            <a:r>
              <a:rPr lang="en-US" dirty="0" smtClean="0"/>
              <a:t>arbitrary arithmetic operations can be applied to pointers to create new pointers, and arbitrary integers can be cast as pointers.</a:t>
            </a:r>
          </a:p>
          <a:p>
            <a:pPr lvl="1">
              <a:lnSpc>
                <a:spcPct val="100000"/>
              </a:lnSpc>
              <a:spcBef>
                <a:spcPts val="600"/>
              </a:spcBef>
              <a:spcAft>
                <a:spcPts val="600"/>
              </a:spcAft>
            </a:pPr>
            <a:r>
              <a:rPr lang="en-US" dirty="0" smtClean="0"/>
              <a:t> A program theoretically could refer to any location in memory at any time. </a:t>
            </a:r>
          </a:p>
          <a:p>
            <a:pPr lvl="1">
              <a:lnSpc>
                <a:spcPct val="100000"/>
              </a:lnSpc>
              <a:spcBef>
                <a:spcPts val="600"/>
              </a:spcBef>
              <a:spcAft>
                <a:spcPts val="600"/>
              </a:spcAft>
            </a:pPr>
            <a:r>
              <a:rPr lang="en-US" dirty="0" smtClean="0"/>
              <a:t>Consequently, no memory location can be considered to be inaccessible, and no storage can ever be reclaimed safely.</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21</a:t>
            </a:fld>
            <a:endParaRPr lang="en-US"/>
          </a:p>
        </p:txBody>
      </p:sp>
    </p:spTree>
    <p:extLst>
      <p:ext uri="{BB962C8B-B14F-4D97-AF65-F5344CB8AC3E}">
        <p14:creationId xmlns:p14="http://schemas.microsoft.com/office/powerpoint/2010/main" val="2279223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a:t>Performance Metrics</a:t>
            </a:r>
            <a:r>
              <a:rPr lang="en-US" dirty="0" smtClean="0"/>
              <a:t> </a:t>
            </a:r>
            <a:endParaRPr lang="en-US" dirty="0"/>
          </a:p>
        </p:txBody>
      </p:sp>
      <p:sp>
        <p:nvSpPr>
          <p:cNvPr id="3" name="Content Placeholder 2"/>
          <p:cNvSpPr>
            <a:spLocks noGrp="1"/>
          </p:cNvSpPr>
          <p:nvPr>
            <p:ph idx="1"/>
          </p:nvPr>
        </p:nvSpPr>
        <p:spPr>
          <a:xfrm>
            <a:off x="838200" y="981636"/>
            <a:ext cx="10515600" cy="5620870"/>
          </a:xfrm>
        </p:spPr>
        <p:txBody>
          <a:bodyPr>
            <a:normAutofit/>
          </a:bodyPr>
          <a:lstStyle/>
          <a:p>
            <a:pPr>
              <a:lnSpc>
                <a:spcPct val="134000"/>
              </a:lnSpc>
              <a:spcBef>
                <a:spcPts val="600"/>
              </a:spcBef>
            </a:pPr>
            <a:r>
              <a:rPr lang="en-US" dirty="0">
                <a:solidFill>
                  <a:srgbClr val="00B0F0"/>
                </a:solidFill>
              </a:rPr>
              <a:t>Overall Execution </a:t>
            </a:r>
            <a:r>
              <a:rPr lang="en-US" dirty="0" smtClean="0">
                <a:solidFill>
                  <a:srgbClr val="00B0F0"/>
                </a:solidFill>
              </a:rPr>
              <a:t>Time</a:t>
            </a:r>
            <a:r>
              <a:rPr lang="en-US" dirty="0" smtClean="0"/>
              <a:t> </a:t>
            </a:r>
          </a:p>
          <a:p>
            <a:pPr lvl="1">
              <a:lnSpc>
                <a:spcPct val="134000"/>
              </a:lnSpc>
              <a:spcBef>
                <a:spcPts val="600"/>
              </a:spcBef>
            </a:pPr>
            <a:r>
              <a:rPr lang="en-US" dirty="0" smtClean="0"/>
              <a:t>Garbage </a:t>
            </a:r>
            <a:r>
              <a:rPr lang="en-US" dirty="0"/>
              <a:t>collection can be very slow. It is important that it not significantly increase the total run time of an application</a:t>
            </a:r>
            <a:r>
              <a:rPr lang="en-US" dirty="0" smtClean="0"/>
              <a:t>.</a:t>
            </a:r>
          </a:p>
          <a:p>
            <a:pPr lvl="1">
              <a:lnSpc>
                <a:spcPct val="134000"/>
              </a:lnSpc>
              <a:spcBef>
                <a:spcPts val="600"/>
              </a:spcBef>
            </a:pPr>
            <a:r>
              <a:rPr lang="en-US" dirty="0" smtClean="0"/>
              <a:t>Performance </a:t>
            </a:r>
            <a:r>
              <a:rPr lang="en-US" dirty="0"/>
              <a:t>is determined greatly by how it leverages the memory </a:t>
            </a:r>
            <a:r>
              <a:rPr lang="en-US" dirty="0" smtClean="0"/>
              <a:t>subsystem.</a:t>
            </a:r>
          </a:p>
          <a:p>
            <a:pPr>
              <a:lnSpc>
                <a:spcPct val="134000"/>
              </a:lnSpc>
              <a:spcBef>
                <a:spcPts val="600"/>
              </a:spcBef>
            </a:pPr>
            <a:r>
              <a:rPr lang="en-US" dirty="0" smtClean="0">
                <a:solidFill>
                  <a:srgbClr val="00B0F0"/>
                </a:solidFill>
              </a:rPr>
              <a:t>Space Usage </a:t>
            </a:r>
          </a:p>
          <a:p>
            <a:pPr lvl="1">
              <a:lnSpc>
                <a:spcPct val="134000"/>
              </a:lnSpc>
              <a:spcBef>
                <a:spcPts val="600"/>
              </a:spcBef>
            </a:pPr>
            <a:r>
              <a:rPr lang="en-US" dirty="0" smtClean="0"/>
              <a:t>Need to </a:t>
            </a:r>
            <a:r>
              <a:rPr lang="en-US" dirty="0"/>
              <a:t>avoid </a:t>
            </a:r>
            <a:r>
              <a:rPr lang="en-US" dirty="0" smtClean="0"/>
              <a:t>fragmentation and </a:t>
            </a:r>
            <a:r>
              <a:rPr lang="en-US" dirty="0"/>
              <a:t>make the best use of the available </a:t>
            </a:r>
            <a:r>
              <a:rPr lang="en-US" dirty="0" smtClean="0"/>
              <a:t>memory.</a:t>
            </a:r>
            <a:br>
              <a:rPr lang="en-US" dirty="0" smtClean="0"/>
            </a:b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22</a:t>
            </a:fld>
            <a:endParaRPr lang="en-US"/>
          </a:p>
        </p:txBody>
      </p:sp>
    </p:spTree>
    <p:extLst>
      <p:ext uri="{BB962C8B-B14F-4D97-AF65-F5344CB8AC3E}">
        <p14:creationId xmlns:p14="http://schemas.microsoft.com/office/powerpoint/2010/main" val="1623269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a:t>Performance Metrics</a:t>
            </a:r>
            <a:r>
              <a:rPr lang="en-US" dirty="0" smtClean="0"/>
              <a:t> </a:t>
            </a:r>
            <a:endParaRPr lang="en-US" dirty="0"/>
          </a:p>
        </p:txBody>
      </p:sp>
      <p:sp>
        <p:nvSpPr>
          <p:cNvPr id="3" name="Content Placeholder 2"/>
          <p:cNvSpPr>
            <a:spLocks noGrp="1"/>
          </p:cNvSpPr>
          <p:nvPr>
            <p:ph idx="1"/>
          </p:nvPr>
        </p:nvSpPr>
        <p:spPr>
          <a:xfrm>
            <a:off x="838200" y="981636"/>
            <a:ext cx="10515600" cy="5620870"/>
          </a:xfrm>
        </p:spPr>
        <p:txBody>
          <a:bodyPr>
            <a:normAutofit lnSpcReduction="10000"/>
          </a:bodyPr>
          <a:lstStyle/>
          <a:p>
            <a:pPr>
              <a:lnSpc>
                <a:spcPct val="134000"/>
              </a:lnSpc>
              <a:spcBef>
                <a:spcPts val="600"/>
              </a:spcBef>
            </a:pPr>
            <a:r>
              <a:rPr lang="en-US" dirty="0" smtClean="0">
                <a:solidFill>
                  <a:srgbClr val="00B0F0"/>
                </a:solidFill>
              </a:rPr>
              <a:t>Pause Time</a:t>
            </a:r>
            <a:r>
              <a:rPr lang="en-US" dirty="0" smtClean="0"/>
              <a:t> </a:t>
            </a:r>
          </a:p>
          <a:p>
            <a:pPr lvl="1">
              <a:lnSpc>
                <a:spcPct val="134000"/>
              </a:lnSpc>
              <a:spcBef>
                <a:spcPts val="600"/>
              </a:spcBef>
            </a:pPr>
            <a:r>
              <a:rPr lang="en-US" dirty="0" smtClean="0"/>
              <a:t>Simple </a:t>
            </a:r>
            <a:r>
              <a:rPr lang="en-US" dirty="0"/>
              <a:t>garbage collectors are notorious for causing programs - the </a:t>
            </a:r>
            <a:r>
              <a:rPr lang="en-US" dirty="0" err="1"/>
              <a:t>mutators</a:t>
            </a:r>
            <a:r>
              <a:rPr lang="en-US" dirty="0"/>
              <a:t> - to pause suddenly for an extremely long </a:t>
            </a:r>
            <a:r>
              <a:rPr lang="en-US" dirty="0" smtClean="0"/>
              <a:t>time, as garbage collection kicks in without warning. </a:t>
            </a:r>
          </a:p>
          <a:p>
            <a:pPr lvl="1">
              <a:lnSpc>
                <a:spcPct val="134000"/>
              </a:lnSpc>
              <a:spcBef>
                <a:spcPts val="600"/>
              </a:spcBef>
            </a:pPr>
            <a:r>
              <a:rPr lang="en-US" dirty="0" smtClean="0"/>
              <a:t>In addition to minimizing the overall execution time, it is desirable that the </a:t>
            </a:r>
            <a:r>
              <a:rPr lang="en-US" dirty="0"/>
              <a:t>maximum </a:t>
            </a:r>
            <a:r>
              <a:rPr lang="en-US" dirty="0" smtClean="0"/>
              <a:t>pause time </a:t>
            </a:r>
            <a:r>
              <a:rPr lang="en-US" dirty="0"/>
              <a:t>be minimized. </a:t>
            </a:r>
            <a:endParaRPr lang="en-US" dirty="0" smtClean="0"/>
          </a:p>
          <a:p>
            <a:pPr lvl="1">
              <a:lnSpc>
                <a:spcPct val="134000"/>
              </a:lnSpc>
              <a:spcBef>
                <a:spcPts val="600"/>
              </a:spcBef>
            </a:pPr>
            <a:r>
              <a:rPr lang="en-US" dirty="0" smtClean="0"/>
              <a:t>Special case of </a:t>
            </a:r>
            <a:r>
              <a:rPr lang="en-US" dirty="0" smtClean="0">
                <a:solidFill>
                  <a:schemeClr val="accent4">
                    <a:lumMod val="75000"/>
                  </a:schemeClr>
                </a:solidFill>
              </a:rPr>
              <a:t>real-time applications </a:t>
            </a:r>
            <a:r>
              <a:rPr lang="en-US" dirty="0" smtClean="0"/>
              <a:t>- </a:t>
            </a:r>
          </a:p>
          <a:p>
            <a:pPr lvl="2">
              <a:lnSpc>
                <a:spcPct val="134000"/>
              </a:lnSpc>
              <a:spcBef>
                <a:spcPts val="600"/>
              </a:spcBef>
            </a:pPr>
            <a:r>
              <a:rPr lang="en-US" dirty="0" smtClean="0"/>
              <a:t>Requires </a:t>
            </a:r>
            <a:r>
              <a:rPr lang="en-US" dirty="0"/>
              <a:t>certain computations to be completed within a time limit. </a:t>
            </a:r>
            <a:endParaRPr lang="en-US" dirty="0" smtClean="0"/>
          </a:p>
          <a:p>
            <a:pPr lvl="2">
              <a:lnSpc>
                <a:spcPct val="134000"/>
              </a:lnSpc>
              <a:spcBef>
                <a:spcPts val="600"/>
              </a:spcBef>
            </a:pPr>
            <a:r>
              <a:rPr lang="en-US" dirty="0" smtClean="0"/>
              <a:t>Garbage </a:t>
            </a:r>
            <a:r>
              <a:rPr lang="en-US" dirty="0"/>
              <a:t>collection </a:t>
            </a:r>
            <a:r>
              <a:rPr lang="en-US" dirty="0" smtClean="0"/>
              <a:t>must be suppress while </a:t>
            </a:r>
            <a:r>
              <a:rPr lang="en-US" dirty="0"/>
              <a:t>performing real-time </a:t>
            </a:r>
            <a:r>
              <a:rPr lang="en-US" dirty="0" smtClean="0"/>
              <a:t>tasks, or </a:t>
            </a:r>
            <a:r>
              <a:rPr lang="en-US" dirty="0"/>
              <a:t>restrict maximum pause time. </a:t>
            </a:r>
            <a:endParaRPr lang="en-US" dirty="0" smtClean="0"/>
          </a:p>
          <a:p>
            <a:pPr lvl="2">
              <a:lnSpc>
                <a:spcPct val="134000"/>
              </a:lnSpc>
              <a:spcBef>
                <a:spcPts val="600"/>
              </a:spcBef>
            </a:pPr>
            <a:r>
              <a:rPr lang="en-US" dirty="0" smtClean="0"/>
              <a:t>In practice, </a:t>
            </a:r>
            <a:r>
              <a:rPr lang="en-US" dirty="0"/>
              <a:t>garbage collection is seldom </a:t>
            </a:r>
            <a:r>
              <a:rPr lang="en-US" dirty="0" smtClean="0"/>
              <a:t>used in </a:t>
            </a:r>
            <a:r>
              <a:rPr lang="en-US" dirty="0"/>
              <a:t>real-time </a:t>
            </a:r>
            <a:r>
              <a:rPr lang="en-US" dirty="0" smtClean="0"/>
              <a:t>applications.</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23</a:t>
            </a:fld>
            <a:endParaRPr lang="en-US"/>
          </a:p>
        </p:txBody>
      </p:sp>
    </p:spTree>
    <p:extLst>
      <p:ext uri="{BB962C8B-B14F-4D97-AF65-F5344CB8AC3E}">
        <p14:creationId xmlns:p14="http://schemas.microsoft.com/office/powerpoint/2010/main" val="1226704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a:t>Performance Metrics</a:t>
            </a:r>
            <a:r>
              <a:rPr lang="en-US" dirty="0" smtClean="0"/>
              <a:t> </a:t>
            </a:r>
            <a:endParaRPr lang="en-US" dirty="0"/>
          </a:p>
        </p:txBody>
      </p:sp>
      <p:sp>
        <p:nvSpPr>
          <p:cNvPr id="3" name="Content Placeholder 2"/>
          <p:cNvSpPr>
            <a:spLocks noGrp="1"/>
          </p:cNvSpPr>
          <p:nvPr>
            <p:ph idx="1"/>
          </p:nvPr>
        </p:nvSpPr>
        <p:spPr>
          <a:xfrm>
            <a:off x="838200" y="1156448"/>
            <a:ext cx="10739718" cy="5271246"/>
          </a:xfrm>
        </p:spPr>
        <p:txBody>
          <a:bodyPr>
            <a:normAutofit/>
          </a:bodyPr>
          <a:lstStyle/>
          <a:p>
            <a:pPr>
              <a:lnSpc>
                <a:spcPct val="134000"/>
              </a:lnSpc>
              <a:spcBef>
                <a:spcPts val="600"/>
              </a:spcBef>
            </a:pPr>
            <a:r>
              <a:rPr lang="en-US" dirty="0" smtClean="0">
                <a:solidFill>
                  <a:srgbClr val="00B0F0"/>
                </a:solidFill>
              </a:rPr>
              <a:t>Program Locality</a:t>
            </a:r>
            <a:endParaRPr lang="en-US" dirty="0"/>
          </a:p>
          <a:p>
            <a:pPr lvl="1">
              <a:lnSpc>
                <a:spcPct val="134000"/>
              </a:lnSpc>
              <a:spcBef>
                <a:spcPts val="600"/>
              </a:spcBef>
            </a:pPr>
            <a:r>
              <a:rPr lang="en-US" dirty="0" smtClean="0"/>
              <a:t>The </a:t>
            </a:r>
            <a:r>
              <a:rPr lang="en-US" dirty="0"/>
              <a:t>garbage collector controls the </a:t>
            </a:r>
            <a:r>
              <a:rPr lang="en-US" dirty="0" smtClean="0"/>
              <a:t>placement of </a:t>
            </a:r>
            <a:r>
              <a:rPr lang="en-US" dirty="0"/>
              <a:t>data and thus influences </a:t>
            </a:r>
            <a:r>
              <a:rPr lang="en-US" dirty="0" smtClean="0"/>
              <a:t>the data </a:t>
            </a:r>
            <a:r>
              <a:rPr lang="en-US" dirty="0"/>
              <a:t>locality of the mutator program. </a:t>
            </a:r>
            <a:endParaRPr lang="en-US" dirty="0" smtClean="0"/>
          </a:p>
          <a:p>
            <a:pPr lvl="1">
              <a:lnSpc>
                <a:spcPct val="134000"/>
              </a:lnSpc>
              <a:spcBef>
                <a:spcPts val="600"/>
              </a:spcBef>
            </a:pPr>
            <a:r>
              <a:rPr lang="en-US" dirty="0" smtClean="0"/>
              <a:t>It can </a:t>
            </a:r>
            <a:r>
              <a:rPr lang="en-US" dirty="0"/>
              <a:t>improve a mutator's temporal locality by freeing up space and </a:t>
            </a:r>
            <a:r>
              <a:rPr lang="en-US" dirty="0" smtClean="0"/>
              <a:t>reusing it</a:t>
            </a:r>
          </a:p>
          <a:p>
            <a:pPr lvl="1">
              <a:lnSpc>
                <a:spcPct val="134000"/>
              </a:lnSpc>
              <a:spcBef>
                <a:spcPts val="600"/>
              </a:spcBef>
            </a:pPr>
            <a:r>
              <a:rPr lang="en-US" dirty="0" smtClean="0"/>
              <a:t>It </a:t>
            </a:r>
            <a:r>
              <a:rPr lang="en-US" dirty="0"/>
              <a:t>can improve the mutator's spatial locality by relocating data </a:t>
            </a:r>
            <a:r>
              <a:rPr lang="en-US" dirty="0" smtClean="0"/>
              <a:t>used together in the </a:t>
            </a:r>
            <a:r>
              <a:rPr lang="en-US" dirty="0"/>
              <a:t>same cache or pages</a:t>
            </a:r>
            <a:r>
              <a:rPr lang="en-US" dirty="0" smtClean="0"/>
              <a:t> </a:t>
            </a:r>
            <a:br>
              <a:rPr lang="en-US" dirty="0" smtClean="0"/>
            </a:b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24</a:t>
            </a:fld>
            <a:endParaRPr lang="en-US"/>
          </a:p>
        </p:txBody>
      </p:sp>
    </p:spTree>
    <p:extLst>
      <p:ext uri="{BB962C8B-B14F-4D97-AF65-F5344CB8AC3E}">
        <p14:creationId xmlns:p14="http://schemas.microsoft.com/office/powerpoint/2010/main" val="773953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a:t>Reachability</a:t>
            </a:r>
            <a:r>
              <a:rPr lang="en-US" dirty="0" smtClean="0"/>
              <a:t> </a:t>
            </a:r>
            <a:endParaRPr lang="en-US" dirty="0"/>
          </a:p>
        </p:txBody>
      </p:sp>
      <p:sp>
        <p:nvSpPr>
          <p:cNvPr id="3" name="Content Placeholder 2"/>
          <p:cNvSpPr>
            <a:spLocks noGrp="1"/>
          </p:cNvSpPr>
          <p:nvPr>
            <p:ph idx="1"/>
          </p:nvPr>
        </p:nvSpPr>
        <p:spPr>
          <a:xfrm>
            <a:off x="838200" y="1156448"/>
            <a:ext cx="10739718" cy="5271246"/>
          </a:xfrm>
        </p:spPr>
        <p:txBody>
          <a:bodyPr>
            <a:normAutofit/>
          </a:bodyPr>
          <a:lstStyle/>
          <a:p>
            <a:pPr>
              <a:lnSpc>
                <a:spcPct val="134000"/>
              </a:lnSpc>
              <a:spcBef>
                <a:spcPts val="600"/>
              </a:spcBef>
            </a:pPr>
            <a:r>
              <a:rPr lang="en-US" dirty="0">
                <a:solidFill>
                  <a:srgbClr val="00B0F0"/>
                </a:solidFill>
              </a:rPr>
              <a:t>R</a:t>
            </a:r>
            <a:r>
              <a:rPr lang="en-US" dirty="0" smtClean="0">
                <a:solidFill>
                  <a:srgbClr val="00B0F0"/>
                </a:solidFill>
              </a:rPr>
              <a:t>oot set</a:t>
            </a:r>
            <a:r>
              <a:rPr lang="en-US" dirty="0" smtClean="0"/>
              <a:t>: all </a:t>
            </a:r>
            <a:r>
              <a:rPr lang="en-US" dirty="0"/>
              <a:t>the data that can be accessed directly by a program, </a:t>
            </a:r>
            <a:r>
              <a:rPr lang="en-US" dirty="0" smtClean="0"/>
              <a:t>without having </a:t>
            </a:r>
            <a:r>
              <a:rPr lang="en-US" dirty="0"/>
              <a:t>to dereference any </a:t>
            </a:r>
            <a:r>
              <a:rPr lang="en-US" dirty="0" smtClean="0"/>
              <a:t>pointer</a:t>
            </a:r>
          </a:p>
          <a:p>
            <a:pPr>
              <a:lnSpc>
                <a:spcPct val="134000"/>
              </a:lnSpc>
              <a:spcBef>
                <a:spcPts val="600"/>
              </a:spcBef>
            </a:pPr>
            <a:r>
              <a:rPr lang="en-US" dirty="0" smtClean="0"/>
              <a:t>For </a:t>
            </a:r>
            <a:r>
              <a:rPr lang="en-US" dirty="0"/>
              <a:t>example, in Java the </a:t>
            </a:r>
            <a:r>
              <a:rPr lang="en-US" dirty="0" smtClean="0"/>
              <a:t>root set </a:t>
            </a:r>
            <a:r>
              <a:rPr lang="en-US" dirty="0"/>
              <a:t>of a program consists of </a:t>
            </a:r>
            <a:endParaRPr lang="en-US" dirty="0" smtClean="0"/>
          </a:p>
          <a:p>
            <a:pPr lvl="1">
              <a:lnSpc>
                <a:spcPct val="134000"/>
              </a:lnSpc>
              <a:spcBef>
                <a:spcPts val="600"/>
              </a:spcBef>
            </a:pPr>
            <a:r>
              <a:rPr lang="en-US" dirty="0" smtClean="0"/>
              <a:t>all </a:t>
            </a:r>
            <a:r>
              <a:rPr lang="en-US" dirty="0"/>
              <a:t>the static field members and all the </a:t>
            </a:r>
            <a:r>
              <a:rPr lang="en-US" dirty="0" smtClean="0"/>
              <a:t>variable on </a:t>
            </a:r>
            <a:r>
              <a:rPr lang="en-US" dirty="0"/>
              <a:t>its stack. </a:t>
            </a:r>
            <a:endParaRPr lang="en-US" dirty="0" smtClean="0"/>
          </a:p>
          <a:p>
            <a:pPr>
              <a:lnSpc>
                <a:spcPct val="134000"/>
              </a:lnSpc>
              <a:spcBef>
                <a:spcPts val="600"/>
              </a:spcBef>
            </a:pPr>
            <a:r>
              <a:rPr lang="en-US" dirty="0" smtClean="0"/>
              <a:t>A </a:t>
            </a:r>
            <a:r>
              <a:rPr lang="en-US" dirty="0"/>
              <a:t>program obviously can </a:t>
            </a:r>
            <a:r>
              <a:rPr lang="en-US" dirty="0">
                <a:solidFill>
                  <a:srgbClr val="7030A0"/>
                </a:solidFill>
              </a:rPr>
              <a:t>reach</a:t>
            </a:r>
            <a:r>
              <a:rPr lang="en-US" dirty="0"/>
              <a:t> any member of its root set </a:t>
            </a:r>
            <a:r>
              <a:rPr lang="en-US" dirty="0" smtClean="0"/>
              <a:t>at any </a:t>
            </a:r>
            <a:r>
              <a:rPr lang="en-US" dirty="0"/>
              <a:t>time. </a:t>
            </a:r>
            <a:endParaRPr lang="en-US" dirty="0" smtClean="0"/>
          </a:p>
          <a:p>
            <a:pPr>
              <a:lnSpc>
                <a:spcPct val="134000"/>
              </a:lnSpc>
              <a:spcBef>
                <a:spcPts val="600"/>
              </a:spcBef>
            </a:pPr>
            <a:r>
              <a:rPr lang="en-US" dirty="0" smtClean="0"/>
              <a:t>Recursively</a:t>
            </a:r>
            <a:r>
              <a:rPr lang="en-US" dirty="0"/>
              <a:t>, any object with a reference that is stored in the </a:t>
            </a:r>
            <a:r>
              <a:rPr lang="en-US" dirty="0" smtClean="0"/>
              <a:t>field members </a:t>
            </a:r>
            <a:r>
              <a:rPr lang="en-US" dirty="0"/>
              <a:t>or array elements of any </a:t>
            </a:r>
            <a:r>
              <a:rPr lang="en-US" dirty="0">
                <a:solidFill>
                  <a:srgbClr val="7030A0"/>
                </a:solidFill>
              </a:rPr>
              <a:t>reachable</a:t>
            </a:r>
            <a:r>
              <a:rPr lang="en-US" dirty="0"/>
              <a:t> object is itself </a:t>
            </a:r>
            <a:r>
              <a:rPr lang="en-US" dirty="0" smtClean="0">
                <a:solidFill>
                  <a:srgbClr val="7030A0"/>
                </a:solidFill>
              </a:rPr>
              <a:t>reachable</a:t>
            </a:r>
            <a:r>
              <a:rPr lang="en-US" dirty="0" smtClean="0"/>
              <a:t>.</a:t>
            </a:r>
          </a:p>
        </p:txBody>
      </p:sp>
      <p:sp>
        <p:nvSpPr>
          <p:cNvPr id="4" name="Slide Number Placeholder 3"/>
          <p:cNvSpPr>
            <a:spLocks noGrp="1"/>
          </p:cNvSpPr>
          <p:nvPr>
            <p:ph type="sldNum" sz="quarter" idx="12"/>
          </p:nvPr>
        </p:nvSpPr>
        <p:spPr/>
        <p:txBody>
          <a:bodyPr/>
          <a:lstStyle/>
          <a:p>
            <a:fld id="{EE645454-5A07-423E-8617-7239B6B66F68}" type="slidenum">
              <a:rPr lang="en-US" smtClean="0"/>
              <a:t>25</a:t>
            </a:fld>
            <a:endParaRPr lang="en-US"/>
          </a:p>
        </p:txBody>
      </p:sp>
    </p:spTree>
    <p:extLst>
      <p:ext uri="{BB962C8B-B14F-4D97-AF65-F5344CB8AC3E}">
        <p14:creationId xmlns:p14="http://schemas.microsoft.com/office/powerpoint/2010/main" val="1937443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smtClean="0"/>
              <a:t> Reachability </a:t>
            </a:r>
            <a:endParaRPr lang="en-US" dirty="0"/>
          </a:p>
        </p:txBody>
      </p:sp>
      <p:sp>
        <p:nvSpPr>
          <p:cNvPr id="3" name="Content Placeholder 2"/>
          <p:cNvSpPr>
            <a:spLocks noGrp="1"/>
          </p:cNvSpPr>
          <p:nvPr>
            <p:ph idx="1"/>
          </p:nvPr>
        </p:nvSpPr>
        <p:spPr>
          <a:xfrm>
            <a:off x="838200" y="1156448"/>
            <a:ext cx="10739718" cy="5553634"/>
          </a:xfrm>
        </p:spPr>
        <p:txBody>
          <a:bodyPr>
            <a:normAutofit/>
          </a:bodyPr>
          <a:lstStyle/>
          <a:p>
            <a:pPr>
              <a:lnSpc>
                <a:spcPct val="134000"/>
              </a:lnSpc>
              <a:spcBef>
                <a:spcPts val="600"/>
              </a:spcBef>
            </a:pPr>
            <a:r>
              <a:rPr lang="en-US" dirty="0">
                <a:solidFill>
                  <a:srgbClr val="7030A0"/>
                </a:solidFill>
              </a:rPr>
              <a:t>Reachability</a:t>
            </a:r>
            <a:r>
              <a:rPr lang="en-US" dirty="0" smtClean="0"/>
              <a:t> </a:t>
            </a:r>
            <a:r>
              <a:rPr lang="en-US" dirty="0"/>
              <a:t>becomes a bit more complex when the program has been optimized by the compiler. </a:t>
            </a:r>
            <a:endParaRPr lang="en-US" dirty="0" smtClean="0"/>
          </a:p>
          <a:p>
            <a:pPr lvl="1">
              <a:lnSpc>
                <a:spcPct val="134000"/>
              </a:lnSpc>
              <a:spcBef>
                <a:spcPts val="600"/>
              </a:spcBef>
            </a:pPr>
            <a:r>
              <a:rPr lang="en-US" dirty="0" smtClean="0"/>
              <a:t>First</a:t>
            </a:r>
            <a:r>
              <a:rPr lang="en-US" dirty="0"/>
              <a:t>, a compiler may keep reference variables </a:t>
            </a:r>
            <a:r>
              <a:rPr lang="en-US" dirty="0" smtClean="0"/>
              <a:t>in registers</a:t>
            </a:r>
            <a:r>
              <a:rPr lang="en-US" dirty="0"/>
              <a:t>.  </a:t>
            </a:r>
            <a:r>
              <a:rPr lang="en-US" dirty="0" smtClean="0"/>
              <a:t>These </a:t>
            </a:r>
            <a:r>
              <a:rPr lang="en-US" dirty="0"/>
              <a:t>references must also be considered part of the root set. </a:t>
            </a:r>
            <a:endParaRPr lang="en-US" dirty="0" smtClean="0"/>
          </a:p>
          <a:p>
            <a:pPr lvl="1">
              <a:lnSpc>
                <a:spcPct val="134000"/>
              </a:lnSpc>
              <a:spcBef>
                <a:spcPts val="600"/>
              </a:spcBef>
            </a:pPr>
            <a:r>
              <a:rPr lang="en-US" dirty="0" smtClean="0"/>
              <a:t>Second</a:t>
            </a:r>
            <a:r>
              <a:rPr lang="en-US" dirty="0"/>
              <a:t>, even though in a type-safe language programmers do not get to </a:t>
            </a:r>
            <a:r>
              <a:rPr lang="en-US" dirty="0" smtClean="0"/>
              <a:t>manipulate memory </a:t>
            </a:r>
            <a:r>
              <a:rPr lang="en-US" dirty="0"/>
              <a:t>addresses directly, a compiler often does so for the sake of speeding </a:t>
            </a:r>
            <a:r>
              <a:rPr lang="en-US" dirty="0" smtClean="0"/>
              <a:t>up the </a:t>
            </a:r>
            <a:r>
              <a:rPr lang="en-US" dirty="0"/>
              <a:t>code. Thus, registers in compiled code may </a:t>
            </a:r>
            <a:endParaRPr lang="en-US" dirty="0" smtClean="0"/>
          </a:p>
          <a:p>
            <a:pPr lvl="2">
              <a:lnSpc>
                <a:spcPct val="134000"/>
              </a:lnSpc>
              <a:spcBef>
                <a:spcPts val="600"/>
              </a:spcBef>
            </a:pPr>
            <a:r>
              <a:rPr lang="en-US" sz="2200" dirty="0" smtClean="0"/>
              <a:t>point </a:t>
            </a:r>
            <a:r>
              <a:rPr lang="en-US" sz="2200" dirty="0"/>
              <a:t>to the middle of an </a:t>
            </a:r>
            <a:r>
              <a:rPr lang="en-US" sz="2200" dirty="0" smtClean="0"/>
              <a:t>object or </a:t>
            </a:r>
            <a:r>
              <a:rPr lang="en-US" sz="2200" dirty="0"/>
              <a:t>an array, or </a:t>
            </a:r>
            <a:endParaRPr lang="en-US" sz="2200" dirty="0" smtClean="0"/>
          </a:p>
          <a:p>
            <a:pPr lvl="2">
              <a:lnSpc>
                <a:spcPct val="134000"/>
              </a:lnSpc>
              <a:spcBef>
                <a:spcPts val="600"/>
              </a:spcBef>
            </a:pPr>
            <a:r>
              <a:rPr lang="en-US" sz="2200" dirty="0" smtClean="0"/>
              <a:t>they </a:t>
            </a:r>
            <a:r>
              <a:rPr lang="en-US" sz="2200" dirty="0"/>
              <a:t>may contain a value to which an offset will be applied </a:t>
            </a:r>
            <a:r>
              <a:rPr lang="en-US" sz="2200" dirty="0" smtClean="0"/>
              <a:t>to compute </a:t>
            </a:r>
            <a:r>
              <a:rPr lang="en-US" sz="2200" dirty="0"/>
              <a:t>a legal address. </a:t>
            </a:r>
          </a:p>
        </p:txBody>
      </p:sp>
      <p:sp>
        <p:nvSpPr>
          <p:cNvPr id="4" name="Slide Number Placeholder 3"/>
          <p:cNvSpPr>
            <a:spLocks noGrp="1"/>
          </p:cNvSpPr>
          <p:nvPr>
            <p:ph type="sldNum" sz="quarter" idx="12"/>
          </p:nvPr>
        </p:nvSpPr>
        <p:spPr/>
        <p:txBody>
          <a:bodyPr/>
          <a:lstStyle/>
          <a:p>
            <a:fld id="{EE645454-5A07-423E-8617-7239B6B66F68}" type="slidenum">
              <a:rPr lang="en-US" smtClean="0"/>
              <a:t>26</a:t>
            </a:fld>
            <a:endParaRPr lang="en-US"/>
          </a:p>
        </p:txBody>
      </p:sp>
    </p:spTree>
    <p:extLst>
      <p:ext uri="{BB962C8B-B14F-4D97-AF65-F5344CB8AC3E}">
        <p14:creationId xmlns:p14="http://schemas.microsoft.com/office/powerpoint/2010/main" val="322694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smtClean="0"/>
              <a:t> Reachability </a:t>
            </a:r>
            <a:endParaRPr lang="en-US" dirty="0"/>
          </a:p>
        </p:txBody>
      </p:sp>
      <p:sp>
        <p:nvSpPr>
          <p:cNvPr id="3" name="Content Placeholder 2"/>
          <p:cNvSpPr>
            <a:spLocks noGrp="1"/>
          </p:cNvSpPr>
          <p:nvPr>
            <p:ph idx="1"/>
          </p:nvPr>
        </p:nvSpPr>
        <p:spPr>
          <a:xfrm>
            <a:off x="838200" y="1156448"/>
            <a:ext cx="10739718" cy="5553634"/>
          </a:xfrm>
        </p:spPr>
        <p:txBody>
          <a:bodyPr>
            <a:normAutofit/>
          </a:bodyPr>
          <a:lstStyle/>
          <a:p>
            <a:pPr>
              <a:lnSpc>
                <a:spcPct val="134000"/>
              </a:lnSpc>
              <a:spcBef>
                <a:spcPts val="600"/>
              </a:spcBef>
            </a:pPr>
            <a:r>
              <a:rPr lang="en-US" dirty="0" smtClean="0"/>
              <a:t>To find the correct root set by the GC, an optimizing compiler can – </a:t>
            </a:r>
          </a:p>
          <a:p>
            <a:pPr lvl="1">
              <a:lnSpc>
                <a:spcPct val="134000"/>
              </a:lnSpc>
              <a:spcBef>
                <a:spcPts val="600"/>
              </a:spcBef>
            </a:pPr>
            <a:r>
              <a:rPr lang="en-US" dirty="0" smtClean="0"/>
              <a:t>restrict the invocation of garbage collection to only certain code points in the program, when no "hidden" references exist.</a:t>
            </a:r>
          </a:p>
          <a:p>
            <a:pPr lvl="1">
              <a:lnSpc>
                <a:spcPct val="134000"/>
              </a:lnSpc>
              <a:spcBef>
                <a:spcPts val="600"/>
              </a:spcBef>
            </a:pPr>
            <a:r>
              <a:rPr lang="en-US" dirty="0" smtClean="0"/>
              <a:t>write out information that the garbage collector can use to recover all the references, such as specifying which registers contain references, or how to compute the base address of an object that is given an internal address.</a:t>
            </a:r>
          </a:p>
          <a:p>
            <a:pPr lvl="1">
              <a:lnSpc>
                <a:spcPct val="134000"/>
              </a:lnSpc>
              <a:spcBef>
                <a:spcPts val="600"/>
              </a:spcBef>
            </a:pPr>
            <a:r>
              <a:rPr lang="en-US" dirty="0" smtClean="0"/>
              <a:t>assure that there is a reference to the base address of all reachable objects whenever the garbage collector may be invoked.</a:t>
            </a:r>
          </a:p>
          <a:p>
            <a:pPr lvl="1">
              <a:lnSpc>
                <a:spcPct val="134000"/>
              </a:lnSpc>
              <a:spcBef>
                <a:spcPts val="600"/>
              </a:spcBef>
            </a:pPr>
            <a:endParaRPr lang="en-US" sz="2200" dirty="0"/>
          </a:p>
        </p:txBody>
      </p:sp>
      <p:sp>
        <p:nvSpPr>
          <p:cNvPr id="4" name="Slide Number Placeholder 3"/>
          <p:cNvSpPr>
            <a:spLocks noGrp="1"/>
          </p:cNvSpPr>
          <p:nvPr>
            <p:ph type="sldNum" sz="quarter" idx="12"/>
          </p:nvPr>
        </p:nvSpPr>
        <p:spPr/>
        <p:txBody>
          <a:bodyPr/>
          <a:lstStyle/>
          <a:p>
            <a:fld id="{EE645454-5A07-423E-8617-7239B6B66F68}" type="slidenum">
              <a:rPr lang="en-US" smtClean="0"/>
              <a:t>27</a:t>
            </a:fld>
            <a:endParaRPr lang="en-US"/>
          </a:p>
        </p:txBody>
      </p:sp>
    </p:spTree>
    <p:extLst>
      <p:ext uri="{BB962C8B-B14F-4D97-AF65-F5344CB8AC3E}">
        <p14:creationId xmlns:p14="http://schemas.microsoft.com/office/powerpoint/2010/main" val="3733380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smtClean="0"/>
              <a:t> Reachability </a:t>
            </a:r>
            <a:endParaRPr lang="en-US" dirty="0"/>
          </a:p>
        </p:txBody>
      </p:sp>
      <p:sp>
        <p:nvSpPr>
          <p:cNvPr id="3" name="Content Placeholder 2"/>
          <p:cNvSpPr>
            <a:spLocks noGrp="1"/>
          </p:cNvSpPr>
          <p:nvPr>
            <p:ph idx="1"/>
          </p:nvPr>
        </p:nvSpPr>
        <p:spPr>
          <a:xfrm>
            <a:off x="838200" y="1156448"/>
            <a:ext cx="10739718" cy="5553634"/>
          </a:xfrm>
        </p:spPr>
        <p:txBody>
          <a:bodyPr>
            <a:normAutofit/>
          </a:bodyPr>
          <a:lstStyle/>
          <a:p>
            <a:pPr>
              <a:lnSpc>
                <a:spcPct val="134000"/>
              </a:lnSpc>
              <a:spcBef>
                <a:spcPts val="600"/>
              </a:spcBef>
            </a:pPr>
            <a:r>
              <a:rPr lang="en-US" dirty="0"/>
              <a:t>The set of reachable objects changes as a program executes. </a:t>
            </a:r>
            <a:endParaRPr lang="en-US" dirty="0" smtClean="0"/>
          </a:p>
          <a:p>
            <a:pPr>
              <a:lnSpc>
                <a:spcPct val="134000"/>
              </a:lnSpc>
              <a:spcBef>
                <a:spcPts val="600"/>
              </a:spcBef>
            </a:pPr>
            <a:r>
              <a:rPr lang="en-US" dirty="0" smtClean="0"/>
              <a:t>It </a:t>
            </a:r>
            <a:r>
              <a:rPr lang="en-US" dirty="0"/>
              <a:t>grows as </a:t>
            </a:r>
            <a:r>
              <a:rPr lang="en-US" dirty="0" smtClean="0"/>
              <a:t>new objects </a:t>
            </a:r>
            <a:r>
              <a:rPr lang="en-US" dirty="0"/>
              <a:t>get created and shrinks as objects </a:t>
            </a:r>
            <a:r>
              <a:rPr lang="en-US" dirty="0" smtClean="0"/>
              <a:t>become </a:t>
            </a:r>
            <a:r>
              <a:rPr lang="en-US" dirty="0" smtClean="0">
                <a:solidFill>
                  <a:srgbClr val="7030A0"/>
                </a:solidFill>
              </a:rPr>
              <a:t>unreachable</a:t>
            </a:r>
            <a:r>
              <a:rPr lang="en-US" dirty="0"/>
              <a:t>. </a:t>
            </a:r>
            <a:endParaRPr lang="en-US" dirty="0" smtClean="0"/>
          </a:p>
          <a:p>
            <a:pPr>
              <a:lnSpc>
                <a:spcPct val="134000"/>
              </a:lnSpc>
              <a:spcBef>
                <a:spcPts val="600"/>
              </a:spcBef>
            </a:pPr>
            <a:r>
              <a:rPr lang="en-US" dirty="0" smtClean="0"/>
              <a:t>It </a:t>
            </a:r>
            <a:r>
              <a:rPr lang="en-US" dirty="0"/>
              <a:t>is </a:t>
            </a:r>
            <a:r>
              <a:rPr lang="en-US" dirty="0" smtClean="0"/>
              <a:t>important to </a:t>
            </a:r>
            <a:r>
              <a:rPr lang="en-US" dirty="0"/>
              <a:t>remember that once an object becomes </a:t>
            </a:r>
            <a:r>
              <a:rPr lang="en-US" dirty="0">
                <a:solidFill>
                  <a:srgbClr val="7030A0"/>
                </a:solidFill>
              </a:rPr>
              <a:t>unreachable</a:t>
            </a:r>
            <a:r>
              <a:rPr lang="en-US" dirty="0" smtClean="0"/>
              <a:t>, it </a:t>
            </a:r>
            <a:r>
              <a:rPr lang="en-US" dirty="0"/>
              <a:t>cannot become reachable again. </a:t>
            </a:r>
            <a:r>
              <a:rPr lang="en-US" dirty="0" smtClean="0"/>
              <a:t/>
            </a:r>
            <a:br>
              <a:rPr lang="en-US" dirty="0" smtClean="0"/>
            </a:br>
            <a:endParaRPr lang="en-US" dirty="0" smtClean="0"/>
          </a:p>
          <a:p>
            <a:pPr lvl="1">
              <a:lnSpc>
                <a:spcPct val="134000"/>
              </a:lnSpc>
              <a:spcBef>
                <a:spcPts val="600"/>
              </a:spcBef>
            </a:pPr>
            <a:endParaRPr lang="en-US" sz="2200" dirty="0"/>
          </a:p>
        </p:txBody>
      </p:sp>
      <p:sp>
        <p:nvSpPr>
          <p:cNvPr id="4" name="Slide Number Placeholder 3"/>
          <p:cNvSpPr>
            <a:spLocks noGrp="1"/>
          </p:cNvSpPr>
          <p:nvPr>
            <p:ph type="sldNum" sz="quarter" idx="12"/>
          </p:nvPr>
        </p:nvSpPr>
        <p:spPr/>
        <p:txBody>
          <a:bodyPr/>
          <a:lstStyle/>
          <a:p>
            <a:fld id="{EE645454-5A07-423E-8617-7239B6B66F68}" type="slidenum">
              <a:rPr lang="en-US" smtClean="0"/>
              <a:t>28</a:t>
            </a:fld>
            <a:endParaRPr lang="en-US"/>
          </a:p>
        </p:txBody>
      </p:sp>
    </p:spTree>
    <p:extLst>
      <p:ext uri="{BB962C8B-B14F-4D97-AF65-F5344CB8AC3E}">
        <p14:creationId xmlns:p14="http://schemas.microsoft.com/office/powerpoint/2010/main" val="396603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388"/>
            <a:ext cx="10515600" cy="699248"/>
          </a:xfrm>
        </p:spPr>
        <p:txBody>
          <a:bodyPr>
            <a:normAutofit/>
          </a:bodyPr>
          <a:lstStyle/>
          <a:p>
            <a:pPr algn="ctr"/>
            <a:r>
              <a:rPr lang="en-US" dirty="0" smtClean="0"/>
              <a:t> Reachability </a:t>
            </a:r>
            <a:endParaRPr lang="en-US" dirty="0"/>
          </a:p>
        </p:txBody>
      </p:sp>
      <p:sp>
        <p:nvSpPr>
          <p:cNvPr id="3" name="Content Placeholder 2"/>
          <p:cNvSpPr>
            <a:spLocks noGrp="1"/>
          </p:cNvSpPr>
          <p:nvPr>
            <p:ph idx="1"/>
          </p:nvPr>
        </p:nvSpPr>
        <p:spPr>
          <a:xfrm>
            <a:off x="838200" y="981636"/>
            <a:ext cx="10739718" cy="5728446"/>
          </a:xfrm>
        </p:spPr>
        <p:txBody>
          <a:bodyPr>
            <a:normAutofit fontScale="92500"/>
          </a:bodyPr>
          <a:lstStyle/>
          <a:p>
            <a:pPr>
              <a:lnSpc>
                <a:spcPct val="134000"/>
              </a:lnSpc>
              <a:spcBef>
                <a:spcPts val="600"/>
              </a:spcBef>
            </a:pPr>
            <a:r>
              <a:rPr lang="en-US" dirty="0" smtClean="0"/>
              <a:t>There are four basic operations that a mutator performs to change the set of reachable objects.</a:t>
            </a:r>
          </a:p>
          <a:p>
            <a:pPr>
              <a:lnSpc>
                <a:spcPct val="134000"/>
              </a:lnSpc>
              <a:spcBef>
                <a:spcPts val="600"/>
              </a:spcBef>
            </a:pPr>
            <a:r>
              <a:rPr lang="en-US" dirty="0">
                <a:solidFill>
                  <a:srgbClr val="00B0F0"/>
                </a:solidFill>
              </a:rPr>
              <a:t>Object </a:t>
            </a:r>
            <a:r>
              <a:rPr lang="en-US" dirty="0" smtClean="0">
                <a:solidFill>
                  <a:srgbClr val="00B0F0"/>
                </a:solidFill>
              </a:rPr>
              <a:t>Allocations </a:t>
            </a:r>
          </a:p>
          <a:p>
            <a:pPr lvl="1">
              <a:lnSpc>
                <a:spcPct val="134000"/>
              </a:lnSpc>
              <a:spcBef>
                <a:spcPts val="600"/>
              </a:spcBef>
            </a:pPr>
            <a:r>
              <a:rPr lang="en-US" dirty="0" smtClean="0"/>
              <a:t>Performed </a:t>
            </a:r>
            <a:r>
              <a:rPr lang="en-US" dirty="0"/>
              <a:t>by the memory manager, </a:t>
            </a:r>
            <a:r>
              <a:rPr lang="en-US" dirty="0" smtClean="0"/>
              <a:t>which  returns </a:t>
            </a:r>
            <a:r>
              <a:rPr lang="en-US" dirty="0"/>
              <a:t>a reference to each newly allocated chunk of memory</a:t>
            </a:r>
            <a:r>
              <a:rPr lang="en-US" dirty="0" smtClean="0"/>
              <a:t>.</a:t>
            </a:r>
          </a:p>
          <a:p>
            <a:pPr lvl="1">
              <a:lnSpc>
                <a:spcPct val="134000"/>
              </a:lnSpc>
              <a:spcBef>
                <a:spcPts val="600"/>
              </a:spcBef>
            </a:pPr>
            <a:r>
              <a:rPr lang="en-US" dirty="0" smtClean="0"/>
              <a:t>This </a:t>
            </a:r>
            <a:r>
              <a:rPr lang="en-US" dirty="0"/>
              <a:t>operation adds members to the set of reachable </a:t>
            </a:r>
            <a:r>
              <a:rPr lang="en-US" dirty="0" smtClean="0"/>
              <a:t>objects.</a:t>
            </a:r>
          </a:p>
          <a:p>
            <a:pPr>
              <a:lnSpc>
                <a:spcPct val="134000"/>
              </a:lnSpc>
              <a:spcBef>
                <a:spcPts val="600"/>
              </a:spcBef>
            </a:pPr>
            <a:r>
              <a:rPr lang="en-US" dirty="0" smtClean="0">
                <a:solidFill>
                  <a:srgbClr val="00B050"/>
                </a:solidFill>
              </a:rPr>
              <a:t>Parameter </a:t>
            </a:r>
            <a:r>
              <a:rPr lang="en-US" dirty="0">
                <a:solidFill>
                  <a:srgbClr val="00B050"/>
                </a:solidFill>
              </a:rPr>
              <a:t>Passing and Return </a:t>
            </a:r>
            <a:r>
              <a:rPr lang="en-US" dirty="0" smtClean="0">
                <a:solidFill>
                  <a:srgbClr val="00B050"/>
                </a:solidFill>
              </a:rPr>
              <a:t>Values</a:t>
            </a:r>
          </a:p>
          <a:p>
            <a:pPr lvl="1">
              <a:lnSpc>
                <a:spcPct val="134000"/>
              </a:lnSpc>
              <a:spcBef>
                <a:spcPts val="600"/>
              </a:spcBef>
            </a:pPr>
            <a:r>
              <a:rPr lang="en-US" dirty="0" smtClean="0"/>
              <a:t>References </a:t>
            </a:r>
            <a:r>
              <a:rPr lang="en-US" dirty="0"/>
              <a:t>to objects are </a:t>
            </a:r>
            <a:r>
              <a:rPr lang="en-US" dirty="0" smtClean="0"/>
              <a:t>passed from </a:t>
            </a:r>
            <a:r>
              <a:rPr lang="en-US" dirty="0"/>
              <a:t>the actual input parameter to the corresponding formal </a:t>
            </a:r>
            <a:r>
              <a:rPr lang="en-US" dirty="0" smtClean="0"/>
              <a:t>parameter, and </a:t>
            </a:r>
            <a:r>
              <a:rPr lang="en-US" dirty="0"/>
              <a:t>from the returned result back to the </a:t>
            </a:r>
            <a:r>
              <a:rPr lang="en-US" dirty="0" err="1"/>
              <a:t>callee</a:t>
            </a:r>
            <a:r>
              <a:rPr lang="en-US" dirty="0"/>
              <a:t>. </a:t>
            </a:r>
            <a:endParaRPr lang="en-US" dirty="0" smtClean="0"/>
          </a:p>
          <a:p>
            <a:pPr lvl="1">
              <a:lnSpc>
                <a:spcPct val="134000"/>
              </a:lnSpc>
              <a:spcBef>
                <a:spcPts val="600"/>
              </a:spcBef>
            </a:pPr>
            <a:r>
              <a:rPr lang="en-US" dirty="0" smtClean="0"/>
              <a:t>Objects </a:t>
            </a:r>
            <a:r>
              <a:rPr lang="en-US" dirty="0"/>
              <a:t>pointed to </a:t>
            </a:r>
            <a:r>
              <a:rPr lang="en-US" dirty="0" smtClean="0"/>
              <a:t>by these </a:t>
            </a:r>
            <a:r>
              <a:rPr lang="en-US" dirty="0"/>
              <a:t>references remain </a:t>
            </a:r>
            <a:r>
              <a:rPr lang="en-US" dirty="0" smtClean="0"/>
              <a:t>reachable.</a:t>
            </a:r>
          </a:p>
        </p:txBody>
      </p:sp>
      <p:sp>
        <p:nvSpPr>
          <p:cNvPr id="4" name="Slide Number Placeholder 3"/>
          <p:cNvSpPr>
            <a:spLocks noGrp="1"/>
          </p:cNvSpPr>
          <p:nvPr>
            <p:ph type="sldNum" sz="quarter" idx="12"/>
          </p:nvPr>
        </p:nvSpPr>
        <p:spPr/>
        <p:txBody>
          <a:bodyPr/>
          <a:lstStyle/>
          <a:p>
            <a:fld id="{EE645454-5A07-423E-8617-7239B6B66F68}" type="slidenum">
              <a:rPr lang="en-US" smtClean="0"/>
              <a:t>29</a:t>
            </a:fld>
            <a:endParaRPr lang="en-US"/>
          </a:p>
        </p:txBody>
      </p:sp>
    </p:spTree>
    <p:extLst>
      <p:ext uri="{BB962C8B-B14F-4D97-AF65-F5344CB8AC3E}">
        <p14:creationId xmlns:p14="http://schemas.microsoft.com/office/powerpoint/2010/main" val="3876103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831663"/>
          </a:xfrm>
        </p:spPr>
        <p:txBody>
          <a:bodyPr/>
          <a:lstStyle/>
          <a:p>
            <a:pPr algn="ctr"/>
            <a:r>
              <a:rPr lang="en-US" dirty="0" smtClean="0"/>
              <a:t>Memory Manager</a:t>
            </a:r>
            <a:endParaRPr lang="en-US" dirty="0"/>
          </a:p>
        </p:txBody>
      </p:sp>
      <p:sp>
        <p:nvSpPr>
          <p:cNvPr id="3" name="Content Placeholder 2"/>
          <p:cNvSpPr>
            <a:spLocks noGrp="1"/>
          </p:cNvSpPr>
          <p:nvPr>
            <p:ph idx="1"/>
          </p:nvPr>
        </p:nvSpPr>
        <p:spPr>
          <a:xfrm>
            <a:off x="838200" y="1196789"/>
            <a:ext cx="10515600" cy="5338482"/>
          </a:xfrm>
        </p:spPr>
        <p:txBody>
          <a:bodyPr>
            <a:normAutofit fontScale="92500" lnSpcReduction="10000"/>
          </a:bodyPr>
          <a:lstStyle/>
          <a:p>
            <a:pPr>
              <a:lnSpc>
                <a:spcPct val="100000"/>
              </a:lnSpc>
              <a:spcBef>
                <a:spcPts val="600"/>
              </a:spcBef>
              <a:spcAft>
                <a:spcPts val="600"/>
              </a:spcAft>
            </a:pPr>
            <a:r>
              <a:rPr lang="en-US" dirty="0" smtClean="0">
                <a:solidFill>
                  <a:schemeClr val="accent2">
                    <a:lumMod val="75000"/>
                  </a:schemeClr>
                </a:solidFill>
              </a:rPr>
              <a:t>Memory Manager </a:t>
            </a:r>
            <a:r>
              <a:rPr lang="en-US" dirty="0" smtClean="0"/>
              <a:t>is the subsystem that allocates and deallocates space in the heap.</a:t>
            </a:r>
          </a:p>
          <a:p>
            <a:pPr>
              <a:lnSpc>
                <a:spcPct val="100000"/>
              </a:lnSpc>
              <a:spcBef>
                <a:spcPts val="600"/>
              </a:spcBef>
              <a:spcAft>
                <a:spcPts val="600"/>
              </a:spcAft>
            </a:pPr>
            <a:r>
              <a:rPr lang="en-US" dirty="0" smtClean="0"/>
              <a:t>Keep track of all the free space in the heap storage at all the time</a:t>
            </a:r>
          </a:p>
          <a:p>
            <a:pPr>
              <a:lnSpc>
                <a:spcPct val="100000"/>
              </a:lnSpc>
              <a:spcBef>
                <a:spcPts val="600"/>
              </a:spcBef>
              <a:spcAft>
                <a:spcPts val="600"/>
              </a:spcAft>
            </a:pPr>
            <a:r>
              <a:rPr lang="en-US" dirty="0" smtClean="0">
                <a:solidFill>
                  <a:srgbClr val="00B0F0"/>
                </a:solidFill>
              </a:rPr>
              <a:t>Allocation</a:t>
            </a:r>
          </a:p>
          <a:p>
            <a:pPr lvl="1">
              <a:lnSpc>
                <a:spcPct val="100000"/>
              </a:lnSpc>
              <a:spcBef>
                <a:spcPts val="600"/>
              </a:spcBef>
              <a:spcAft>
                <a:spcPts val="600"/>
              </a:spcAft>
            </a:pPr>
            <a:r>
              <a:rPr lang="en-US" sz="2600" dirty="0" smtClean="0"/>
              <a:t>When a program requests memory for a variable or object, the memory manager produces a chunk of contiguous heap memory of the requested size. </a:t>
            </a:r>
          </a:p>
          <a:p>
            <a:pPr lvl="1">
              <a:lnSpc>
                <a:spcPct val="100000"/>
              </a:lnSpc>
              <a:spcBef>
                <a:spcPts val="600"/>
              </a:spcBef>
              <a:spcAft>
                <a:spcPts val="600"/>
              </a:spcAft>
            </a:pPr>
            <a:r>
              <a:rPr lang="en-US" sz="2600" dirty="0" smtClean="0"/>
              <a:t>If possible, it satisfies an allocation request using free space in the heap; </a:t>
            </a:r>
          </a:p>
          <a:p>
            <a:pPr lvl="1">
              <a:lnSpc>
                <a:spcPct val="100000"/>
              </a:lnSpc>
              <a:spcBef>
                <a:spcPts val="600"/>
              </a:spcBef>
              <a:spcAft>
                <a:spcPts val="600"/>
              </a:spcAft>
            </a:pPr>
            <a:r>
              <a:rPr lang="en-US" sz="2600" dirty="0" smtClean="0"/>
              <a:t>if no chunk of the needed size is available, it seeks to increase the heap storage space by getting consecutive bytes of virtual memory from the operating system. </a:t>
            </a:r>
          </a:p>
          <a:p>
            <a:pPr lvl="1">
              <a:lnSpc>
                <a:spcPct val="100000"/>
              </a:lnSpc>
              <a:spcBef>
                <a:spcPts val="600"/>
              </a:spcBef>
              <a:spcAft>
                <a:spcPts val="600"/>
              </a:spcAft>
            </a:pPr>
            <a:r>
              <a:rPr lang="en-US" sz="2600" dirty="0" smtClean="0"/>
              <a:t>If space is exhausted, the memory manager passes that information back to the application program. </a:t>
            </a:r>
          </a:p>
        </p:txBody>
      </p:sp>
      <p:sp>
        <p:nvSpPr>
          <p:cNvPr id="4" name="Slide Number Placeholder 3"/>
          <p:cNvSpPr>
            <a:spLocks noGrp="1"/>
          </p:cNvSpPr>
          <p:nvPr>
            <p:ph type="sldNum" sz="quarter" idx="12"/>
          </p:nvPr>
        </p:nvSpPr>
        <p:spPr/>
        <p:txBody>
          <a:bodyPr/>
          <a:lstStyle/>
          <a:p>
            <a:fld id="{EE645454-5A07-423E-8617-7239B6B66F68}" type="slidenum">
              <a:rPr lang="en-US" smtClean="0"/>
              <a:t>3</a:t>
            </a:fld>
            <a:endParaRPr lang="en-US"/>
          </a:p>
        </p:txBody>
      </p:sp>
    </p:spTree>
    <p:extLst>
      <p:ext uri="{BB962C8B-B14F-4D97-AF65-F5344CB8AC3E}">
        <p14:creationId xmlns:p14="http://schemas.microsoft.com/office/powerpoint/2010/main" val="1042607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Reachability </a:t>
            </a:r>
            <a:endParaRPr lang="en-US" dirty="0"/>
          </a:p>
        </p:txBody>
      </p:sp>
      <p:sp>
        <p:nvSpPr>
          <p:cNvPr id="3" name="Content Placeholder 2"/>
          <p:cNvSpPr>
            <a:spLocks noGrp="1"/>
          </p:cNvSpPr>
          <p:nvPr>
            <p:ph idx="1"/>
          </p:nvPr>
        </p:nvSpPr>
        <p:spPr>
          <a:xfrm>
            <a:off x="838200" y="981636"/>
            <a:ext cx="10739718" cy="5728446"/>
          </a:xfrm>
        </p:spPr>
        <p:txBody>
          <a:bodyPr>
            <a:normAutofit fontScale="92500" lnSpcReduction="20000"/>
          </a:bodyPr>
          <a:lstStyle/>
          <a:p>
            <a:pPr>
              <a:lnSpc>
                <a:spcPct val="134000"/>
              </a:lnSpc>
              <a:spcBef>
                <a:spcPts val="600"/>
              </a:spcBef>
            </a:pPr>
            <a:r>
              <a:rPr lang="en-US" dirty="0" smtClean="0">
                <a:solidFill>
                  <a:srgbClr val="00B0F0"/>
                </a:solidFill>
              </a:rPr>
              <a:t>Reference Assignments </a:t>
            </a:r>
          </a:p>
          <a:p>
            <a:pPr lvl="1">
              <a:lnSpc>
                <a:spcPct val="120000"/>
              </a:lnSpc>
              <a:spcBef>
                <a:spcPts val="0"/>
              </a:spcBef>
              <a:spcAft>
                <a:spcPts val="600"/>
              </a:spcAft>
            </a:pPr>
            <a:r>
              <a:rPr lang="en-US" dirty="0" smtClean="0"/>
              <a:t>Assignments </a:t>
            </a:r>
            <a:r>
              <a:rPr lang="en-US" dirty="0"/>
              <a:t>of the form u = v, where u and </a:t>
            </a:r>
            <a:r>
              <a:rPr lang="en-US" dirty="0" smtClean="0"/>
              <a:t>v are </a:t>
            </a:r>
            <a:r>
              <a:rPr lang="en-US" dirty="0"/>
              <a:t>references, have two effects. </a:t>
            </a:r>
            <a:endParaRPr lang="en-US" dirty="0" smtClean="0"/>
          </a:p>
          <a:p>
            <a:pPr lvl="1">
              <a:lnSpc>
                <a:spcPct val="120000"/>
              </a:lnSpc>
              <a:spcBef>
                <a:spcPts val="0"/>
              </a:spcBef>
              <a:spcAft>
                <a:spcPts val="600"/>
              </a:spcAft>
            </a:pPr>
            <a:r>
              <a:rPr lang="en-US" dirty="0" smtClean="0"/>
              <a:t>First</a:t>
            </a:r>
            <a:r>
              <a:rPr lang="en-US" dirty="0"/>
              <a:t>, u is now a reference to the </a:t>
            </a:r>
            <a:r>
              <a:rPr lang="en-US" dirty="0" smtClean="0"/>
              <a:t>object referred </a:t>
            </a:r>
            <a:r>
              <a:rPr lang="en-US" dirty="0"/>
              <a:t>to by v .  </a:t>
            </a:r>
            <a:r>
              <a:rPr lang="en-US" dirty="0" smtClean="0"/>
              <a:t>As </a:t>
            </a:r>
            <a:r>
              <a:rPr lang="en-US" dirty="0"/>
              <a:t>long as u is reachable, the object it refers to is </a:t>
            </a:r>
            <a:r>
              <a:rPr lang="en-US" dirty="0" smtClean="0"/>
              <a:t>surely reachable</a:t>
            </a:r>
            <a:r>
              <a:rPr lang="en-US" dirty="0"/>
              <a:t>. </a:t>
            </a:r>
            <a:endParaRPr lang="en-US" dirty="0" smtClean="0"/>
          </a:p>
          <a:p>
            <a:pPr lvl="1">
              <a:lnSpc>
                <a:spcPct val="120000"/>
              </a:lnSpc>
              <a:spcBef>
                <a:spcPts val="0"/>
              </a:spcBef>
              <a:spcAft>
                <a:spcPts val="600"/>
              </a:spcAft>
            </a:pPr>
            <a:r>
              <a:rPr lang="en-US" dirty="0" smtClean="0"/>
              <a:t>Second</a:t>
            </a:r>
            <a:r>
              <a:rPr lang="en-US" dirty="0"/>
              <a:t>, the original reference in u is lost. If this reference </a:t>
            </a:r>
            <a:r>
              <a:rPr lang="en-US" dirty="0" smtClean="0"/>
              <a:t>is the </a:t>
            </a:r>
            <a:r>
              <a:rPr lang="en-US" dirty="0"/>
              <a:t>last to some reachable object, then that object becomes </a:t>
            </a:r>
            <a:r>
              <a:rPr lang="en-US" dirty="0" smtClean="0"/>
              <a:t>unreachable.</a:t>
            </a:r>
          </a:p>
          <a:p>
            <a:pPr lvl="1">
              <a:lnSpc>
                <a:spcPct val="120000"/>
              </a:lnSpc>
              <a:spcBef>
                <a:spcPts val="0"/>
              </a:spcBef>
              <a:spcAft>
                <a:spcPts val="600"/>
              </a:spcAft>
            </a:pPr>
            <a:r>
              <a:rPr lang="en-US" dirty="0" smtClean="0"/>
              <a:t>Any </a:t>
            </a:r>
            <a:r>
              <a:rPr lang="en-US" dirty="0"/>
              <a:t>time an object becomes unreachable, all objects that are </a:t>
            </a:r>
            <a:r>
              <a:rPr lang="en-US" dirty="0" smtClean="0"/>
              <a:t>reachable only </a:t>
            </a:r>
            <a:r>
              <a:rPr lang="en-US" dirty="0"/>
              <a:t>through references contained in that object also become </a:t>
            </a:r>
            <a:r>
              <a:rPr lang="en-US" dirty="0" smtClean="0"/>
              <a:t>unreachable.</a:t>
            </a:r>
          </a:p>
          <a:p>
            <a:pPr>
              <a:lnSpc>
                <a:spcPct val="134000"/>
              </a:lnSpc>
              <a:spcBef>
                <a:spcPts val="600"/>
              </a:spcBef>
            </a:pPr>
            <a:r>
              <a:rPr lang="en-US" dirty="0" smtClean="0">
                <a:solidFill>
                  <a:srgbClr val="00B050"/>
                </a:solidFill>
              </a:rPr>
              <a:t>Procedure Returns </a:t>
            </a:r>
          </a:p>
          <a:p>
            <a:pPr lvl="1">
              <a:lnSpc>
                <a:spcPct val="120000"/>
              </a:lnSpc>
              <a:spcBef>
                <a:spcPts val="0"/>
              </a:spcBef>
              <a:spcAft>
                <a:spcPts val="600"/>
              </a:spcAft>
            </a:pPr>
            <a:r>
              <a:rPr lang="en-US" dirty="0" smtClean="0"/>
              <a:t>As </a:t>
            </a:r>
            <a:r>
              <a:rPr lang="en-US" dirty="0"/>
              <a:t>a procedure exits, the frame holding its </a:t>
            </a:r>
            <a:r>
              <a:rPr lang="en-US" dirty="0" smtClean="0"/>
              <a:t>local variables </a:t>
            </a:r>
            <a:r>
              <a:rPr lang="en-US" dirty="0"/>
              <a:t>is popped off the stack. </a:t>
            </a:r>
            <a:endParaRPr lang="en-US" dirty="0" smtClean="0"/>
          </a:p>
          <a:p>
            <a:pPr lvl="1">
              <a:lnSpc>
                <a:spcPct val="120000"/>
              </a:lnSpc>
              <a:spcBef>
                <a:spcPts val="0"/>
              </a:spcBef>
              <a:spcAft>
                <a:spcPts val="600"/>
              </a:spcAft>
            </a:pPr>
            <a:r>
              <a:rPr lang="en-US" dirty="0" smtClean="0"/>
              <a:t>If </a:t>
            </a:r>
            <a:r>
              <a:rPr lang="en-US" dirty="0"/>
              <a:t>the frame holds the only </a:t>
            </a:r>
            <a:r>
              <a:rPr lang="en-US" dirty="0" smtClean="0"/>
              <a:t>reachable reference </a:t>
            </a:r>
            <a:r>
              <a:rPr lang="en-US" dirty="0"/>
              <a:t>to any object, that object becomes unreachable. </a:t>
            </a:r>
            <a:endParaRPr lang="en-US" dirty="0" smtClean="0"/>
          </a:p>
          <a:p>
            <a:pPr lvl="1">
              <a:lnSpc>
                <a:spcPct val="120000"/>
              </a:lnSpc>
              <a:spcBef>
                <a:spcPts val="0"/>
              </a:spcBef>
              <a:spcAft>
                <a:spcPts val="600"/>
              </a:spcAft>
            </a:pPr>
            <a:r>
              <a:rPr lang="en-US" dirty="0" smtClean="0"/>
              <a:t>Again</a:t>
            </a:r>
            <a:r>
              <a:rPr lang="en-US" dirty="0"/>
              <a:t>, if </a:t>
            </a:r>
            <a:r>
              <a:rPr lang="en-US" dirty="0" smtClean="0"/>
              <a:t>the now </a:t>
            </a:r>
            <a:r>
              <a:rPr lang="en-US" dirty="0"/>
              <a:t>unreachable objects hold the only references to other objects, </a:t>
            </a:r>
            <a:r>
              <a:rPr lang="en-US" dirty="0" smtClean="0"/>
              <a:t>they too </a:t>
            </a:r>
            <a:r>
              <a:rPr lang="en-US" dirty="0"/>
              <a:t>become unreachable, and so on.</a:t>
            </a:r>
            <a:r>
              <a:rPr lang="en-US" dirty="0" smtClean="0"/>
              <a:t> </a:t>
            </a:r>
          </a:p>
        </p:txBody>
      </p:sp>
      <p:sp>
        <p:nvSpPr>
          <p:cNvPr id="4" name="Slide Number Placeholder 3"/>
          <p:cNvSpPr>
            <a:spLocks noGrp="1"/>
          </p:cNvSpPr>
          <p:nvPr>
            <p:ph type="sldNum" sz="quarter" idx="12"/>
          </p:nvPr>
        </p:nvSpPr>
        <p:spPr/>
        <p:txBody>
          <a:bodyPr/>
          <a:lstStyle/>
          <a:p>
            <a:fld id="{EE645454-5A07-423E-8617-7239B6B66F68}" type="slidenum">
              <a:rPr lang="en-US" smtClean="0"/>
              <a:t>30</a:t>
            </a:fld>
            <a:endParaRPr lang="en-US"/>
          </a:p>
        </p:txBody>
      </p:sp>
    </p:spTree>
    <p:extLst>
      <p:ext uri="{BB962C8B-B14F-4D97-AF65-F5344CB8AC3E}">
        <p14:creationId xmlns:p14="http://schemas.microsoft.com/office/powerpoint/2010/main" val="1318654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Finding Unreachable Objects</a:t>
            </a:r>
            <a:endParaRPr lang="en-US" dirty="0"/>
          </a:p>
        </p:txBody>
      </p:sp>
      <p:sp>
        <p:nvSpPr>
          <p:cNvPr id="3" name="Content Placeholder 2"/>
          <p:cNvSpPr>
            <a:spLocks noGrp="1"/>
          </p:cNvSpPr>
          <p:nvPr>
            <p:ph idx="1"/>
          </p:nvPr>
        </p:nvSpPr>
        <p:spPr>
          <a:xfrm>
            <a:off x="838200" y="981636"/>
            <a:ext cx="10739718" cy="5728446"/>
          </a:xfrm>
        </p:spPr>
        <p:txBody>
          <a:bodyPr>
            <a:normAutofit/>
          </a:bodyPr>
          <a:lstStyle/>
          <a:p>
            <a:pPr>
              <a:lnSpc>
                <a:spcPct val="100000"/>
              </a:lnSpc>
              <a:spcBef>
                <a:spcPts val="0"/>
              </a:spcBef>
              <a:spcAft>
                <a:spcPts val="600"/>
              </a:spcAft>
            </a:pPr>
            <a:r>
              <a:rPr lang="en-US" dirty="0"/>
              <a:t>There are </a:t>
            </a:r>
            <a:r>
              <a:rPr lang="en-US" dirty="0">
                <a:solidFill>
                  <a:schemeClr val="accent4">
                    <a:lumMod val="75000"/>
                  </a:schemeClr>
                </a:solidFill>
              </a:rPr>
              <a:t>two basic ways</a:t>
            </a:r>
            <a:r>
              <a:rPr lang="en-US" dirty="0"/>
              <a:t> to find unreachable objects. </a:t>
            </a:r>
            <a:endParaRPr lang="en-US" dirty="0" smtClean="0"/>
          </a:p>
          <a:p>
            <a:pPr lvl="1">
              <a:lnSpc>
                <a:spcPct val="100000"/>
              </a:lnSpc>
              <a:spcBef>
                <a:spcPts val="0"/>
              </a:spcBef>
              <a:spcAft>
                <a:spcPts val="600"/>
              </a:spcAft>
            </a:pPr>
            <a:r>
              <a:rPr lang="en-US" dirty="0" smtClean="0"/>
              <a:t>Catch the transitions </a:t>
            </a:r>
            <a:r>
              <a:rPr lang="en-US" dirty="0"/>
              <a:t>as reachable objects turn unreachable, </a:t>
            </a:r>
            <a:endParaRPr lang="en-US" dirty="0" smtClean="0"/>
          </a:p>
          <a:p>
            <a:pPr lvl="1">
              <a:lnSpc>
                <a:spcPct val="100000"/>
              </a:lnSpc>
              <a:spcBef>
                <a:spcPts val="0"/>
              </a:spcBef>
              <a:spcAft>
                <a:spcPts val="1200"/>
              </a:spcAft>
            </a:pPr>
            <a:r>
              <a:rPr lang="en-US" dirty="0" smtClean="0"/>
              <a:t>Periodically </a:t>
            </a:r>
            <a:r>
              <a:rPr lang="en-US" dirty="0"/>
              <a:t>locate </a:t>
            </a:r>
            <a:r>
              <a:rPr lang="en-US" dirty="0" smtClean="0"/>
              <a:t>all the </a:t>
            </a:r>
            <a:r>
              <a:rPr lang="en-US" dirty="0"/>
              <a:t>reachable objects and then infer that all the other objects are </a:t>
            </a:r>
            <a:r>
              <a:rPr lang="en-US" dirty="0" smtClean="0"/>
              <a:t>unreachable. </a:t>
            </a:r>
          </a:p>
          <a:p>
            <a:pPr>
              <a:lnSpc>
                <a:spcPct val="100000"/>
              </a:lnSpc>
              <a:spcBef>
                <a:spcPts val="0"/>
              </a:spcBef>
              <a:spcAft>
                <a:spcPts val="600"/>
              </a:spcAft>
            </a:pPr>
            <a:r>
              <a:rPr lang="en-US" dirty="0" smtClean="0">
                <a:solidFill>
                  <a:srgbClr val="00B0F0"/>
                </a:solidFill>
              </a:rPr>
              <a:t>Reference </a:t>
            </a:r>
            <a:r>
              <a:rPr lang="en-US" dirty="0">
                <a:solidFill>
                  <a:srgbClr val="00B0F0"/>
                </a:solidFill>
              </a:rPr>
              <a:t>counting</a:t>
            </a:r>
            <a:r>
              <a:rPr lang="en-US" dirty="0"/>
              <a:t>, </a:t>
            </a:r>
            <a:r>
              <a:rPr lang="en-US" dirty="0" smtClean="0"/>
              <a:t> is </a:t>
            </a:r>
            <a:r>
              <a:rPr lang="en-US" dirty="0"/>
              <a:t>a well-known approximation</a:t>
            </a:r>
            <a:r>
              <a:rPr lang="en-US" dirty="0" smtClean="0"/>
              <a:t> </a:t>
            </a:r>
            <a:r>
              <a:rPr lang="en-US" dirty="0"/>
              <a:t> </a:t>
            </a:r>
            <a:r>
              <a:rPr lang="en-US" dirty="0" smtClean="0"/>
              <a:t>to </a:t>
            </a:r>
            <a:r>
              <a:rPr lang="en-US" dirty="0"/>
              <a:t>the first approach. </a:t>
            </a:r>
            <a:endParaRPr lang="en-US" dirty="0" smtClean="0"/>
          </a:p>
          <a:p>
            <a:pPr lvl="1">
              <a:lnSpc>
                <a:spcPct val="100000"/>
              </a:lnSpc>
              <a:spcBef>
                <a:spcPts val="0"/>
              </a:spcBef>
              <a:spcAft>
                <a:spcPts val="600"/>
              </a:spcAft>
            </a:pPr>
            <a:r>
              <a:rPr lang="en-US" dirty="0" smtClean="0"/>
              <a:t>A </a:t>
            </a:r>
            <a:r>
              <a:rPr lang="en-US" dirty="0"/>
              <a:t>count of the references to an </a:t>
            </a:r>
            <a:r>
              <a:rPr lang="en-US" dirty="0" smtClean="0"/>
              <a:t>object is maintained, as the </a:t>
            </a:r>
            <a:r>
              <a:rPr lang="en-US" dirty="0"/>
              <a:t>mutator performs actions that may change the reachability set. </a:t>
            </a:r>
            <a:endParaRPr lang="en-US" dirty="0" smtClean="0"/>
          </a:p>
          <a:p>
            <a:pPr lvl="1">
              <a:lnSpc>
                <a:spcPct val="100000"/>
              </a:lnSpc>
              <a:spcBef>
                <a:spcPts val="0"/>
              </a:spcBef>
              <a:spcAft>
                <a:spcPts val="600"/>
              </a:spcAft>
            </a:pPr>
            <a:r>
              <a:rPr lang="en-US" dirty="0" smtClean="0"/>
              <a:t>When the count </a:t>
            </a:r>
            <a:r>
              <a:rPr lang="en-US" dirty="0"/>
              <a:t>goes to zero, the object becomes unreachable. </a:t>
            </a:r>
            <a:endParaRPr lang="en-US"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31</a:t>
            </a:fld>
            <a:endParaRPr lang="en-US"/>
          </a:p>
        </p:txBody>
      </p:sp>
    </p:spTree>
    <p:extLst>
      <p:ext uri="{BB962C8B-B14F-4D97-AF65-F5344CB8AC3E}">
        <p14:creationId xmlns:p14="http://schemas.microsoft.com/office/powerpoint/2010/main" val="20696977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Finding Unreachable Objects</a:t>
            </a:r>
            <a:endParaRPr lang="en-US" dirty="0"/>
          </a:p>
        </p:txBody>
      </p:sp>
      <p:sp>
        <p:nvSpPr>
          <p:cNvPr id="3" name="Content Placeholder 2"/>
          <p:cNvSpPr>
            <a:spLocks noGrp="1"/>
          </p:cNvSpPr>
          <p:nvPr>
            <p:ph idx="1"/>
          </p:nvPr>
        </p:nvSpPr>
        <p:spPr>
          <a:xfrm>
            <a:off x="838200" y="981636"/>
            <a:ext cx="10739718" cy="5728446"/>
          </a:xfrm>
        </p:spPr>
        <p:txBody>
          <a:bodyPr>
            <a:normAutofit fontScale="85000" lnSpcReduction="20000"/>
          </a:bodyPr>
          <a:lstStyle/>
          <a:p>
            <a:pPr>
              <a:lnSpc>
                <a:spcPct val="134000"/>
              </a:lnSpc>
              <a:spcBef>
                <a:spcPts val="600"/>
              </a:spcBef>
            </a:pPr>
            <a:r>
              <a:rPr lang="en-US" dirty="0" smtClean="0"/>
              <a:t>The </a:t>
            </a:r>
            <a:r>
              <a:rPr lang="en-US" dirty="0"/>
              <a:t>second approach computes reachability by </a:t>
            </a:r>
            <a:r>
              <a:rPr lang="en-US" dirty="0">
                <a:solidFill>
                  <a:srgbClr val="00B0F0"/>
                </a:solidFill>
              </a:rPr>
              <a:t>tracing</a:t>
            </a:r>
            <a:r>
              <a:rPr lang="en-US" dirty="0"/>
              <a:t> all the </a:t>
            </a:r>
            <a:r>
              <a:rPr lang="en-US" dirty="0" smtClean="0"/>
              <a:t>references transitively</a:t>
            </a:r>
            <a:r>
              <a:rPr lang="en-US" dirty="0"/>
              <a:t>. </a:t>
            </a:r>
            <a:endParaRPr lang="en-US" dirty="0" smtClean="0"/>
          </a:p>
          <a:p>
            <a:pPr>
              <a:lnSpc>
                <a:spcPct val="134000"/>
              </a:lnSpc>
              <a:spcBef>
                <a:spcPts val="600"/>
              </a:spcBef>
            </a:pPr>
            <a:r>
              <a:rPr lang="en-US" dirty="0" smtClean="0"/>
              <a:t>A </a:t>
            </a:r>
            <a:r>
              <a:rPr lang="en-US" dirty="0">
                <a:solidFill>
                  <a:srgbClr val="7030A0"/>
                </a:solidFill>
              </a:rPr>
              <a:t>trace-based garbage collector </a:t>
            </a:r>
            <a:endParaRPr lang="en-US" dirty="0" smtClean="0">
              <a:solidFill>
                <a:srgbClr val="7030A0"/>
              </a:solidFill>
            </a:endParaRPr>
          </a:p>
          <a:p>
            <a:pPr lvl="1">
              <a:lnSpc>
                <a:spcPct val="134000"/>
              </a:lnSpc>
              <a:spcBef>
                <a:spcPts val="600"/>
              </a:spcBef>
            </a:pPr>
            <a:r>
              <a:rPr lang="en-US" sz="2600" dirty="0" smtClean="0"/>
              <a:t>starts </a:t>
            </a:r>
            <a:r>
              <a:rPr lang="en-US" sz="2600" dirty="0"/>
              <a:t>by labeling ( "marking" ) </a:t>
            </a:r>
            <a:r>
              <a:rPr lang="en-US" sz="2600" dirty="0" smtClean="0"/>
              <a:t>all objects </a:t>
            </a:r>
            <a:r>
              <a:rPr lang="en-US" sz="2600" dirty="0"/>
              <a:t>in the root set as "reachable," </a:t>
            </a:r>
            <a:endParaRPr lang="en-US" sz="2600" dirty="0" smtClean="0"/>
          </a:p>
          <a:p>
            <a:pPr lvl="1">
              <a:lnSpc>
                <a:spcPct val="134000"/>
              </a:lnSpc>
              <a:spcBef>
                <a:spcPts val="600"/>
              </a:spcBef>
            </a:pPr>
            <a:r>
              <a:rPr lang="en-US" sz="2600" dirty="0" smtClean="0"/>
              <a:t>examines </a:t>
            </a:r>
            <a:r>
              <a:rPr lang="en-US" sz="2600" dirty="0"/>
              <a:t>iteratively all the </a:t>
            </a:r>
            <a:r>
              <a:rPr lang="en-US" sz="2600" dirty="0" smtClean="0"/>
              <a:t>references in </a:t>
            </a:r>
            <a:r>
              <a:rPr lang="en-US" sz="2600" dirty="0"/>
              <a:t>reachable objects to find more reachable objects, and labels them as </a:t>
            </a:r>
            <a:r>
              <a:rPr lang="en-US" sz="2600" dirty="0" smtClean="0"/>
              <a:t>such. </a:t>
            </a:r>
          </a:p>
          <a:p>
            <a:pPr>
              <a:lnSpc>
                <a:spcPct val="134000"/>
              </a:lnSpc>
              <a:spcBef>
                <a:spcPts val="600"/>
              </a:spcBef>
            </a:pPr>
            <a:r>
              <a:rPr lang="en-US" dirty="0" smtClean="0"/>
              <a:t>This </a:t>
            </a:r>
            <a:r>
              <a:rPr lang="en-US" dirty="0"/>
              <a:t>approach must trace all the references before it can determine any </a:t>
            </a:r>
            <a:r>
              <a:rPr lang="en-US" dirty="0" smtClean="0"/>
              <a:t>object to </a:t>
            </a:r>
            <a:r>
              <a:rPr lang="en-US" dirty="0"/>
              <a:t>be unreachable. </a:t>
            </a:r>
            <a:endParaRPr lang="en-US" dirty="0" smtClean="0"/>
          </a:p>
          <a:p>
            <a:pPr>
              <a:lnSpc>
                <a:spcPct val="134000"/>
              </a:lnSpc>
              <a:spcBef>
                <a:spcPts val="600"/>
              </a:spcBef>
            </a:pPr>
            <a:r>
              <a:rPr lang="en-US" dirty="0" smtClean="0"/>
              <a:t>But </a:t>
            </a:r>
            <a:r>
              <a:rPr lang="en-US" dirty="0"/>
              <a:t>once the reachable set is computed, it can find </a:t>
            </a:r>
            <a:r>
              <a:rPr lang="en-US" dirty="0" smtClean="0"/>
              <a:t>many unreachable </a:t>
            </a:r>
            <a:r>
              <a:rPr lang="en-US" dirty="0"/>
              <a:t>objects all at once and locate a good deal of free storage at the </a:t>
            </a:r>
            <a:r>
              <a:rPr lang="en-US" dirty="0" smtClean="0"/>
              <a:t>same time</a:t>
            </a:r>
            <a:r>
              <a:rPr lang="en-US" dirty="0"/>
              <a:t>. </a:t>
            </a:r>
            <a:endParaRPr lang="en-US" dirty="0" smtClean="0"/>
          </a:p>
          <a:p>
            <a:pPr>
              <a:lnSpc>
                <a:spcPct val="134000"/>
              </a:lnSpc>
              <a:spcBef>
                <a:spcPts val="600"/>
              </a:spcBef>
            </a:pPr>
            <a:r>
              <a:rPr lang="en-US" dirty="0" smtClean="0"/>
              <a:t>Because </a:t>
            </a:r>
            <a:r>
              <a:rPr lang="en-US" dirty="0"/>
              <a:t>all the references must be analyzed at the same time, </a:t>
            </a:r>
            <a:r>
              <a:rPr lang="en-US" dirty="0" smtClean="0"/>
              <a:t>it is possible to </a:t>
            </a:r>
            <a:r>
              <a:rPr lang="en-US" dirty="0"/>
              <a:t>relocate the reachable objects and thereby reduce fragmentation</a:t>
            </a:r>
            <a:r>
              <a:rPr lang="en-US" dirty="0" smtClean="0"/>
              <a:t>.</a:t>
            </a:r>
          </a:p>
        </p:txBody>
      </p:sp>
      <p:sp>
        <p:nvSpPr>
          <p:cNvPr id="4" name="Slide Number Placeholder 3"/>
          <p:cNvSpPr>
            <a:spLocks noGrp="1"/>
          </p:cNvSpPr>
          <p:nvPr>
            <p:ph type="sldNum" sz="quarter" idx="12"/>
          </p:nvPr>
        </p:nvSpPr>
        <p:spPr/>
        <p:txBody>
          <a:bodyPr/>
          <a:lstStyle/>
          <a:p>
            <a:fld id="{EE645454-5A07-423E-8617-7239B6B66F68}" type="slidenum">
              <a:rPr lang="en-US" smtClean="0"/>
              <a:t>32</a:t>
            </a:fld>
            <a:endParaRPr lang="en-US"/>
          </a:p>
        </p:txBody>
      </p:sp>
    </p:spTree>
    <p:extLst>
      <p:ext uri="{BB962C8B-B14F-4D97-AF65-F5344CB8AC3E}">
        <p14:creationId xmlns:p14="http://schemas.microsoft.com/office/powerpoint/2010/main" val="2220453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Reference Counting Garbage Collectors</a:t>
            </a:r>
            <a:endParaRPr lang="en-US" dirty="0"/>
          </a:p>
        </p:txBody>
      </p:sp>
      <p:sp>
        <p:nvSpPr>
          <p:cNvPr id="3" name="Content Placeholder 2"/>
          <p:cNvSpPr>
            <a:spLocks noGrp="1"/>
          </p:cNvSpPr>
          <p:nvPr>
            <p:ph idx="1"/>
          </p:nvPr>
        </p:nvSpPr>
        <p:spPr>
          <a:xfrm>
            <a:off x="838200" y="981636"/>
            <a:ext cx="10739718" cy="5728446"/>
          </a:xfrm>
        </p:spPr>
        <p:txBody>
          <a:bodyPr>
            <a:normAutofit/>
          </a:bodyPr>
          <a:lstStyle/>
          <a:p>
            <a:pPr>
              <a:lnSpc>
                <a:spcPct val="134000"/>
              </a:lnSpc>
              <a:spcBef>
                <a:spcPts val="600"/>
              </a:spcBef>
            </a:pPr>
            <a:r>
              <a:rPr lang="en-US" dirty="0"/>
              <a:t>A simple framework for garbage </a:t>
            </a:r>
            <a:r>
              <a:rPr lang="en-US" dirty="0" smtClean="0"/>
              <a:t>collection.</a:t>
            </a:r>
          </a:p>
          <a:p>
            <a:pPr lvl="1">
              <a:lnSpc>
                <a:spcPct val="134000"/>
              </a:lnSpc>
              <a:spcBef>
                <a:spcPts val="600"/>
              </a:spcBef>
            </a:pPr>
            <a:r>
              <a:rPr lang="en-US" dirty="0" smtClean="0"/>
              <a:t>Though </a:t>
            </a:r>
            <a:r>
              <a:rPr lang="en-US" dirty="0"/>
              <a:t>it has several serious </a:t>
            </a:r>
            <a:r>
              <a:rPr lang="en-US" dirty="0" smtClean="0"/>
              <a:t>weaknesses!</a:t>
            </a:r>
          </a:p>
          <a:p>
            <a:pPr>
              <a:lnSpc>
                <a:spcPct val="134000"/>
              </a:lnSpc>
              <a:spcBef>
                <a:spcPts val="600"/>
              </a:spcBef>
            </a:pPr>
            <a:r>
              <a:rPr lang="en-US" dirty="0" smtClean="0">
                <a:solidFill>
                  <a:srgbClr val="00B0F0"/>
                </a:solidFill>
              </a:rPr>
              <a:t>Idea</a:t>
            </a:r>
            <a:r>
              <a:rPr lang="en-US" dirty="0"/>
              <a:t>: Store in each object a </a:t>
            </a:r>
            <a:r>
              <a:rPr lang="en-US" b="1" dirty="0"/>
              <a:t>reference </a:t>
            </a:r>
            <a:r>
              <a:rPr lang="en-US" b="1" dirty="0" smtClean="0"/>
              <a:t>count </a:t>
            </a:r>
            <a:r>
              <a:rPr lang="en-US" dirty="0" smtClean="0"/>
              <a:t>(</a:t>
            </a:r>
            <a:r>
              <a:rPr lang="en-US" b="1" dirty="0" err="1" smtClean="0"/>
              <a:t>refcount</a:t>
            </a:r>
            <a:r>
              <a:rPr lang="en-US" dirty="0"/>
              <a:t>) tracking how many references exist </a:t>
            </a:r>
            <a:r>
              <a:rPr lang="en-US" dirty="0" smtClean="0"/>
              <a:t>to the </a:t>
            </a:r>
            <a:r>
              <a:rPr lang="en-US" dirty="0"/>
              <a:t>object.</a:t>
            </a:r>
            <a:r>
              <a:rPr lang="en-US" dirty="0" smtClean="0"/>
              <a:t> </a:t>
            </a:r>
          </a:p>
        </p:txBody>
      </p:sp>
      <p:sp>
        <p:nvSpPr>
          <p:cNvPr id="4" name="Slide Number Placeholder 3"/>
          <p:cNvSpPr>
            <a:spLocks noGrp="1"/>
          </p:cNvSpPr>
          <p:nvPr>
            <p:ph type="sldNum" sz="quarter" idx="12"/>
          </p:nvPr>
        </p:nvSpPr>
        <p:spPr/>
        <p:txBody>
          <a:bodyPr/>
          <a:lstStyle/>
          <a:p>
            <a:fld id="{EE645454-5A07-423E-8617-7239B6B66F68}" type="slidenum">
              <a:rPr lang="en-US" smtClean="0"/>
              <a:t>33</a:t>
            </a:fld>
            <a:endParaRPr lang="en-US"/>
          </a:p>
        </p:txBody>
      </p:sp>
    </p:spTree>
    <p:extLst>
      <p:ext uri="{BB962C8B-B14F-4D97-AF65-F5344CB8AC3E}">
        <p14:creationId xmlns:p14="http://schemas.microsoft.com/office/powerpoint/2010/main" val="3618218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Reference Counting Garbage Collectors</a:t>
            </a:r>
            <a:endParaRPr lang="en-US" dirty="0"/>
          </a:p>
        </p:txBody>
      </p:sp>
      <p:sp>
        <p:nvSpPr>
          <p:cNvPr id="3" name="Content Placeholder 2"/>
          <p:cNvSpPr>
            <a:spLocks noGrp="1"/>
          </p:cNvSpPr>
          <p:nvPr>
            <p:ph idx="1"/>
          </p:nvPr>
        </p:nvSpPr>
        <p:spPr>
          <a:xfrm>
            <a:off x="838200" y="981636"/>
            <a:ext cx="10739718" cy="5728446"/>
          </a:xfrm>
        </p:spPr>
        <p:txBody>
          <a:bodyPr>
            <a:noAutofit/>
          </a:bodyPr>
          <a:lstStyle/>
          <a:p>
            <a:pPr>
              <a:lnSpc>
                <a:spcPct val="100000"/>
              </a:lnSpc>
              <a:spcBef>
                <a:spcPts val="0"/>
              </a:spcBef>
              <a:spcAft>
                <a:spcPts val="600"/>
              </a:spcAft>
            </a:pPr>
            <a:r>
              <a:rPr lang="en-US" dirty="0" smtClean="0"/>
              <a:t>Reference counts can be maintained as follows:</a:t>
            </a:r>
          </a:p>
          <a:p>
            <a:pPr lvl="1">
              <a:lnSpc>
                <a:spcPct val="100000"/>
              </a:lnSpc>
              <a:spcBef>
                <a:spcPts val="0"/>
              </a:spcBef>
              <a:spcAft>
                <a:spcPts val="600"/>
              </a:spcAft>
            </a:pPr>
            <a:r>
              <a:rPr lang="en-US" dirty="0" smtClean="0">
                <a:solidFill>
                  <a:srgbClr val="00B0F0"/>
                </a:solidFill>
              </a:rPr>
              <a:t>Object </a:t>
            </a:r>
            <a:r>
              <a:rPr lang="en-US" dirty="0">
                <a:solidFill>
                  <a:srgbClr val="00B0F0"/>
                </a:solidFill>
              </a:rPr>
              <a:t>Allocation.</a:t>
            </a:r>
            <a:r>
              <a:rPr lang="en-US" dirty="0"/>
              <a:t> The reference count of the new object is set to </a:t>
            </a:r>
            <a:r>
              <a:rPr lang="en-US" dirty="0" smtClean="0"/>
              <a:t>1.</a:t>
            </a:r>
          </a:p>
          <a:p>
            <a:pPr lvl="1">
              <a:lnSpc>
                <a:spcPct val="100000"/>
              </a:lnSpc>
              <a:spcBef>
                <a:spcPts val="0"/>
              </a:spcBef>
              <a:spcAft>
                <a:spcPts val="600"/>
              </a:spcAft>
            </a:pPr>
            <a:r>
              <a:rPr lang="en-US" dirty="0" smtClean="0">
                <a:solidFill>
                  <a:schemeClr val="accent2">
                    <a:lumMod val="75000"/>
                  </a:schemeClr>
                </a:solidFill>
              </a:rPr>
              <a:t>Parameter </a:t>
            </a:r>
            <a:r>
              <a:rPr lang="en-US" dirty="0">
                <a:solidFill>
                  <a:schemeClr val="accent2">
                    <a:lumMod val="75000"/>
                  </a:schemeClr>
                </a:solidFill>
              </a:rPr>
              <a:t>Passing.</a:t>
            </a:r>
            <a:r>
              <a:rPr lang="en-US" dirty="0"/>
              <a:t> The reference count of each object passed into </a:t>
            </a:r>
            <a:r>
              <a:rPr lang="en-US" dirty="0" smtClean="0"/>
              <a:t>a procedure </a:t>
            </a:r>
            <a:r>
              <a:rPr lang="en-US" dirty="0"/>
              <a:t>is </a:t>
            </a:r>
            <a:r>
              <a:rPr lang="en-US" dirty="0" smtClean="0"/>
              <a:t>incremented.</a:t>
            </a:r>
          </a:p>
          <a:p>
            <a:pPr lvl="1">
              <a:lnSpc>
                <a:spcPct val="100000"/>
              </a:lnSpc>
              <a:spcBef>
                <a:spcPts val="0"/>
              </a:spcBef>
              <a:spcAft>
                <a:spcPts val="600"/>
              </a:spcAft>
            </a:pPr>
            <a:r>
              <a:rPr lang="en-US" dirty="0" smtClean="0">
                <a:solidFill>
                  <a:schemeClr val="accent6">
                    <a:lumMod val="75000"/>
                  </a:schemeClr>
                </a:solidFill>
              </a:rPr>
              <a:t>Reference </a:t>
            </a:r>
            <a:r>
              <a:rPr lang="en-US" dirty="0">
                <a:solidFill>
                  <a:schemeClr val="accent6">
                    <a:lumMod val="75000"/>
                  </a:schemeClr>
                </a:solidFill>
              </a:rPr>
              <a:t>Assignments.</a:t>
            </a:r>
            <a:r>
              <a:rPr lang="en-US" dirty="0"/>
              <a:t> For statement u = v, where u and v are references, the reference </a:t>
            </a:r>
            <a:r>
              <a:rPr lang="en-US" dirty="0" smtClean="0"/>
              <a:t>count of </a:t>
            </a:r>
            <a:r>
              <a:rPr lang="en-US" dirty="0"/>
              <a:t>the object referred to by v goes up by </a:t>
            </a:r>
            <a:r>
              <a:rPr lang="en-US" dirty="0" smtClean="0"/>
              <a:t>one, and </a:t>
            </a:r>
            <a:r>
              <a:rPr lang="en-US" dirty="0"/>
              <a:t>the count for the old object referred to by u goes down by one.</a:t>
            </a:r>
            <a:r>
              <a:rPr lang="en-US" dirty="0" smtClean="0"/>
              <a:t> </a:t>
            </a:r>
          </a:p>
          <a:p>
            <a:pPr lvl="1">
              <a:lnSpc>
                <a:spcPct val="100000"/>
              </a:lnSpc>
              <a:spcBef>
                <a:spcPts val="0"/>
              </a:spcBef>
              <a:spcAft>
                <a:spcPts val="600"/>
              </a:spcAft>
            </a:pPr>
            <a:r>
              <a:rPr lang="en-US" dirty="0">
                <a:solidFill>
                  <a:schemeClr val="accent1">
                    <a:lumMod val="75000"/>
                  </a:schemeClr>
                </a:solidFill>
              </a:rPr>
              <a:t>Procedure Returns.</a:t>
            </a:r>
            <a:r>
              <a:rPr lang="en-US" dirty="0"/>
              <a:t> As a procedure exits, all the references held by </a:t>
            </a:r>
            <a:r>
              <a:rPr lang="en-US" dirty="0" smtClean="0"/>
              <a:t>the local </a:t>
            </a:r>
            <a:r>
              <a:rPr lang="en-US" dirty="0"/>
              <a:t>variables of that procedure activation record must also be decremented. </a:t>
            </a:r>
          </a:p>
          <a:p>
            <a:pPr lvl="2">
              <a:lnSpc>
                <a:spcPct val="100000"/>
              </a:lnSpc>
              <a:spcBef>
                <a:spcPts val="0"/>
              </a:spcBef>
              <a:spcAft>
                <a:spcPts val="600"/>
              </a:spcAft>
            </a:pPr>
            <a:r>
              <a:rPr lang="en-US" sz="2200" dirty="0" smtClean="0"/>
              <a:t>If </a:t>
            </a:r>
            <a:r>
              <a:rPr lang="en-US" sz="2200" dirty="0"/>
              <a:t>several local variables hold references to the same object, </a:t>
            </a:r>
            <a:r>
              <a:rPr lang="en-US" sz="2200" dirty="0" smtClean="0"/>
              <a:t>that object's </a:t>
            </a:r>
            <a:r>
              <a:rPr lang="en-US" sz="2200" dirty="0"/>
              <a:t>count must be decremented once for each such </a:t>
            </a:r>
            <a:r>
              <a:rPr lang="en-US" sz="2200" dirty="0" smtClean="0"/>
              <a:t>reference.</a:t>
            </a:r>
          </a:p>
          <a:p>
            <a:pPr lvl="1">
              <a:lnSpc>
                <a:spcPct val="100000"/>
              </a:lnSpc>
              <a:spcBef>
                <a:spcPts val="0"/>
              </a:spcBef>
              <a:spcAft>
                <a:spcPts val="600"/>
              </a:spcAft>
            </a:pPr>
            <a:r>
              <a:rPr lang="en-US" dirty="0" smtClean="0">
                <a:solidFill>
                  <a:srgbClr val="7030A0"/>
                </a:solidFill>
              </a:rPr>
              <a:t>Transitive </a:t>
            </a:r>
            <a:r>
              <a:rPr lang="en-US" dirty="0">
                <a:solidFill>
                  <a:srgbClr val="7030A0"/>
                </a:solidFill>
              </a:rPr>
              <a:t>Loss of Reachability.</a:t>
            </a:r>
            <a:r>
              <a:rPr lang="en-US" dirty="0"/>
              <a:t> Whenever the reference count of an </a:t>
            </a:r>
            <a:r>
              <a:rPr lang="en-US" dirty="0" smtClean="0"/>
              <a:t>object becomes </a:t>
            </a:r>
            <a:r>
              <a:rPr lang="en-US" dirty="0"/>
              <a:t>zero, we must also decrement the count of each object </a:t>
            </a:r>
            <a:r>
              <a:rPr lang="en-US" dirty="0" smtClean="0"/>
              <a:t>pointed to </a:t>
            </a:r>
            <a:r>
              <a:rPr lang="en-US" dirty="0"/>
              <a:t>by a reference within the object.</a:t>
            </a:r>
            <a:r>
              <a:rPr lang="en-US" dirty="0" smtClean="0"/>
              <a:t> </a:t>
            </a:r>
          </a:p>
        </p:txBody>
      </p:sp>
      <p:sp>
        <p:nvSpPr>
          <p:cNvPr id="4" name="Slide Number Placeholder 3"/>
          <p:cNvSpPr>
            <a:spLocks noGrp="1"/>
          </p:cNvSpPr>
          <p:nvPr>
            <p:ph type="sldNum" sz="quarter" idx="12"/>
          </p:nvPr>
        </p:nvSpPr>
        <p:spPr/>
        <p:txBody>
          <a:bodyPr/>
          <a:lstStyle/>
          <a:p>
            <a:fld id="{EE645454-5A07-423E-8617-7239B6B66F68}" type="slidenum">
              <a:rPr lang="en-US" smtClean="0"/>
              <a:t>34</a:t>
            </a:fld>
            <a:endParaRPr lang="en-US"/>
          </a:p>
        </p:txBody>
      </p:sp>
    </p:spTree>
    <p:extLst>
      <p:ext uri="{BB962C8B-B14F-4D97-AF65-F5344CB8AC3E}">
        <p14:creationId xmlns:p14="http://schemas.microsoft.com/office/powerpoint/2010/main" val="1858529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236"/>
            <a:ext cx="10515600" cy="699248"/>
          </a:xfrm>
        </p:spPr>
        <p:txBody>
          <a:bodyPr>
            <a:normAutofit/>
          </a:bodyPr>
          <a:lstStyle/>
          <a:p>
            <a:pPr algn="ctr"/>
            <a:r>
              <a:rPr lang="en-US" dirty="0" smtClean="0"/>
              <a:t> Reference Counting in Action</a:t>
            </a:r>
            <a:endParaRPr lang="en-US" dirty="0"/>
          </a:p>
        </p:txBody>
      </p:sp>
      <p:sp>
        <p:nvSpPr>
          <p:cNvPr id="3" name="Rectangle 2"/>
          <p:cNvSpPr/>
          <p:nvPr/>
        </p:nvSpPr>
        <p:spPr>
          <a:xfrm>
            <a:off x="452718" y="1201795"/>
            <a:ext cx="6096000" cy="5144998"/>
          </a:xfrm>
          <a:prstGeom prst="rect">
            <a:avLst/>
          </a:prstGeom>
        </p:spPr>
        <p:txBody>
          <a:bodyPr>
            <a:spAutoFit/>
          </a:bodyPr>
          <a:lstStyle/>
          <a:p>
            <a:pPr>
              <a:lnSpc>
                <a:spcPct val="114000"/>
              </a:lnSpc>
            </a:pPr>
            <a:r>
              <a:rPr lang="en-US" dirty="0" smtClean="0">
                <a:solidFill>
                  <a:srgbClr val="1A1A1A"/>
                </a:solidFill>
                <a:latin typeface="Courier New" panose="02070309020205020404" pitchFamily="49" charset="0"/>
                <a:cs typeface="Courier New" panose="02070309020205020404" pitchFamily="49" charset="0"/>
              </a:rPr>
              <a:t>class LinkedList {</a:t>
            </a: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LinkedList next;</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a:t>
            </a:r>
            <a:endParaRPr lang="en-US" dirty="0">
              <a:solidFill>
                <a:srgbClr val="1A1A1A"/>
              </a:solidFill>
              <a:latin typeface="Courier New" panose="02070309020205020404" pitchFamily="49" charset="0"/>
              <a:cs typeface="Courier New" panose="02070309020205020404" pitchFamily="49" charset="0"/>
            </a:endParaRP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int main() {</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	LinkedList head = new LinkedList;</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	LinkedList mid = new LinkedList;</a:t>
            </a: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LinkedList tail = new LinkedList;</a:t>
            </a:r>
            <a:br>
              <a:rPr lang="en-US" dirty="0" smtClean="0">
                <a:solidFill>
                  <a:srgbClr val="1A1A1A"/>
                </a:solidFill>
                <a:latin typeface="Courier New" panose="02070309020205020404" pitchFamily="49" charset="0"/>
                <a:cs typeface="Courier New" panose="02070309020205020404" pitchFamily="49" charset="0"/>
              </a:rPr>
            </a:br>
            <a:r>
              <a:rPr lang="en-US" dirty="0" smtClean="0">
                <a:solidFill>
                  <a:srgbClr val="1A1A1A"/>
                </a:solidFill>
                <a:latin typeface="Courier New" panose="02070309020205020404" pitchFamily="49" charset="0"/>
                <a:cs typeface="Courier New" panose="02070309020205020404" pitchFamily="49" charset="0"/>
              </a:rPr>
              <a:t>	</a:t>
            </a: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head.next = mid;</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	mid.next = tail;</a:t>
            </a:r>
            <a:br>
              <a:rPr lang="en-US" dirty="0" smtClean="0">
                <a:solidFill>
                  <a:srgbClr val="1A1A1A"/>
                </a:solidFill>
                <a:latin typeface="Courier New" panose="02070309020205020404" pitchFamily="49" charset="0"/>
                <a:cs typeface="Courier New" panose="02070309020205020404" pitchFamily="49" charset="0"/>
              </a:rPr>
            </a:br>
            <a:r>
              <a:rPr lang="en-US" dirty="0" smtClean="0">
                <a:solidFill>
                  <a:srgbClr val="1A1A1A"/>
                </a:solidFill>
                <a:latin typeface="Courier New" panose="02070309020205020404" pitchFamily="49" charset="0"/>
                <a:cs typeface="Courier New" panose="02070309020205020404" pitchFamily="49" charset="0"/>
              </a:rPr>
              <a:t>	</a:t>
            </a: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mid = tail = null;</a:t>
            </a:r>
            <a:br>
              <a:rPr lang="en-US" dirty="0" smtClean="0">
                <a:solidFill>
                  <a:srgbClr val="1A1A1A"/>
                </a:solidFill>
                <a:latin typeface="Courier New" panose="02070309020205020404" pitchFamily="49" charset="0"/>
                <a:cs typeface="Courier New" panose="02070309020205020404" pitchFamily="49" charset="0"/>
              </a:rPr>
            </a:br>
            <a:r>
              <a:rPr lang="en-US" dirty="0" smtClean="0">
                <a:solidFill>
                  <a:srgbClr val="1A1A1A"/>
                </a:solidFill>
                <a:latin typeface="Courier New" panose="02070309020205020404" pitchFamily="49" charset="0"/>
                <a:cs typeface="Courier New" panose="02070309020205020404" pitchFamily="49" charset="0"/>
              </a:rPr>
              <a:t>	</a:t>
            </a: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head.next.next = null;</a:t>
            </a:r>
            <a:endParaRPr lang="en-US" dirty="0">
              <a:solidFill>
                <a:srgbClr val="1A1A1A"/>
              </a:solidFill>
              <a:latin typeface="Courier New" panose="02070309020205020404" pitchFamily="49" charset="0"/>
              <a:cs typeface="Courier New" panose="02070309020205020404" pitchFamily="49" charset="0"/>
            </a:endParaRP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	head = null;</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grpSp>
        <p:nvGrpSpPr>
          <p:cNvPr id="9" name="Group 8"/>
          <p:cNvGrpSpPr/>
          <p:nvPr/>
        </p:nvGrpSpPr>
        <p:grpSpPr>
          <a:xfrm>
            <a:off x="7382435" y="1581017"/>
            <a:ext cx="1479177" cy="457200"/>
            <a:chOff x="7005917" y="1959677"/>
            <a:chExt cx="1479177" cy="457200"/>
          </a:xfrm>
        </p:grpSpPr>
        <p:sp>
          <p:nvSpPr>
            <p:cNvPr id="7" name="Rectangle 6"/>
            <p:cNvSpPr/>
            <p:nvPr/>
          </p:nvSpPr>
          <p:spPr>
            <a:xfrm>
              <a:off x="7732059" y="1959677"/>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05917" y="2003611"/>
              <a:ext cx="793376"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head</a:t>
              </a:r>
              <a:endParaRPr lang="en-US"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10184313" y="1575608"/>
            <a:ext cx="753036" cy="925545"/>
            <a:chOff x="10170458" y="1575608"/>
            <a:chExt cx="753036" cy="925545"/>
          </a:xfrm>
        </p:grpSpPr>
        <p:sp>
          <p:nvSpPr>
            <p:cNvPr id="10" name="Rectangle 9"/>
            <p:cNvSpPr/>
            <p:nvPr/>
          </p:nvSpPr>
          <p:spPr>
            <a:xfrm>
              <a:off x="10170459" y="1575608"/>
              <a:ext cx="753035"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nvGrpSpPr>
            <p:cNvPr id="14" name="Group 13"/>
            <p:cNvGrpSpPr/>
            <p:nvPr/>
          </p:nvGrpSpPr>
          <p:grpSpPr>
            <a:xfrm>
              <a:off x="10170458" y="2032808"/>
              <a:ext cx="753036" cy="468345"/>
              <a:chOff x="10170458" y="2032808"/>
              <a:chExt cx="753036" cy="468345"/>
            </a:xfrm>
          </p:grpSpPr>
          <p:sp>
            <p:nvSpPr>
              <p:cNvPr id="11" name="Rectangle 10"/>
              <p:cNvSpPr/>
              <p:nvPr/>
            </p:nvSpPr>
            <p:spPr>
              <a:xfrm>
                <a:off x="10170458" y="2032808"/>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10170459" y="2032808"/>
                <a:ext cx="753035" cy="46834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7" name="Straight Arrow Connector 16"/>
          <p:cNvCxnSpPr>
            <a:stCxn id="7" idx="3"/>
            <a:endCxn id="10" idx="1"/>
          </p:cNvCxnSpPr>
          <p:nvPr/>
        </p:nvCxnSpPr>
        <p:spPr>
          <a:xfrm flipV="1">
            <a:off x="8861612" y="1804208"/>
            <a:ext cx="1322702" cy="54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398355" y="3002661"/>
            <a:ext cx="1479177" cy="457200"/>
            <a:chOff x="7005917" y="1959677"/>
            <a:chExt cx="1479177" cy="457200"/>
          </a:xfrm>
        </p:grpSpPr>
        <p:sp>
          <p:nvSpPr>
            <p:cNvPr id="20" name="Rectangle 19"/>
            <p:cNvSpPr/>
            <p:nvPr/>
          </p:nvSpPr>
          <p:spPr>
            <a:xfrm>
              <a:off x="7732059" y="1959677"/>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005917" y="2003611"/>
              <a:ext cx="793376" cy="369332"/>
            </a:xfrm>
            <a:prstGeom prst="rect">
              <a:avLst/>
            </a:prstGeom>
            <a:noFill/>
          </p:spPr>
          <p:txBody>
            <a:bodyPr wrap="square" rtlCol="0">
              <a:spAutoFit/>
            </a:bodyPr>
            <a:lstStyle/>
            <a:p>
              <a:pPr algn="ctr"/>
              <a:r>
                <a:rPr lang="en-US" dirty="0" smtClean="0">
                  <a:latin typeface="Courier New" panose="02070309020205020404" pitchFamily="49" charset="0"/>
                  <a:cs typeface="Courier New" panose="02070309020205020404" pitchFamily="49" charset="0"/>
                </a:rPr>
                <a:t>mid</a:t>
              </a:r>
              <a:endParaRPr lang="en-US" dirty="0">
                <a:latin typeface="Courier New" panose="02070309020205020404" pitchFamily="49" charset="0"/>
                <a:cs typeface="Courier New" panose="02070309020205020404" pitchFamily="49" charset="0"/>
              </a:endParaRPr>
            </a:p>
          </p:txBody>
        </p:sp>
      </p:grpSp>
      <p:grpSp>
        <p:nvGrpSpPr>
          <p:cNvPr id="22" name="Group 21"/>
          <p:cNvGrpSpPr/>
          <p:nvPr/>
        </p:nvGrpSpPr>
        <p:grpSpPr>
          <a:xfrm>
            <a:off x="10186378" y="2997252"/>
            <a:ext cx="753036" cy="925545"/>
            <a:chOff x="10170458" y="1575608"/>
            <a:chExt cx="753036" cy="925545"/>
          </a:xfrm>
        </p:grpSpPr>
        <p:sp>
          <p:nvSpPr>
            <p:cNvPr id="23" name="Rectangle 22"/>
            <p:cNvSpPr/>
            <p:nvPr/>
          </p:nvSpPr>
          <p:spPr>
            <a:xfrm>
              <a:off x="10170459" y="1575608"/>
              <a:ext cx="753035"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nvGrpSpPr>
            <p:cNvPr id="24" name="Group 23"/>
            <p:cNvGrpSpPr/>
            <p:nvPr/>
          </p:nvGrpSpPr>
          <p:grpSpPr>
            <a:xfrm>
              <a:off x="10170458" y="2032808"/>
              <a:ext cx="753036" cy="468345"/>
              <a:chOff x="10170458" y="2032808"/>
              <a:chExt cx="753036" cy="468345"/>
            </a:xfrm>
          </p:grpSpPr>
          <p:sp>
            <p:nvSpPr>
              <p:cNvPr id="25" name="Rectangle 24"/>
              <p:cNvSpPr/>
              <p:nvPr/>
            </p:nvSpPr>
            <p:spPr>
              <a:xfrm>
                <a:off x="10170458" y="2032808"/>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10170459" y="2032808"/>
                <a:ext cx="753035" cy="46834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 name="Straight Arrow Connector 26"/>
          <p:cNvCxnSpPr>
            <a:stCxn id="20" idx="3"/>
            <a:endCxn id="23" idx="1"/>
          </p:cNvCxnSpPr>
          <p:nvPr/>
        </p:nvCxnSpPr>
        <p:spPr>
          <a:xfrm flipV="1">
            <a:off x="8877532" y="3225852"/>
            <a:ext cx="1308847" cy="54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7384707" y="4517565"/>
            <a:ext cx="1479177" cy="457200"/>
            <a:chOff x="7005917" y="1959677"/>
            <a:chExt cx="1479177" cy="457200"/>
          </a:xfrm>
        </p:grpSpPr>
        <p:sp>
          <p:nvSpPr>
            <p:cNvPr id="29" name="Rectangle 28"/>
            <p:cNvSpPr/>
            <p:nvPr/>
          </p:nvSpPr>
          <p:spPr>
            <a:xfrm>
              <a:off x="7732059" y="1959677"/>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005917" y="2003611"/>
              <a:ext cx="793376"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tail</a:t>
              </a:r>
              <a:endParaRPr lang="en-US" dirty="0">
                <a:latin typeface="Courier New" panose="02070309020205020404" pitchFamily="49" charset="0"/>
                <a:cs typeface="Courier New" panose="02070309020205020404" pitchFamily="49" charset="0"/>
              </a:endParaRPr>
            </a:p>
          </p:txBody>
        </p:sp>
      </p:grpSp>
      <p:grpSp>
        <p:nvGrpSpPr>
          <p:cNvPr id="31" name="Group 30"/>
          <p:cNvGrpSpPr/>
          <p:nvPr/>
        </p:nvGrpSpPr>
        <p:grpSpPr>
          <a:xfrm>
            <a:off x="10186585" y="4512156"/>
            <a:ext cx="753036" cy="925545"/>
            <a:chOff x="10170458" y="1575608"/>
            <a:chExt cx="753036" cy="925545"/>
          </a:xfrm>
        </p:grpSpPr>
        <p:sp>
          <p:nvSpPr>
            <p:cNvPr id="32" name="Rectangle 31"/>
            <p:cNvSpPr/>
            <p:nvPr/>
          </p:nvSpPr>
          <p:spPr>
            <a:xfrm>
              <a:off x="10170459" y="1575608"/>
              <a:ext cx="753035"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nvGrpSpPr>
            <p:cNvPr id="33" name="Group 32"/>
            <p:cNvGrpSpPr/>
            <p:nvPr/>
          </p:nvGrpSpPr>
          <p:grpSpPr>
            <a:xfrm>
              <a:off x="10170458" y="2032808"/>
              <a:ext cx="753036" cy="468345"/>
              <a:chOff x="10170458" y="2032808"/>
              <a:chExt cx="753036" cy="468345"/>
            </a:xfrm>
          </p:grpSpPr>
          <p:sp>
            <p:nvSpPr>
              <p:cNvPr id="34" name="Rectangle 33"/>
              <p:cNvSpPr/>
              <p:nvPr/>
            </p:nvSpPr>
            <p:spPr>
              <a:xfrm>
                <a:off x="10170458" y="2032808"/>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V="1">
                <a:off x="10170459" y="2032808"/>
                <a:ext cx="753035" cy="46834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6" name="Straight Arrow Connector 35"/>
          <p:cNvCxnSpPr>
            <a:stCxn id="29" idx="3"/>
            <a:endCxn id="32" idx="1"/>
          </p:cNvCxnSpPr>
          <p:nvPr/>
        </p:nvCxnSpPr>
        <p:spPr>
          <a:xfrm flipV="1">
            <a:off x="8863884" y="4740756"/>
            <a:ext cx="1322702" cy="54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2"/>
            <a:endCxn id="23" idx="0"/>
          </p:cNvCxnSpPr>
          <p:nvPr/>
        </p:nvCxnSpPr>
        <p:spPr>
          <a:xfrm>
            <a:off x="10560831" y="2490008"/>
            <a:ext cx="2066" cy="507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5" idx="2"/>
            <a:endCxn id="32" idx="0"/>
          </p:cNvCxnSpPr>
          <p:nvPr/>
        </p:nvCxnSpPr>
        <p:spPr>
          <a:xfrm>
            <a:off x="10562896" y="3911652"/>
            <a:ext cx="208" cy="6005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311448" y="3057402"/>
            <a:ext cx="498764" cy="3693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tx1"/>
                </a:solidFill>
              </a:rPr>
              <a:t>2</a:t>
            </a:r>
            <a:endParaRPr lang="en-US" dirty="0">
              <a:solidFill>
                <a:schemeClr val="tx1"/>
              </a:solidFill>
            </a:endParaRPr>
          </a:p>
        </p:txBody>
      </p:sp>
      <p:sp>
        <p:nvSpPr>
          <p:cNvPr id="45" name="TextBox 44"/>
          <p:cNvSpPr txBox="1"/>
          <p:nvPr/>
        </p:nvSpPr>
        <p:spPr>
          <a:xfrm>
            <a:off x="10339153" y="4553705"/>
            <a:ext cx="498764" cy="3693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tx1"/>
                </a:solidFill>
              </a:rPr>
              <a:t>2</a:t>
            </a:r>
            <a:endParaRPr lang="en-US" dirty="0">
              <a:solidFill>
                <a:schemeClr val="tx1"/>
              </a:solidFill>
            </a:endParaRPr>
          </a:p>
        </p:txBody>
      </p:sp>
      <p:cxnSp>
        <p:nvCxnSpPr>
          <p:cNvPr id="47" name="Straight Connector 46"/>
          <p:cNvCxnSpPr/>
          <p:nvPr/>
        </p:nvCxnSpPr>
        <p:spPr>
          <a:xfrm flipV="1">
            <a:off x="8108577" y="4512156"/>
            <a:ext cx="753035"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8144466" y="3002648"/>
            <a:ext cx="717146" cy="451805"/>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325293" y="4581411"/>
            <a:ext cx="498764" cy="3693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tx1"/>
                </a:solidFill>
              </a:rPr>
              <a:t>0</a:t>
            </a:r>
            <a:endParaRPr lang="en-US" dirty="0">
              <a:solidFill>
                <a:schemeClr val="tx1"/>
              </a:solidFill>
            </a:endParaRPr>
          </a:p>
        </p:txBody>
      </p:sp>
      <p:sp>
        <p:nvSpPr>
          <p:cNvPr id="56" name="Rectangle 55"/>
          <p:cNvSpPr/>
          <p:nvPr/>
        </p:nvSpPr>
        <p:spPr>
          <a:xfrm>
            <a:off x="10184313" y="2035518"/>
            <a:ext cx="753035"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0184313" y="3445148"/>
            <a:ext cx="753035"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0184309" y="1575604"/>
            <a:ext cx="753035"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60" name="Straight Connector 59"/>
          <p:cNvCxnSpPr/>
          <p:nvPr/>
        </p:nvCxnSpPr>
        <p:spPr>
          <a:xfrm flipV="1">
            <a:off x="8124497" y="1575604"/>
            <a:ext cx="737115" cy="457201"/>
          </a:xfrm>
          <a:prstGeom prst="line">
            <a:avLst/>
          </a:prstGeom>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9296397" y="4225754"/>
            <a:ext cx="2715491" cy="1382101"/>
          </a:xfrm>
          <a:prstGeom prst="irregularSeal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Reclaimed</a:t>
            </a:r>
            <a:endParaRPr lang="en-US" sz="2400" b="1" dirty="0"/>
          </a:p>
        </p:txBody>
      </p:sp>
      <p:sp>
        <p:nvSpPr>
          <p:cNvPr id="54" name="Explosion 1 53"/>
          <p:cNvSpPr/>
          <p:nvPr/>
        </p:nvSpPr>
        <p:spPr>
          <a:xfrm>
            <a:off x="9203080" y="1303232"/>
            <a:ext cx="2715491" cy="1382101"/>
          </a:xfrm>
          <a:prstGeom prst="irregularSeal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Reclaimed</a:t>
            </a:r>
            <a:endParaRPr lang="en-US" sz="2400" b="1" dirty="0"/>
          </a:p>
        </p:txBody>
      </p:sp>
      <p:sp>
        <p:nvSpPr>
          <p:cNvPr id="63" name="TextBox 62"/>
          <p:cNvSpPr txBox="1"/>
          <p:nvPr/>
        </p:nvSpPr>
        <p:spPr>
          <a:xfrm>
            <a:off x="10325298" y="3029689"/>
            <a:ext cx="498764" cy="3693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tx1"/>
                </a:solidFill>
              </a:rPr>
              <a:t>0</a:t>
            </a:r>
            <a:endParaRPr lang="en-US" dirty="0">
              <a:solidFill>
                <a:schemeClr val="tx1"/>
              </a:solidFill>
            </a:endParaRPr>
          </a:p>
        </p:txBody>
      </p:sp>
      <p:sp>
        <p:nvSpPr>
          <p:cNvPr id="64" name="Explosion 1 63"/>
          <p:cNvSpPr/>
          <p:nvPr/>
        </p:nvSpPr>
        <p:spPr>
          <a:xfrm>
            <a:off x="9296396" y="2673013"/>
            <a:ext cx="2715491" cy="1382101"/>
          </a:xfrm>
          <a:prstGeom prst="irregularSeal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Reclaimed</a:t>
            </a:r>
            <a:endParaRPr lang="en-US" sz="2400" b="1" dirty="0"/>
          </a:p>
        </p:txBody>
      </p:sp>
      <p:sp>
        <p:nvSpPr>
          <p:cNvPr id="65" name="Slide Number Placeholder 64"/>
          <p:cNvSpPr>
            <a:spLocks noGrp="1"/>
          </p:cNvSpPr>
          <p:nvPr>
            <p:ph type="sldNum" sz="quarter" idx="12"/>
          </p:nvPr>
        </p:nvSpPr>
        <p:spPr/>
        <p:txBody>
          <a:bodyPr/>
          <a:lstStyle/>
          <a:p>
            <a:fld id="{EE645454-5A07-423E-8617-7239B6B66F68}" type="slidenum">
              <a:rPr lang="en-US" smtClean="0"/>
              <a:t>35</a:t>
            </a:fld>
            <a:endParaRPr lang="en-US"/>
          </a:p>
        </p:txBody>
      </p:sp>
      <p:sp>
        <p:nvSpPr>
          <p:cNvPr id="70" name="TextBox 69"/>
          <p:cNvSpPr txBox="1"/>
          <p:nvPr/>
        </p:nvSpPr>
        <p:spPr>
          <a:xfrm>
            <a:off x="7075625" y="847117"/>
            <a:ext cx="2232212" cy="461665"/>
          </a:xfrm>
          <a:prstGeom prst="rect">
            <a:avLst/>
          </a:prstGeom>
          <a:noFill/>
        </p:spPr>
        <p:txBody>
          <a:bodyPr wrap="square" rtlCol="0">
            <a:spAutoFit/>
          </a:bodyPr>
          <a:lstStyle/>
          <a:p>
            <a:pPr algn="ctr"/>
            <a:r>
              <a:rPr lang="en-US" sz="2400" u="sng" dirty="0" smtClean="0">
                <a:solidFill>
                  <a:schemeClr val="accent2">
                    <a:lumMod val="50000"/>
                  </a:schemeClr>
                </a:solidFill>
              </a:rPr>
              <a:t>Root Set (Stack)</a:t>
            </a:r>
            <a:endParaRPr lang="en-US" sz="2400" u="sng" dirty="0">
              <a:solidFill>
                <a:schemeClr val="accent2">
                  <a:lumMod val="50000"/>
                </a:schemeClr>
              </a:solidFill>
            </a:endParaRPr>
          </a:p>
        </p:txBody>
      </p:sp>
      <p:sp>
        <p:nvSpPr>
          <p:cNvPr id="71" name="TextBox 70"/>
          <p:cNvSpPr txBox="1"/>
          <p:nvPr/>
        </p:nvSpPr>
        <p:spPr>
          <a:xfrm>
            <a:off x="9522963" y="847166"/>
            <a:ext cx="2175978" cy="461665"/>
          </a:xfrm>
          <a:prstGeom prst="rect">
            <a:avLst/>
          </a:prstGeom>
          <a:noFill/>
        </p:spPr>
        <p:txBody>
          <a:bodyPr wrap="square" rtlCol="0">
            <a:spAutoFit/>
          </a:bodyPr>
          <a:lstStyle/>
          <a:p>
            <a:pPr algn="ctr"/>
            <a:r>
              <a:rPr lang="en-US" sz="2400" u="sng" dirty="0" smtClean="0">
                <a:solidFill>
                  <a:schemeClr val="accent2">
                    <a:lumMod val="50000"/>
                  </a:schemeClr>
                </a:solidFill>
              </a:rPr>
              <a:t>Objects (Heap)</a:t>
            </a:r>
            <a:endParaRPr lang="en-US" sz="2400" u="sng" dirty="0">
              <a:solidFill>
                <a:schemeClr val="accent2">
                  <a:lumMod val="50000"/>
                </a:schemeClr>
              </a:solidFill>
            </a:endParaRPr>
          </a:p>
        </p:txBody>
      </p:sp>
    </p:spTree>
    <p:extLst>
      <p:ext uri="{BB962C8B-B14F-4D97-AF65-F5344CB8AC3E}">
        <p14:creationId xmlns:p14="http://schemas.microsoft.com/office/powerpoint/2010/main" val="250339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mph" presetSubtype="2" fill="hold" nodeType="clickEffect">
                                  <p:stCondLst>
                                    <p:cond delay="0"/>
                                  </p:stCondLst>
                                  <p:childTnLst>
                                    <p:animClr clrSpc="rgb" dir="cw">
                                      <p:cBhvr override="childStyle">
                                        <p:cTn id="25" dur="500" fill="hold"/>
                                        <p:tgtEl>
                                          <p:spTgt spid="3">
                                            <p:txEl>
                                              <p:pRg st="5" end="5"/>
                                            </p:txEl>
                                          </p:spTgt>
                                        </p:tgtEl>
                                        <p:attrNameLst>
                                          <p:attrName>style.color</p:attrName>
                                        </p:attrNameLst>
                                      </p:cBhvr>
                                      <p:to>
                                        <a:srgbClr val="FF0000"/>
                                      </p:to>
                                    </p:animClr>
                                  </p:childTnLst>
                                </p:cTn>
                              </p:par>
                              <p:par>
                                <p:cTn id="26" presetID="3" presetClass="emph" presetSubtype="2" fill="hold" nodeType="withEffect">
                                  <p:stCondLst>
                                    <p:cond delay="0"/>
                                  </p:stCondLst>
                                  <p:childTnLst>
                                    <p:animClr clrSpc="rgb" dir="cw">
                                      <p:cBhvr override="childStyle">
                                        <p:cTn id="27" dur="500" fill="hold"/>
                                        <p:tgtEl>
                                          <p:spTgt spid="3">
                                            <p:txEl>
                                              <p:pRg st="4" end="4"/>
                                            </p:txEl>
                                          </p:spTgt>
                                        </p:tgtEl>
                                        <p:attrNameLst>
                                          <p:attrName>style.color</p:attrName>
                                        </p:attrNameLst>
                                      </p:cBhvr>
                                      <p:to>
                                        <a:srgbClr val="000000"/>
                                      </p:to>
                                    </p:animClr>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arn(inVertical)">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500" fill="hold"/>
                                        <p:tgtEl>
                                          <p:spTgt spid="3">
                                            <p:txEl>
                                              <p:pRg st="6" end="6"/>
                                            </p:txEl>
                                          </p:spTgt>
                                        </p:tgtEl>
                                        <p:attrNameLst>
                                          <p:attrName>style.color</p:attrName>
                                        </p:attrNameLst>
                                      </p:cBhvr>
                                      <p:to>
                                        <a:srgbClr val="FF0000"/>
                                      </p:to>
                                    </p:animClr>
                                  </p:childTnLst>
                                </p:cTn>
                              </p:par>
                              <p:par>
                                <p:cTn id="47" presetID="3" presetClass="emph" presetSubtype="2" fill="hold" nodeType="withEffect">
                                  <p:stCondLst>
                                    <p:cond delay="0"/>
                                  </p:stCondLst>
                                  <p:childTnLst>
                                    <p:animClr clrSpc="rgb" dir="cw">
                                      <p:cBhvr override="childStyle">
                                        <p:cTn id="48" dur="2000" fill="hold"/>
                                        <p:tgtEl>
                                          <p:spTgt spid="3">
                                            <p:txEl>
                                              <p:pRg st="5" end="5"/>
                                            </p:txEl>
                                          </p:spTgt>
                                        </p:tgtEl>
                                        <p:attrNameLst>
                                          <p:attrName>style.color</p:attrName>
                                        </p:attrNameLst>
                                      </p:cBhvr>
                                      <p:to>
                                        <a:srgbClr val="000000"/>
                                      </p:to>
                                    </p:animClr>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1000"/>
                                        <p:tgtEl>
                                          <p:spTgt spid="28"/>
                                        </p:tgtEl>
                                      </p:cBhvr>
                                    </p:animEffect>
                                    <p:anim calcmode="lin" valueType="num">
                                      <p:cBhvr>
                                        <p:cTn id="54" dur="1000" fill="hold"/>
                                        <p:tgtEl>
                                          <p:spTgt spid="28"/>
                                        </p:tgtEl>
                                        <p:attrNameLst>
                                          <p:attrName>ppt_x</p:attrName>
                                        </p:attrNameLst>
                                      </p:cBhvr>
                                      <p:tavLst>
                                        <p:tav tm="0">
                                          <p:val>
                                            <p:strVal val="#ppt_x"/>
                                          </p:val>
                                        </p:tav>
                                        <p:tav tm="100000">
                                          <p:val>
                                            <p:strVal val="#ppt_x"/>
                                          </p:val>
                                        </p:tav>
                                      </p:tavLst>
                                    </p:anim>
                                    <p:anim calcmode="lin" valueType="num">
                                      <p:cBhvr>
                                        <p:cTn id="5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barn(inVertical)">
                                      <p:cBhvr>
                                        <p:cTn id="60" dur="500"/>
                                        <p:tgtEl>
                                          <p:spTgt spid="31"/>
                                        </p:tgtEl>
                                      </p:cBhvr>
                                    </p:animEffect>
                                  </p:childTnLst>
                                </p:cTn>
                              </p:par>
                              <p:par>
                                <p:cTn id="61" presetID="10"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nodeType="clickEffect">
                                  <p:stCondLst>
                                    <p:cond delay="0"/>
                                  </p:stCondLst>
                                  <p:childTnLst>
                                    <p:animClr clrSpc="rgb" dir="cw">
                                      <p:cBhvr override="childStyle">
                                        <p:cTn id="67" dur="500" fill="hold"/>
                                        <p:tgtEl>
                                          <p:spTgt spid="3">
                                            <p:txEl>
                                              <p:pRg st="6" end="6"/>
                                            </p:txEl>
                                          </p:spTgt>
                                        </p:tgtEl>
                                        <p:attrNameLst>
                                          <p:attrName>style.color</p:attrName>
                                        </p:attrNameLst>
                                      </p:cBhvr>
                                      <p:to>
                                        <a:srgbClr val="000000"/>
                                      </p:to>
                                    </p:animClr>
                                  </p:childTnLst>
                                </p:cTn>
                              </p:par>
                              <p:par>
                                <p:cTn id="68" presetID="3" presetClass="emph" presetSubtype="2" fill="hold" nodeType="withEffect">
                                  <p:stCondLst>
                                    <p:cond delay="0"/>
                                  </p:stCondLst>
                                  <p:childTnLst>
                                    <p:animClr clrSpc="rgb" dir="cw">
                                      <p:cBhvr override="childStyle">
                                        <p:cTn id="69" dur="500" fill="hold"/>
                                        <p:tgtEl>
                                          <p:spTgt spid="3">
                                            <p:txEl>
                                              <p:pRg st="7" end="7"/>
                                            </p:txEl>
                                          </p:spTgt>
                                        </p:tgtEl>
                                        <p:attrNameLst>
                                          <p:attrName>style.color</p:attrName>
                                        </p:attrNameLst>
                                      </p:cBhvr>
                                      <p:to>
                                        <a:srgbClr val="FF0000"/>
                                      </p:to>
                                    </p:animClr>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barn(inVertical)">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mph" presetSubtype="2" fill="hold" nodeType="clickEffect">
                                  <p:stCondLst>
                                    <p:cond delay="0"/>
                                  </p:stCondLst>
                                  <p:childTnLst>
                                    <p:animClr clrSpc="rgb" dir="cw">
                                      <p:cBhvr override="childStyle">
                                        <p:cTn id="84" dur="500" fill="hold"/>
                                        <p:tgtEl>
                                          <p:spTgt spid="3">
                                            <p:txEl>
                                              <p:pRg st="7" end="7"/>
                                            </p:txEl>
                                          </p:spTgt>
                                        </p:tgtEl>
                                        <p:attrNameLst>
                                          <p:attrName>style.color</p:attrName>
                                        </p:attrNameLst>
                                      </p:cBhvr>
                                      <p:to>
                                        <a:srgbClr val="000000"/>
                                      </p:to>
                                    </p:animClr>
                                  </p:childTnLst>
                                </p:cTn>
                              </p:par>
                              <p:par>
                                <p:cTn id="85" presetID="3" presetClass="emph" presetSubtype="2" fill="hold" nodeType="withEffect">
                                  <p:stCondLst>
                                    <p:cond delay="0"/>
                                  </p:stCondLst>
                                  <p:childTnLst>
                                    <p:animClr clrSpc="rgb" dir="cw">
                                      <p:cBhvr override="childStyle">
                                        <p:cTn id="86" dur="500" fill="hold"/>
                                        <p:tgtEl>
                                          <p:spTgt spid="3">
                                            <p:txEl>
                                              <p:pRg st="8" end="8"/>
                                            </p:txEl>
                                          </p:spTgt>
                                        </p:tgtEl>
                                        <p:attrNameLst>
                                          <p:attrName>style.color</p:attrName>
                                        </p:attrNameLst>
                                      </p:cBhvr>
                                      <p:to>
                                        <a:srgbClr val="FF0000"/>
                                      </p:to>
                                    </p:animClr>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down)">
                                      <p:cBhvr>
                                        <p:cTn id="91" dur="500"/>
                                        <p:tgtEl>
                                          <p:spTgt spid="4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500"/>
                                        <p:tgtEl>
                                          <p:spTgt spid="45"/>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barn(inVertical)">
                                      <p:cBhvr>
                                        <p:cTn id="97" dur="500"/>
                                        <p:tgtEl>
                                          <p:spTgt spid="5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mph" presetSubtype="2" fill="hold" nodeType="clickEffect">
                                  <p:stCondLst>
                                    <p:cond delay="0"/>
                                  </p:stCondLst>
                                  <p:childTnLst>
                                    <p:animClr clrSpc="rgb" dir="cw">
                                      <p:cBhvr override="childStyle">
                                        <p:cTn id="101" dur="500" fill="hold"/>
                                        <p:tgtEl>
                                          <p:spTgt spid="3">
                                            <p:txEl>
                                              <p:pRg st="9" end="9"/>
                                            </p:txEl>
                                          </p:spTgt>
                                        </p:tgtEl>
                                        <p:attrNameLst>
                                          <p:attrName>style.color</p:attrName>
                                        </p:attrNameLst>
                                      </p:cBhvr>
                                      <p:to>
                                        <a:srgbClr val="FF0000"/>
                                      </p:to>
                                    </p:animClr>
                                  </p:childTnLst>
                                </p:cTn>
                              </p:par>
                              <p:par>
                                <p:cTn id="102" presetID="3" presetClass="emph" presetSubtype="2" fill="hold" nodeType="withEffect">
                                  <p:stCondLst>
                                    <p:cond delay="0"/>
                                  </p:stCondLst>
                                  <p:childTnLst>
                                    <p:animClr clrSpc="rgb" dir="cw">
                                      <p:cBhvr override="childStyle">
                                        <p:cTn id="103" dur="500" fill="hold"/>
                                        <p:tgtEl>
                                          <p:spTgt spid="3">
                                            <p:txEl>
                                              <p:pRg st="8" end="8"/>
                                            </p:txEl>
                                          </p:spTgt>
                                        </p:tgtEl>
                                        <p:attrNameLst>
                                          <p:attrName>style.color</p:attrName>
                                        </p:attrNameLst>
                                      </p:cBhvr>
                                      <p:to>
                                        <a:schemeClr val="tx1"/>
                                      </p:to>
                                    </p:animClr>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xit" presetSubtype="0" fill="hold" nodeType="withEffect">
                                  <p:stCondLst>
                                    <p:cond delay="0"/>
                                  </p:stCondLst>
                                  <p:childTnLst>
                                    <p:animEffect transition="out" filter="fade">
                                      <p:cBhvr>
                                        <p:cTn id="110" dur="500"/>
                                        <p:tgtEl>
                                          <p:spTgt spid="36"/>
                                        </p:tgtEl>
                                      </p:cBhvr>
                                    </p:animEffect>
                                    <p:set>
                                      <p:cBhvr>
                                        <p:cTn id="111" dur="1" fill="hold">
                                          <p:stCondLst>
                                            <p:cond delay="499"/>
                                          </p:stCondLst>
                                        </p:cTn>
                                        <p:tgtEl>
                                          <p:spTgt spid="36"/>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fade">
                                      <p:cBhvr>
                                        <p:cTn id="119" dur="500"/>
                                        <p:tgtEl>
                                          <p:spTgt spid="49"/>
                                        </p:tgtEl>
                                      </p:cBhvr>
                                    </p:animEffect>
                                  </p:childTnLst>
                                </p:cTn>
                              </p:par>
                              <p:par>
                                <p:cTn id="120" presetID="10" presetClass="exit" presetSubtype="0" fill="hold" nodeType="withEffect">
                                  <p:stCondLst>
                                    <p:cond delay="0"/>
                                  </p:stCondLst>
                                  <p:childTnLst>
                                    <p:animEffect transition="out" filter="fade">
                                      <p:cBhvr>
                                        <p:cTn id="121" dur="500"/>
                                        <p:tgtEl>
                                          <p:spTgt spid="27"/>
                                        </p:tgtEl>
                                      </p:cBhvr>
                                    </p:animEffect>
                                    <p:set>
                                      <p:cBhvr>
                                        <p:cTn id="122" dur="1" fill="hold">
                                          <p:stCondLst>
                                            <p:cond delay="499"/>
                                          </p:stCondLst>
                                        </p:cTn>
                                        <p:tgtEl>
                                          <p:spTgt spid="27"/>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3"/>
                                        </p:tgtEl>
                                      </p:cBhvr>
                                    </p:animEffect>
                                    <p:set>
                                      <p:cBhvr>
                                        <p:cTn id="125" dur="1" fill="hold">
                                          <p:stCondLst>
                                            <p:cond delay="499"/>
                                          </p:stCondLst>
                                        </p:cTn>
                                        <p:tgtEl>
                                          <p:spTgt spid="43"/>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mph" presetSubtype="2" fill="hold" nodeType="clickEffect">
                                  <p:stCondLst>
                                    <p:cond delay="0"/>
                                  </p:stCondLst>
                                  <p:childTnLst>
                                    <p:animClr clrSpc="rgb" dir="cw">
                                      <p:cBhvr override="childStyle">
                                        <p:cTn id="129" dur="500" fill="hold"/>
                                        <p:tgtEl>
                                          <p:spTgt spid="3">
                                            <p:txEl>
                                              <p:pRg st="9" end="9"/>
                                            </p:txEl>
                                          </p:spTgt>
                                        </p:tgtEl>
                                        <p:attrNameLst>
                                          <p:attrName>style.color</p:attrName>
                                        </p:attrNameLst>
                                      </p:cBhvr>
                                      <p:to>
                                        <a:schemeClr val="tx1"/>
                                      </p:to>
                                    </p:animClr>
                                  </p:childTnLst>
                                </p:cTn>
                              </p:par>
                              <p:par>
                                <p:cTn id="130" presetID="3" presetClass="emph" presetSubtype="2" fill="hold" nodeType="withEffect">
                                  <p:stCondLst>
                                    <p:cond delay="0"/>
                                  </p:stCondLst>
                                  <p:childTnLst>
                                    <p:animClr clrSpc="rgb" dir="cw">
                                      <p:cBhvr override="childStyle">
                                        <p:cTn id="131" dur="500" fill="hold"/>
                                        <p:tgtEl>
                                          <p:spTgt spid="3">
                                            <p:txEl>
                                              <p:pRg st="10" end="10"/>
                                            </p:txEl>
                                          </p:spTgt>
                                        </p:tgtEl>
                                        <p:attrNameLst>
                                          <p:attrName>style.color</p:attrName>
                                        </p:attrNameLst>
                                      </p:cBhvr>
                                      <p:to>
                                        <a:srgbClr val="FF0000"/>
                                      </p:to>
                                    </p:animClr>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nodeType="clickEffect">
                                  <p:stCondLst>
                                    <p:cond delay="0"/>
                                  </p:stCondLst>
                                  <p:childTnLst>
                                    <p:animEffect transition="out" filter="fade">
                                      <p:cBhvr>
                                        <p:cTn id="135" dur="500"/>
                                        <p:tgtEl>
                                          <p:spTgt spid="42"/>
                                        </p:tgtEl>
                                      </p:cBhvr>
                                    </p:animEffect>
                                    <p:set>
                                      <p:cBhvr>
                                        <p:cTn id="136" dur="1" fill="hold">
                                          <p:stCondLst>
                                            <p:cond delay="499"/>
                                          </p:stCondLst>
                                        </p:cTn>
                                        <p:tgtEl>
                                          <p:spTgt spid="42"/>
                                        </p:tgtEl>
                                        <p:attrNameLst>
                                          <p:attrName>style.visibility</p:attrName>
                                        </p:attrNameLst>
                                      </p:cBhvr>
                                      <p:to>
                                        <p:strVal val="hidden"/>
                                      </p:to>
                                    </p:set>
                                  </p:childTnLst>
                                </p:cTn>
                              </p:par>
                              <p:par>
                                <p:cTn id="137" presetID="10" presetClass="entr" presetSubtype="0" fill="hold" grpId="0" nodeType="with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fade">
                                      <p:cBhvr>
                                        <p:cTn id="139" dur="500"/>
                                        <p:tgtEl>
                                          <p:spTgt spid="53"/>
                                        </p:tgtEl>
                                      </p:cBhvr>
                                    </p:animEffect>
                                  </p:childTnLst>
                                </p:cTn>
                              </p:par>
                              <p:par>
                                <p:cTn id="140" presetID="10" presetClass="exit" presetSubtype="0" fill="hold" grpId="1" nodeType="withEffect">
                                  <p:stCondLst>
                                    <p:cond delay="0"/>
                                  </p:stCondLst>
                                  <p:childTnLst>
                                    <p:animEffect transition="out" filter="fade">
                                      <p:cBhvr>
                                        <p:cTn id="141" dur="500"/>
                                        <p:tgtEl>
                                          <p:spTgt spid="57"/>
                                        </p:tgtEl>
                                      </p:cBhvr>
                                    </p:animEffect>
                                    <p:set>
                                      <p:cBhvr>
                                        <p:cTn id="142" dur="1" fill="hold">
                                          <p:stCondLst>
                                            <p:cond delay="499"/>
                                          </p:stCondLst>
                                        </p:cTn>
                                        <p:tgtEl>
                                          <p:spTgt spid="57"/>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grpId="0" nodeType="clickEffect">
                                  <p:stCondLst>
                                    <p:cond delay="0"/>
                                  </p:stCondLst>
                                  <p:childTnLst>
                                    <p:set>
                                      <p:cBhvr>
                                        <p:cTn id="146" dur="1" fill="hold">
                                          <p:stCondLst>
                                            <p:cond delay="0"/>
                                          </p:stCondLst>
                                        </p:cTn>
                                        <p:tgtEl>
                                          <p:spTgt spid="62"/>
                                        </p:tgtEl>
                                        <p:attrNameLst>
                                          <p:attrName>style.visibility</p:attrName>
                                        </p:attrNameLst>
                                      </p:cBhvr>
                                      <p:to>
                                        <p:strVal val="visible"/>
                                      </p:to>
                                    </p:set>
                                    <p:animEffect transition="in" filter="barn(inVertical)">
                                      <p:cBhvr>
                                        <p:cTn id="147" dur="500"/>
                                        <p:tgtEl>
                                          <p:spTgt spid="6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nodeType="clickEffect">
                                  <p:stCondLst>
                                    <p:cond delay="0"/>
                                  </p:stCondLst>
                                  <p:childTnLst>
                                    <p:animEffect transition="out" filter="wipe(down)">
                                      <p:cBhvr>
                                        <p:cTn id="151" dur="500"/>
                                        <p:tgtEl>
                                          <p:spTgt spid="31"/>
                                        </p:tgtEl>
                                      </p:cBhvr>
                                    </p:animEffect>
                                    <p:set>
                                      <p:cBhvr>
                                        <p:cTn id="152" dur="1" fill="hold">
                                          <p:stCondLst>
                                            <p:cond delay="499"/>
                                          </p:stCondLst>
                                        </p:cTn>
                                        <p:tgtEl>
                                          <p:spTgt spid="31"/>
                                        </p:tgtEl>
                                        <p:attrNameLst>
                                          <p:attrName>style.visibility</p:attrName>
                                        </p:attrNameLst>
                                      </p:cBhvr>
                                      <p:to>
                                        <p:strVal val="hidden"/>
                                      </p:to>
                                    </p:set>
                                  </p:childTnLst>
                                </p:cTn>
                              </p:par>
                              <p:par>
                                <p:cTn id="153" presetID="22" presetClass="exit" presetSubtype="4" fill="hold" grpId="1" nodeType="withEffect">
                                  <p:stCondLst>
                                    <p:cond delay="0"/>
                                  </p:stCondLst>
                                  <p:childTnLst>
                                    <p:animEffect transition="out" filter="wipe(down)">
                                      <p:cBhvr>
                                        <p:cTn id="154" dur="500"/>
                                        <p:tgtEl>
                                          <p:spTgt spid="62"/>
                                        </p:tgtEl>
                                      </p:cBhvr>
                                    </p:animEffect>
                                    <p:set>
                                      <p:cBhvr>
                                        <p:cTn id="155" dur="1" fill="hold">
                                          <p:stCondLst>
                                            <p:cond delay="499"/>
                                          </p:stCondLst>
                                        </p:cTn>
                                        <p:tgtEl>
                                          <p:spTgt spid="62"/>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53"/>
                                        </p:tgtEl>
                                      </p:cBhvr>
                                    </p:animEffect>
                                    <p:set>
                                      <p:cBhvr>
                                        <p:cTn id="158" dur="1" fill="hold">
                                          <p:stCondLst>
                                            <p:cond delay="499"/>
                                          </p:stCondLst>
                                        </p:cTn>
                                        <p:tgtEl>
                                          <p:spTgt spid="5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2" fill="hold" nodeType="clickEffect">
                                  <p:stCondLst>
                                    <p:cond delay="0"/>
                                  </p:stCondLst>
                                  <p:childTnLst>
                                    <p:animClr clrSpc="rgb" dir="cw">
                                      <p:cBhvr override="childStyle">
                                        <p:cTn id="162" dur="500" fill="hold"/>
                                        <p:tgtEl>
                                          <p:spTgt spid="3">
                                            <p:txEl>
                                              <p:pRg st="11" end="11"/>
                                            </p:txEl>
                                          </p:spTgt>
                                        </p:tgtEl>
                                        <p:attrNameLst>
                                          <p:attrName>style.color</p:attrName>
                                        </p:attrNameLst>
                                      </p:cBhvr>
                                      <p:to>
                                        <a:srgbClr val="FF0000"/>
                                      </p:to>
                                    </p:animClr>
                                  </p:childTnLst>
                                </p:cTn>
                              </p:par>
                              <p:par>
                                <p:cTn id="163" presetID="3" presetClass="emph" presetSubtype="2" fill="hold" nodeType="withEffect">
                                  <p:stCondLst>
                                    <p:cond delay="0"/>
                                  </p:stCondLst>
                                  <p:childTnLst>
                                    <p:animClr clrSpc="rgb" dir="cw">
                                      <p:cBhvr override="childStyle">
                                        <p:cTn id="164" dur="500" fill="hold"/>
                                        <p:tgtEl>
                                          <p:spTgt spid="3">
                                            <p:txEl>
                                              <p:pRg st="10" end="10"/>
                                            </p:txEl>
                                          </p:spTgt>
                                        </p:tgtEl>
                                        <p:attrNameLst>
                                          <p:attrName>style.color</p:attrName>
                                        </p:attrNameLst>
                                      </p:cBhvr>
                                      <p:to>
                                        <a:schemeClr val="tx1"/>
                                      </p:to>
                                    </p:animClr>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17"/>
                                        </p:tgtEl>
                                      </p:cBhvr>
                                    </p:animEffect>
                                    <p:set>
                                      <p:cBhvr>
                                        <p:cTn id="169" dur="1" fill="hold">
                                          <p:stCondLst>
                                            <p:cond delay="499"/>
                                          </p:stCondLst>
                                        </p:cTn>
                                        <p:tgtEl>
                                          <p:spTgt spid="17"/>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58"/>
                                        </p:tgtEl>
                                        <p:attrNameLst>
                                          <p:attrName>style.visibility</p:attrName>
                                        </p:attrNameLst>
                                      </p:cBhvr>
                                      <p:to>
                                        <p:strVal val="visible"/>
                                      </p:to>
                                    </p:set>
                                    <p:animEffect transition="in" filter="fade">
                                      <p:cBhvr>
                                        <p:cTn id="172" dur="500"/>
                                        <p:tgtEl>
                                          <p:spTgt spid="58"/>
                                        </p:tgtEl>
                                      </p:cBhvr>
                                    </p:animEffect>
                                  </p:childTnLst>
                                </p:cTn>
                              </p:par>
                              <p:par>
                                <p:cTn id="173" presetID="10" presetClass="entr" presetSubtype="0" fill="hold" nodeType="withEffect">
                                  <p:stCondLst>
                                    <p:cond delay="0"/>
                                  </p:stCondLst>
                                  <p:childTnLst>
                                    <p:set>
                                      <p:cBhvr>
                                        <p:cTn id="174" dur="1" fill="hold">
                                          <p:stCondLst>
                                            <p:cond delay="0"/>
                                          </p:stCondLst>
                                        </p:cTn>
                                        <p:tgtEl>
                                          <p:spTgt spid="60"/>
                                        </p:tgtEl>
                                        <p:attrNameLst>
                                          <p:attrName>style.visibility</p:attrName>
                                        </p:attrNameLst>
                                      </p:cBhvr>
                                      <p:to>
                                        <p:strVal val="visible"/>
                                      </p:to>
                                    </p:set>
                                    <p:animEffect transition="in" filter="fade">
                                      <p:cBhvr>
                                        <p:cTn id="175" dur="500"/>
                                        <p:tgtEl>
                                          <p:spTgt spid="60"/>
                                        </p:tgtEl>
                                      </p:cBhvr>
                                    </p:animEffect>
                                  </p:childTnLst>
                                </p:cTn>
                              </p:par>
                            </p:childTnLst>
                          </p:cTn>
                        </p:par>
                      </p:childTnLst>
                    </p:cTn>
                  </p:par>
                  <p:par>
                    <p:cTn id="176" fill="hold">
                      <p:stCondLst>
                        <p:cond delay="indefinite"/>
                      </p:stCondLst>
                      <p:childTnLst>
                        <p:par>
                          <p:cTn id="177" fill="hold">
                            <p:stCondLst>
                              <p:cond delay="0"/>
                            </p:stCondLst>
                            <p:childTnLst>
                              <p:par>
                                <p:cTn id="178" presetID="16" presetClass="entr" presetSubtype="21" fill="hold" grpId="0" nodeType="clickEffect">
                                  <p:stCondLst>
                                    <p:cond delay="0"/>
                                  </p:stCondLst>
                                  <p:childTnLst>
                                    <p:set>
                                      <p:cBhvr>
                                        <p:cTn id="179" dur="1" fill="hold">
                                          <p:stCondLst>
                                            <p:cond delay="0"/>
                                          </p:stCondLst>
                                        </p:cTn>
                                        <p:tgtEl>
                                          <p:spTgt spid="54"/>
                                        </p:tgtEl>
                                        <p:attrNameLst>
                                          <p:attrName>style.visibility</p:attrName>
                                        </p:attrNameLst>
                                      </p:cBhvr>
                                      <p:to>
                                        <p:strVal val="visible"/>
                                      </p:to>
                                    </p:set>
                                    <p:animEffect transition="in" filter="barn(inVertical)">
                                      <p:cBhvr>
                                        <p:cTn id="180" dur="500"/>
                                        <p:tgtEl>
                                          <p:spTgt spid="54"/>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15"/>
                                        </p:tgtEl>
                                      </p:cBhvr>
                                    </p:animEffect>
                                    <p:set>
                                      <p:cBhvr>
                                        <p:cTn id="185" dur="1" fill="hold">
                                          <p:stCondLst>
                                            <p:cond delay="499"/>
                                          </p:stCondLst>
                                        </p:cTn>
                                        <p:tgtEl>
                                          <p:spTgt spid="15"/>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38"/>
                                        </p:tgtEl>
                                      </p:cBhvr>
                                    </p:animEffect>
                                    <p:set>
                                      <p:cBhvr>
                                        <p:cTn id="188" dur="1" fill="hold">
                                          <p:stCondLst>
                                            <p:cond delay="499"/>
                                          </p:stCondLst>
                                        </p:cTn>
                                        <p:tgtEl>
                                          <p:spTgt spid="38"/>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500"/>
                                        <p:tgtEl>
                                          <p:spTgt spid="56"/>
                                        </p:tgtEl>
                                      </p:cBhvr>
                                    </p:animEffect>
                                    <p:set>
                                      <p:cBhvr>
                                        <p:cTn id="191" dur="1" fill="hold">
                                          <p:stCondLst>
                                            <p:cond delay="499"/>
                                          </p:stCondLst>
                                        </p:cTn>
                                        <p:tgtEl>
                                          <p:spTgt spid="56"/>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500"/>
                                        <p:tgtEl>
                                          <p:spTgt spid="58"/>
                                        </p:tgtEl>
                                      </p:cBhvr>
                                    </p:animEffect>
                                    <p:set>
                                      <p:cBhvr>
                                        <p:cTn id="194" dur="1" fill="hold">
                                          <p:stCondLst>
                                            <p:cond delay="499"/>
                                          </p:stCondLst>
                                        </p:cTn>
                                        <p:tgtEl>
                                          <p:spTgt spid="58"/>
                                        </p:tgtEl>
                                        <p:attrNameLst>
                                          <p:attrName>style.visibility</p:attrName>
                                        </p:attrNameLst>
                                      </p:cBhvr>
                                      <p:to>
                                        <p:strVal val="hidden"/>
                                      </p:to>
                                    </p:set>
                                  </p:childTnLst>
                                </p:cTn>
                              </p:par>
                              <p:par>
                                <p:cTn id="195" presetID="22" presetClass="exit" presetSubtype="4" fill="hold" grpId="1" nodeType="withEffect">
                                  <p:stCondLst>
                                    <p:cond delay="0"/>
                                  </p:stCondLst>
                                  <p:childTnLst>
                                    <p:animEffect transition="out" filter="wipe(down)">
                                      <p:cBhvr>
                                        <p:cTn id="196" dur="500"/>
                                        <p:tgtEl>
                                          <p:spTgt spid="54"/>
                                        </p:tgtEl>
                                      </p:cBhvr>
                                    </p:animEffect>
                                    <p:set>
                                      <p:cBhvr>
                                        <p:cTn id="197" dur="1" fill="hold">
                                          <p:stCondLst>
                                            <p:cond delay="499"/>
                                          </p:stCondLst>
                                        </p:cTn>
                                        <p:tgtEl>
                                          <p:spTgt spid="54"/>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63"/>
                                        </p:tgtEl>
                                        <p:attrNameLst>
                                          <p:attrName>style.visibility</p:attrName>
                                        </p:attrNameLst>
                                      </p:cBhvr>
                                      <p:to>
                                        <p:strVal val="visible"/>
                                      </p:to>
                                    </p:set>
                                    <p:animEffect transition="in" filter="fade">
                                      <p:cBhvr>
                                        <p:cTn id="202" dur="500"/>
                                        <p:tgtEl>
                                          <p:spTgt spid="63"/>
                                        </p:tgtEl>
                                      </p:cBhvr>
                                    </p:animEffect>
                                  </p:childTnLst>
                                </p:cTn>
                              </p:par>
                            </p:childTnLst>
                          </p:cTn>
                        </p:par>
                      </p:childTnLst>
                    </p:cTn>
                  </p:par>
                  <p:par>
                    <p:cTn id="203" fill="hold">
                      <p:stCondLst>
                        <p:cond delay="indefinite"/>
                      </p:stCondLst>
                      <p:childTnLst>
                        <p:par>
                          <p:cTn id="204" fill="hold">
                            <p:stCondLst>
                              <p:cond delay="0"/>
                            </p:stCondLst>
                            <p:childTnLst>
                              <p:par>
                                <p:cTn id="205" presetID="16" presetClass="entr" presetSubtype="21" fill="hold" grpId="0" nodeType="clickEffect">
                                  <p:stCondLst>
                                    <p:cond delay="0"/>
                                  </p:stCondLst>
                                  <p:childTnLst>
                                    <p:set>
                                      <p:cBhvr>
                                        <p:cTn id="206" dur="1" fill="hold">
                                          <p:stCondLst>
                                            <p:cond delay="0"/>
                                          </p:stCondLst>
                                        </p:cTn>
                                        <p:tgtEl>
                                          <p:spTgt spid="64"/>
                                        </p:tgtEl>
                                        <p:attrNameLst>
                                          <p:attrName>style.visibility</p:attrName>
                                        </p:attrNameLst>
                                      </p:cBhvr>
                                      <p:to>
                                        <p:strVal val="visible"/>
                                      </p:to>
                                    </p:set>
                                    <p:animEffect transition="in" filter="barn(inVertical)">
                                      <p:cBhvr>
                                        <p:cTn id="207" dur="500"/>
                                        <p:tgtEl>
                                          <p:spTgt spid="64"/>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63"/>
                                        </p:tgtEl>
                                      </p:cBhvr>
                                    </p:animEffect>
                                    <p:set>
                                      <p:cBhvr>
                                        <p:cTn id="212" dur="1" fill="hold">
                                          <p:stCondLst>
                                            <p:cond delay="499"/>
                                          </p:stCondLst>
                                        </p:cTn>
                                        <p:tgtEl>
                                          <p:spTgt spid="63"/>
                                        </p:tgtEl>
                                        <p:attrNameLst>
                                          <p:attrName>style.visibility</p:attrName>
                                        </p:attrNameLst>
                                      </p:cBhvr>
                                      <p:to>
                                        <p:strVal val="hidden"/>
                                      </p:to>
                                    </p:set>
                                  </p:childTnLst>
                                </p:cTn>
                              </p:par>
                              <p:par>
                                <p:cTn id="213" presetID="22" presetClass="exit" presetSubtype="4" fill="hold" grpId="1" nodeType="withEffect">
                                  <p:stCondLst>
                                    <p:cond delay="0"/>
                                  </p:stCondLst>
                                  <p:childTnLst>
                                    <p:animEffect transition="out" filter="wipe(down)">
                                      <p:cBhvr>
                                        <p:cTn id="214" dur="500"/>
                                        <p:tgtEl>
                                          <p:spTgt spid="64"/>
                                        </p:tgtEl>
                                      </p:cBhvr>
                                    </p:animEffect>
                                    <p:set>
                                      <p:cBhvr>
                                        <p:cTn id="215" dur="1" fill="hold">
                                          <p:stCondLst>
                                            <p:cond delay="499"/>
                                          </p:stCondLst>
                                        </p:cTn>
                                        <p:tgtEl>
                                          <p:spTgt spid="64"/>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500"/>
                                        <p:tgtEl>
                                          <p:spTgt spid="22"/>
                                        </p:tgtEl>
                                      </p:cBhvr>
                                    </p:animEffect>
                                    <p:set>
                                      <p:cBhvr>
                                        <p:cTn id="218"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5" grpId="0" animBg="1"/>
      <p:bldP spid="45" grpId="1" animBg="1"/>
      <p:bldP spid="53" grpId="0" animBg="1"/>
      <p:bldP spid="53" grpId="1" animBg="1"/>
      <p:bldP spid="56" grpId="0" animBg="1"/>
      <p:bldP spid="56" grpId="1" animBg="1"/>
      <p:bldP spid="57" grpId="0" animBg="1"/>
      <p:bldP spid="57" grpId="1" animBg="1"/>
      <p:bldP spid="58" grpId="0" animBg="1"/>
      <p:bldP spid="58" grpId="1" animBg="1"/>
      <p:bldP spid="62" grpId="0" animBg="1"/>
      <p:bldP spid="62" grpId="1" animBg="1"/>
      <p:bldP spid="54" grpId="0" animBg="1"/>
      <p:bldP spid="54" grpId="1" animBg="1"/>
      <p:bldP spid="63" grpId="0" animBg="1"/>
      <p:bldP spid="63" grpId="1" animBg="1"/>
      <p:bldP spid="64" grpId="0" animBg="1"/>
      <p:bldP spid="6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683"/>
            <a:ext cx="10515600" cy="699248"/>
          </a:xfrm>
        </p:spPr>
        <p:txBody>
          <a:bodyPr>
            <a:normAutofit/>
          </a:bodyPr>
          <a:lstStyle/>
          <a:p>
            <a:pPr algn="ctr"/>
            <a:r>
              <a:rPr lang="en-US" dirty="0" smtClean="0"/>
              <a:t> Problem with Reference Counting</a:t>
            </a:r>
            <a:endParaRPr lang="en-US" dirty="0"/>
          </a:p>
        </p:txBody>
      </p:sp>
      <p:sp>
        <p:nvSpPr>
          <p:cNvPr id="3" name="Rectangle 2"/>
          <p:cNvSpPr/>
          <p:nvPr/>
        </p:nvSpPr>
        <p:spPr>
          <a:xfrm>
            <a:off x="452718" y="1284922"/>
            <a:ext cx="6096000" cy="5144998"/>
          </a:xfrm>
          <a:prstGeom prst="rect">
            <a:avLst/>
          </a:prstGeom>
        </p:spPr>
        <p:txBody>
          <a:bodyPr>
            <a:spAutoFit/>
          </a:bodyPr>
          <a:lstStyle/>
          <a:p>
            <a:pPr>
              <a:lnSpc>
                <a:spcPct val="114000"/>
              </a:lnSpc>
            </a:pPr>
            <a:r>
              <a:rPr lang="en-US" dirty="0" smtClean="0">
                <a:solidFill>
                  <a:srgbClr val="1A1A1A"/>
                </a:solidFill>
                <a:latin typeface="Courier New" panose="02070309020205020404" pitchFamily="49" charset="0"/>
                <a:cs typeface="Courier New" panose="02070309020205020404" pitchFamily="49" charset="0"/>
              </a:rPr>
              <a:t>class LinkedList {</a:t>
            </a: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LinkedList next;</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a:t>
            </a:r>
            <a:endParaRPr lang="en-US" dirty="0">
              <a:solidFill>
                <a:srgbClr val="1A1A1A"/>
              </a:solidFill>
              <a:latin typeface="Courier New" panose="02070309020205020404" pitchFamily="49" charset="0"/>
              <a:cs typeface="Courier New" panose="02070309020205020404" pitchFamily="49" charset="0"/>
            </a:endParaRP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int main() {</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	LinkedList head = new LinkedList;</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	LinkedList mid = new LinkedList;</a:t>
            </a: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LinkedList tail = new LinkedList;</a:t>
            </a:r>
            <a:br>
              <a:rPr lang="en-US" dirty="0" smtClean="0">
                <a:solidFill>
                  <a:srgbClr val="1A1A1A"/>
                </a:solidFill>
                <a:latin typeface="Courier New" panose="02070309020205020404" pitchFamily="49" charset="0"/>
                <a:cs typeface="Courier New" panose="02070309020205020404" pitchFamily="49" charset="0"/>
              </a:rPr>
            </a:br>
            <a:r>
              <a:rPr lang="en-US" dirty="0" smtClean="0">
                <a:solidFill>
                  <a:srgbClr val="1A1A1A"/>
                </a:solidFill>
                <a:latin typeface="Courier New" panose="02070309020205020404" pitchFamily="49" charset="0"/>
                <a:cs typeface="Courier New" panose="02070309020205020404" pitchFamily="49" charset="0"/>
              </a:rPr>
              <a:t>	</a:t>
            </a: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head.next = mid;</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	mid.next = tail;</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	</a:t>
            </a:r>
            <a:r>
              <a:rPr lang="en-US" dirty="0" err="1" smtClean="0">
                <a:solidFill>
                  <a:srgbClr val="1A1A1A"/>
                </a:solidFill>
                <a:latin typeface="Courier New" panose="02070309020205020404" pitchFamily="49" charset="0"/>
                <a:cs typeface="Courier New" panose="02070309020205020404" pitchFamily="49" charset="0"/>
              </a:rPr>
              <a:t>tail.next</a:t>
            </a:r>
            <a:r>
              <a:rPr lang="en-US" dirty="0" smtClean="0">
                <a:solidFill>
                  <a:srgbClr val="1A1A1A"/>
                </a:solidFill>
                <a:latin typeface="Courier New" panose="02070309020205020404" pitchFamily="49" charset="0"/>
                <a:cs typeface="Courier New" panose="02070309020205020404" pitchFamily="49" charset="0"/>
              </a:rPr>
              <a:t> = head;</a:t>
            </a:r>
            <a:br>
              <a:rPr lang="en-US" dirty="0" smtClean="0">
                <a:solidFill>
                  <a:srgbClr val="1A1A1A"/>
                </a:solidFill>
                <a:latin typeface="Courier New" panose="02070309020205020404" pitchFamily="49" charset="0"/>
                <a:cs typeface="Courier New" panose="02070309020205020404" pitchFamily="49" charset="0"/>
              </a:rPr>
            </a:br>
            <a:endParaRPr lang="en-US" dirty="0" smtClean="0">
              <a:solidFill>
                <a:srgbClr val="1A1A1A"/>
              </a:solidFill>
              <a:latin typeface="Courier New" panose="02070309020205020404" pitchFamily="49" charset="0"/>
              <a:cs typeface="Courier New" panose="02070309020205020404" pitchFamily="49" charset="0"/>
            </a:endParaRP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head = null;</a:t>
            </a:r>
            <a:endParaRPr lang="en-US" dirty="0">
              <a:solidFill>
                <a:srgbClr val="1A1A1A"/>
              </a:solidFill>
              <a:latin typeface="Courier New" panose="02070309020205020404" pitchFamily="49" charset="0"/>
              <a:cs typeface="Courier New" panose="02070309020205020404" pitchFamily="49" charset="0"/>
            </a:endParaRP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	mid  = null;</a:t>
            </a:r>
          </a:p>
          <a:p>
            <a:pPr>
              <a:lnSpc>
                <a:spcPct val="114000"/>
              </a:lnSpc>
            </a:pPr>
            <a:r>
              <a:rPr lang="en-US" dirty="0">
                <a:solidFill>
                  <a:srgbClr val="1A1A1A"/>
                </a:solidFill>
                <a:latin typeface="Courier New" panose="02070309020205020404" pitchFamily="49" charset="0"/>
                <a:cs typeface="Courier New" panose="02070309020205020404" pitchFamily="49" charset="0"/>
              </a:rPr>
              <a:t>	</a:t>
            </a:r>
            <a:r>
              <a:rPr lang="en-US" dirty="0" smtClean="0">
                <a:solidFill>
                  <a:srgbClr val="1A1A1A"/>
                </a:solidFill>
                <a:latin typeface="Courier New" panose="02070309020205020404" pitchFamily="49" charset="0"/>
                <a:cs typeface="Courier New" panose="02070309020205020404" pitchFamily="49" charset="0"/>
              </a:rPr>
              <a:t>tail = null;</a:t>
            </a:r>
          </a:p>
          <a:p>
            <a:pPr>
              <a:lnSpc>
                <a:spcPct val="114000"/>
              </a:lnSpc>
            </a:pPr>
            <a:r>
              <a:rPr lang="en-US" dirty="0" smtClean="0">
                <a:solidFill>
                  <a:srgbClr val="1A1A1A"/>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grpSp>
        <p:nvGrpSpPr>
          <p:cNvPr id="9" name="Group 8"/>
          <p:cNvGrpSpPr/>
          <p:nvPr/>
        </p:nvGrpSpPr>
        <p:grpSpPr>
          <a:xfrm>
            <a:off x="7382435" y="1581017"/>
            <a:ext cx="1479177" cy="457200"/>
            <a:chOff x="7005917" y="1959677"/>
            <a:chExt cx="1479177" cy="457200"/>
          </a:xfrm>
        </p:grpSpPr>
        <p:sp>
          <p:nvSpPr>
            <p:cNvPr id="7" name="Rectangle 6"/>
            <p:cNvSpPr/>
            <p:nvPr/>
          </p:nvSpPr>
          <p:spPr>
            <a:xfrm>
              <a:off x="7732059" y="1959677"/>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05917" y="2003611"/>
              <a:ext cx="793376"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head</a:t>
              </a:r>
              <a:endParaRPr lang="en-US"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10184313" y="1575608"/>
            <a:ext cx="753036" cy="925545"/>
            <a:chOff x="10170458" y="1575608"/>
            <a:chExt cx="753036" cy="925545"/>
          </a:xfrm>
        </p:grpSpPr>
        <p:sp>
          <p:nvSpPr>
            <p:cNvPr id="10" name="Rectangle 9"/>
            <p:cNvSpPr/>
            <p:nvPr/>
          </p:nvSpPr>
          <p:spPr>
            <a:xfrm>
              <a:off x="10170459" y="1575608"/>
              <a:ext cx="753035"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nvGrpSpPr>
            <p:cNvPr id="14" name="Group 13"/>
            <p:cNvGrpSpPr/>
            <p:nvPr/>
          </p:nvGrpSpPr>
          <p:grpSpPr>
            <a:xfrm>
              <a:off x="10170458" y="2032808"/>
              <a:ext cx="753036" cy="468345"/>
              <a:chOff x="10170458" y="2032808"/>
              <a:chExt cx="753036" cy="468345"/>
            </a:xfrm>
          </p:grpSpPr>
          <p:sp>
            <p:nvSpPr>
              <p:cNvPr id="11" name="Rectangle 10"/>
              <p:cNvSpPr/>
              <p:nvPr/>
            </p:nvSpPr>
            <p:spPr>
              <a:xfrm>
                <a:off x="10170458" y="2032808"/>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10170459" y="2032808"/>
                <a:ext cx="753035" cy="46834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7" name="Straight Arrow Connector 16"/>
          <p:cNvCxnSpPr>
            <a:stCxn id="7" idx="3"/>
            <a:endCxn id="10" idx="1"/>
          </p:cNvCxnSpPr>
          <p:nvPr/>
        </p:nvCxnSpPr>
        <p:spPr>
          <a:xfrm flipV="1">
            <a:off x="8861612" y="1804208"/>
            <a:ext cx="1322702" cy="54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398355" y="3002661"/>
            <a:ext cx="1479177" cy="457200"/>
            <a:chOff x="7005917" y="1959677"/>
            <a:chExt cx="1479177" cy="457200"/>
          </a:xfrm>
        </p:grpSpPr>
        <p:sp>
          <p:nvSpPr>
            <p:cNvPr id="20" name="Rectangle 19"/>
            <p:cNvSpPr/>
            <p:nvPr/>
          </p:nvSpPr>
          <p:spPr>
            <a:xfrm>
              <a:off x="7732059" y="1959677"/>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005917" y="2003611"/>
              <a:ext cx="793376" cy="369332"/>
            </a:xfrm>
            <a:prstGeom prst="rect">
              <a:avLst/>
            </a:prstGeom>
            <a:noFill/>
          </p:spPr>
          <p:txBody>
            <a:bodyPr wrap="square" rtlCol="0">
              <a:spAutoFit/>
            </a:bodyPr>
            <a:lstStyle/>
            <a:p>
              <a:pPr algn="ctr"/>
              <a:r>
                <a:rPr lang="en-US" dirty="0" smtClean="0">
                  <a:latin typeface="Courier New" panose="02070309020205020404" pitchFamily="49" charset="0"/>
                  <a:cs typeface="Courier New" panose="02070309020205020404" pitchFamily="49" charset="0"/>
                </a:rPr>
                <a:t>mid</a:t>
              </a:r>
              <a:endParaRPr lang="en-US" dirty="0">
                <a:latin typeface="Courier New" panose="02070309020205020404" pitchFamily="49" charset="0"/>
                <a:cs typeface="Courier New" panose="02070309020205020404" pitchFamily="49" charset="0"/>
              </a:endParaRPr>
            </a:p>
          </p:txBody>
        </p:sp>
      </p:grpSp>
      <p:grpSp>
        <p:nvGrpSpPr>
          <p:cNvPr id="22" name="Group 21"/>
          <p:cNvGrpSpPr/>
          <p:nvPr/>
        </p:nvGrpSpPr>
        <p:grpSpPr>
          <a:xfrm>
            <a:off x="10186378" y="2997252"/>
            <a:ext cx="753036" cy="925545"/>
            <a:chOff x="10170458" y="1575608"/>
            <a:chExt cx="753036" cy="925545"/>
          </a:xfrm>
        </p:grpSpPr>
        <p:sp>
          <p:nvSpPr>
            <p:cNvPr id="23" name="Rectangle 22"/>
            <p:cNvSpPr/>
            <p:nvPr/>
          </p:nvSpPr>
          <p:spPr>
            <a:xfrm>
              <a:off x="10170459" y="1575608"/>
              <a:ext cx="753035"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nvGrpSpPr>
            <p:cNvPr id="24" name="Group 23"/>
            <p:cNvGrpSpPr/>
            <p:nvPr/>
          </p:nvGrpSpPr>
          <p:grpSpPr>
            <a:xfrm>
              <a:off x="10170458" y="2032808"/>
              <a:ext cx="753036" cy="468345"/>
              <a:chOff x="10170458" y="2032808"/>
              <a:chExt cx="753036" cy="468345"/>
            </a:xfrm>
          </p:grpSpPr>
          <p:sp>
            <p:nvSpPr>
              <p:cNvPr id="25" name="Rectangle 24"/>
              <p:cNvSpPr/>
              <p:nvPr/>
            </p:nvSpPr>
            <p:spPr>
              <a:xfrm>
                <a:off x="10170458" y="2032808"/>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10170459" y="2032808"/>
                <a:ext cx="753035" cy="46834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 name="Straight Arrow Connector 26"/>
          <p:cNvCxnSpPr>
            <a:stCxn id="20" idx="3"/>
            <a:endCxn id="23" idx="1"/>
          </p:cNvCxnSpPr>
          <p:nvPr/>
        </p:nvCxnSpPr>
        <p:spPr>
          <a:xfrm flipV="1">
            <a:off x="8877532" y="3225852"/>
            <a:ext cx="1308847" cy="54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7384707" y="4517565"/>
            <a:ext cx="1479177" cy="457200"/>
            <a:chOff x="7005917" y="1959677"/>
            <a:chExt cx="1479177" cy="457200"/>
          </a:xfrm>
        </p:grpSpPr>
        <p:sp>
          <p:nvSpPr>
            <p:cNvPr id="29" name="Rectangle 28"/>
            <p:cNvSpPr/>
            <p:nvPr/>
          </p:nvSpPr>
          <p:spPr>
            <a:xfrm>
              <a:off x="7732059" y="1959677"/>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005917" y="2003611"/>
              <a:ext cx="793376"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tail</a:t>
              </a:r>
              <a:endParaRPr lang="en-US" dirty="0">
                <a:latin typeface="Courier New" panose="02070309020205020404" pitchFamily="49" charset="0"/>
                <a:cs typeface="Courier New" panose="02070309020205020404" pitchFamily="49" charset="0"/>
              </a:endParaRPr>
            </a:p>
          </p:txBody>
        </p:sp>
      </p:grpSp>
      <p:grpSp>
        <p:nvGrpSpPr>
          <p:cNvPr id="31" name="Group 30"/>
          <p:cNvGrpSpPr/>
          <p:nvPr/>
        </p:nvGrpSpPr>
        <p:grpSpPr>
          <a:xfrm>
            <a:off x="10186585" y="4512156"/>
            <a:ext cx="753036" cy="925545"/>
            <a:chOff x="10170458" y="1575608"/>
            <a:chExt cx="753036" cy="925545"/>
          </a:xfrm>
        </p:grpSpPr>
        <p:sp>
          <p:nvSpPr>
            <p:cNvPr id="32" name="Rectangle 31"/>
            <p:cNvSpPr/>
            <p:nvPr/>
          </p:nvSpPr>
          <p:spPr>
            <a:xfrm>
              <a:off x="10170459" y="1575608"/>
              <a:ext cx="753035"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nvGrpSpPr>
            <p:cNvPr id="33" name="Group 32"/>
            <p:cNvGrpSpPr/>
            <p:nvPr/>
          </p:nvGrpSpPr>
          <p:grpSpPr>
            <a:xfrm>
              <a:off x="10170458" y="2032808"/>
              <a:ext cx="753036" cy="468345"/>
              <a:chOff x="10170458" y="2032808"/>
              <a:chExt cx="753036" cy="468345"/>
            </a:xfrm>
          </p:grpSpPr>
          <p:sp>
            <p:nvSpPr>
              <p:cNvPr id="34" name="Rectangle 33"/>
              <p:cNvSpPr/>
              <p:nvPr/>
            </p:nvSpPr>
            <p:spPr>
              <a:xfrm>
                <a:off x="10170458" y="2032808"/>
                <a:ext cx="7530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V="1">
                <a:off x="10170459" y="2032808"/>
                <a:ext cx="753035" cy="46834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6" name="Straight Arrow Connector 35"/>
          <p:cNvCxnSpPr>
            <a:stCxn id="29" idx="3"/>
            <a:endCxn id="32" idx="1"/>
          </p:cNvCxnSpPr>
          <p:nvPr/>
        </p:nvCxnSpPr>
        <p:spPr>
          <a:xfrm flipV="1">
            <a:off x="8863884" y="4740756"/>
            <a:ext cx="1322702" cy="54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2"/>
            <a:endCxn id="23" idx="0"/>
          </p:cNvCxnSpPr>
          <p:nvPr/>
        </p:nvCxnSpPr>
        <p:spPr>
          <a:xfrm>
            <a:off x="10560831" y="2490008"/>
            <a:ext cx="2066" cy="507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5" idx="2"/>
            <a:endCxn id="32" idx="0"/>
          </p:cNvCxnSpPr>
          <p:nvPr/>
        </p:nvCxnSpPr>
        <p:spPr>
          <a:xfrm>
            <a:off x="10562896" y="3911652"/>
            <a:ext cx="208" cy="6005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311448" y="3057402"/>
            <a:ext cx="498764" cy="3693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tx1"/>
                </a:solidFill>
              </a:rPr>
              <a:t>2</a:t>
            </a:r>
            <a:endParaRPr lang="en-US" dirty="0">
              <a:solidFill>
                <a:schemeClr val="tx1"/>
              </a:solidFill>
            </a:endParaRPr>
          </a:p>
        </p:txBody>
      </p:sp>
      <p:sp>
        <p:nvSpPr>
          <p:cNvPr id="45" name="TextBox 44"/>
          <p:cNvSpPr txBox="1"/>
          <p:nvPr/>
        </p:nvSpPr>
        <p:spPr>
          <a:xfrm>
            <a:off x="10339153" y="4553705"/>
            <a:ext cx="498764" cy="3693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tx1"/>
                </a:solidFill>
              </a:rPr>
              <a:t>2</a:t>
            </a:r>
            <a:endParaRPr lang="en-US" dirty="0">
              <a:solidFill>
                <a:schemeClr val="tx1"/>
              </a:solidFill>
            </a:endParaRPr>
          </a:p>
        </p:txBody>
      </p:sp>
      <p:cxnSp>
        <p:nvCxnSpPr>
          <p:cNvPr id="47" name="Straight Connector 46"/>
          <p:cNvCxnSpPr/>
          <p:nvPr/>
        </p:nvCxnSpPr>
        <p:spPr>
          <a:xfrm flipV="1">
            <a:off x="8108577" y="4512156"/>
            <a:ext cx="753035"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8144466" y="3002648"/>
            <a:ext cx="717146" cy="451805"/>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0184313" y="2035518"/>
            <a:ext cx="753035"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0184313" y="3445148"/>
            <a:ext cx="753035"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flipV="1">
            <a:off x="8124497" y="1575604"/>
            <a:ext cx="737115" cy="457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34" idx="3"/>
            <a:endCxn id="10" idx="3"/>
          </p:cNvCxnSpPr>
          <p:nvPr/>
        </p:nvCxnSpPr>
        <p:spPr>
          <a:xfrm flipH="1" flipV="1">
            <a:off x="10937349" y="1804208"/>
            <a:ext cx="2271" cy="3393748"/>
          </a:xfrm>
          <a:prstGeom prst="bentConnector3">
            <a:avLst>
              <a:gd name="adj1" fmla="val -100660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0184309" y="1575603"/>
            <a:ext cx="753035"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Rectangle 49"/>
          <p:cNvSpPr/>
          <p:nvPr/>
        </p:nvSpPr>
        <p:spPr>
          <a:xfrm>
            <a:off x="10184308" y="4971919"/>
            <a:ext cx="753035"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5943600" y="5708073"/>
            <a:ext cx="2557414" cy="886691"/>
          </a:xfrm>
          <a:prstGeom prst="wedgeRoundRectCallout">
            <a:avLst>
              <a:gd name="adj1" fmla="val 94558"/>
              <a:gd name="adj2" fmla="val -118750"/>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Reference Cycle</a:t>
            </a:r>
            <a:endParaRPr lang="en-US" sz="2800" dirty="0">
              <a:solidFill>
                <a:srgbClr val="FF0000"/>
              </a:solidFill>
            </a:endParaRPr>
          </a:p>
        </p:txBody>
      </p:sp>
      <p:sp>
        <p:nvSpPr>
          <p:cNvPr id="12" name="Slide Number Placeholder 11"/>
          <p:cNvSpPr>
            <a:spLocks noGrp="1"/>
          </p:cNvSpPr>
          <p:nvPr>
            <p:ph type="sldNum" sz="quarter" idx="12"/>
          </p:nvPr>
        </p:nvSpPr>
        <p:spPr/>
        <p:txBody>
          <a:bodyPr/>
          <a:lstStyle/>
          <a:p>
            <a:fld id="{EE645454-5A07-423E-8617-7239B6B66F68}" type="slidenum">
              <a:rPr lang="en-US" smtClean="0"/>
              <a:t>36</a:t>
            </a:fld>
            <a:endParaRPr lang="en-US"/>
          </a:p>
        </p:txBody>
      </p:sp>
      <p:sp>
        <p:nvSpPr>
          <p:cNvPr id="52" name="TextBox 51"/>
          <p:cNvSpPr txBox="1"/>
          <p:nvPr/>
        </p:nvSpPr>
        <p:spPr>
          <a:xfrm>
            <a:off x="7075625" y="847117"/>
            <a:ext cx="2232212" cy="461665"/>
          </a:xfrm>
          <a:prstGeom prst="rect">
            <a:avLst/>
          </a:prstGeom>
          <a:noFill/>
        </p:spPr>
        <p:txBody>
          <a:bodyPr wrap="square" rtlCol="0">
            <a:spAutoFit/>
          </a:bodyPr>
          <a:lstStyle/>
          <a:p>
            <a:pPr algn="ctr"/>
            <a:r>
              <a:rPr lang="en-US" sz="2400" u="sng" dirty="0" smtClean="0">
                <a:solidFill>
                  <a:schemeClr val="accent2">
                    <a:lumMod val="50000"/>
                  </a:schemeClr>
                </a:solidFill>
              </a:rPr>
              <a:t>Root Set (Stack)</a:t>
            </a:r>
            <a:endParaRPr lang="en-US" sz="2400" u="sng" dirty="0">
              <a:solidFill>
                <a:schemeClr val="accent2">
                  <a:lumMod val="50000"/>
                </a:schemeClr>
              </a:solidFill>
            </a:endParaRPr>
          </a:p>
        </p:txBody>
      </p:sp>
      <p:sp>
        <p:nvSpPr>
          <p:cNvPr id="55" name="TextBox 54"/>
          <p:cNvSpPr txBox="1"/>
          <p:nvPr/>
        </p:nvSpPr>
        <p:spPr>
          <a:xfrm>
            <a:off x="9522963" y="847166"/>
            <a:ext cx="2175978" cy="461665"/>
          </a:xfrm>
          <a:prstGeom prst="rect">
            <a:avLst/>
          </a:prstGeom>
          <a:noFill/>
        </p:spPr>
        <p:txBody>
          <a:bodyPr wrap="square" rtlCol="0">
            <a:spAutoFit/>
          </a:bodyPr>
          <a:lstStyle/>
          <a:p>
            <a:pPr algn="ctr"/>
            <a:r>
              <a:rPr lang="en-US" sz="2400" u="sng" dirty="0" smtClean="0">
                <a:solidFill>
                  <a:schemeClr val="accent2">
                    <a:lumMod val="50000"/>
                  </a:schemeClr>
                </a:solidFill>
              </a:rPr>
              <a:t>Objects (Heap)</a:t>
            </a:r>
            <a:endParaRPr lang="en-US" sz="2400" u="sng" dirty="0">
              <a:solidFill>
                <a:schemeClr val="accent2">
                  <a:lumMod val="50000"/>
                </a:schemeClr>
              </a:solidFill>
            </a:endParaRPr>
          </a:p>
        </p:txBody>
      </p:sp>
    </p:spTree>
    <p:extLst>
      <p:ext uri="{BB962C8B-B14F-4D97-AF65-F5344CB8AC3E}">
        <p14:creationId xmlns:p14="http://schemas.microsoft.com/office/powerpoint/2010/main" val="351682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mph" presetSubtype="2" fill="hold" nodeType="clickEffect">
                                  <p:stCondLst>
                                    <p:cond delay="0"/>
                                  </p:stCondLst>
                                  <p:childTnLst>
                                    <p:animClr clrSpc="rgb" dir="cw">
                                      <p:cBhvr override="childStyle">
                                        <p:cTn id="25" dur="500" fill="hold"/>
                                        <p:tgtEl>
                                          <p:spTgt spid="3">
                                            <p:txEl>
                                              <p:pRg st="5" end="5"/>
                                            </p:txEl>
                                          </p:spTgt>
                                        </p:tgtEl>
                                        <p:attrNameLst>
                                          <p:attrName>style.color</p:attrName>
                                        </p:attrNameLst>
                                      </p:cBhvr>
                                      <p:to>
                                        <a:srgbClr val="FF0000"/>
                                      </p:to>
                                    </p:animClr>
                                  </p:childTnLst>
                                </p:cTn>
                              </p:par>
                              <p:par>
                                <p:cTn id="26" presetID="3" presetClass="emph" presetSubtype="2" fill="hold" nodeType="withEffect">
                                  <p:stCondLst>
                                    <p:cond delay="0"/>
                                  </p:stCondLst>
                                  <p:childTnLst>
                                    <p:animClr clrSpc="rgb" dir="cw">
                                      <p:cBhvr override="childStyle">
                                        <p:cTn id="27" dur="500" fill="hold"/>
                                        <p:tgtEl>
                                          <p:spTgt spid="3">
                                            <p:txEl>
                                              <p:pRg st="4" end="4"/>
                                            </p:txEl>
                                          </p:spTgt>
                                        </p:tgtEl>
                                        <p:attrNameLst>
                                          <p:attrName>style.color</p:attrName>
                                        </p:attrNameLst>
                                      </p:cBhvr>
                                      <p:to>
                                        <a:srgbClr val="000000"/>
                                      </p:to>
                                    </p:animClr>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arn(inVertical)">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500" fill="hold"/>
                                        <p:tgtEl>
                                          <p:spTgt spid="3">
                                            <p:txEl>
                                              <p:pRg st="6" end="6"/>
                                            </p:txEl>
                                          </p:spTgt>
                                        </p:tgtEl>
                                        <p:attrNameLst>
                                          <p:attrName>style.color</p:attrName>
                                        </p:attrNameLst>
                                      </p:cBhvr>
                                      <p:to>
                                        <a:srgbClr val="FF0000"/>
                                      </p:to>
                                    </p:animClr>
                                  </p:childTnLst>
                                </p:cTn>
                              </p:par>
                              <p:par>
                                <p:cTn id="47" presetID="3" presetClass="emph" presetSubtype="2" fill="hold" nodeType="withEffect">
                                  <p:stCondLst>
                                    <p:cond delay="0"/>
                                  </p:stCondLst>
                                  <p:childTnLst>
                                    <p:animClr clrSpc="rgb" dir="cw">
                                      <p:cBhvr override="childStyle">
                                        <p:cTn id="48" dur="2000" fill="hold"/>
                                        <p:tgtEl>
                                          <p:spTgt spid="3">
                                            <p:txEl>
                                              <p:pRg st="5" end="5"/>
                                            </p:txEl>
                                          </p:spTgt>
                                        </p:tgtEl>
                                        <p:attrNameLst>
                                          <p:attrName>style.color</p:attrName>
                                        </p:attrNameLst>
                                      </p:cBhvr>
                                      <p:to>
                                        <a:srgbClr val="000000"/>
                                      </p:to>
                                    </p:animClr>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1000"/>
                                        <p:tgtEl>
                                          <p:spTgt spid="28"/>
                                        </p:tgtEl>
                                      </p:cBhvr>
                                    </p:animEffect>
                                    <p:anim calcmode="lin" valueType="num">
                                      <p:cBhvr>
                                        <p:cTn id="54" dur="1000" fill="hold"/>
                                        <p:tgtEl>
                                          <p:spTgt spid="28"/>
                                        </p:tgtEl>
                                        <p:attrNameLst>
                                          <p:attrName>ppt_x</p:attrName>
                                        </p:attrNameLst>
                                      </p:cBhvr>
                                      <p:tavLst>
                                        <p:tav tm="0">
                                          <p:val>
                                            <p:strVal val="#ppt_x"/>
                                          </p:val>
                                        </p:tav>
                                        <p:tav tm="100000">
                                          <p:val>
                                            <p:strVal val="#ppt_x"/>
                                          </p:val>
                                        </p:tav>
                                      </p:tavLst>
                                    </p:anim>
                                    <p:anim calcmode="lin" valueType="num">
                                      <p:cBhvr>
                                        <p:cTn id="5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barn(inVertical)">
                                      <p:cBhvr>
                                        <p:cTn id="60" dur="500"/>
                                        <p:tgtEl>
                                          <p:spTgt spid="31"/>
                                        </p:tgtEl>
                                      </p:cBhvr>
                                    </p:animEffect>
                                  </p:childTnLst>
                                </p:cTn>
                              </p:par>
                              <p:par>
                                <p:cTn id="61" presetID="10"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nodeType="clickEffect">
                                  <p:stCondLst>
                                    <p:cond delay="0"/>
                                  </p:stCondLst>
                                  <p:childTnLst>
                                    <p:animClr clrSpc="rgb" dir="cw">
                                      <p:cBhvr override="childStyle">
                                        <p:cTn id="67" dur="500" fill="hold"/>
                                        <p:tgtEl>
                                          <p:spTgt spid="3">
                                            <p:txEl>
                                              <p:pRg st="6" end="6"/>
                                            </p:txEl>
                                          </p:spTgt>
                                        </p:tgtEl>
                                        <p:attrNameLst>
                                          <p:attrName>style.color</p:attrName>
                                        </p:attrNameLst>
                                      </p:cBhvr>
                                      <p:to>
                                        <a:srgbClr val="000000"/>
                                      </p:to>
                                    </p:animClr>
                                  </p:childTnLst>
                                </p:cTn>
                              </p:par>
                              <p:par>
                                <p:cTn id="68" presetID="3" presetClass="emph" presetSubtype="2" fill="hold" nodeType="withEffect">
                                  <p:stCondLst>
                                    <p:cond delay="0"/>
                                  </p:stCondLst>
                                  <p:childTnLst>
                                    <p:animClr clrSpc="rgb" dir="cw">
                                      <p:cBhvr override="childStyle">
                                        <p:cTn id="69" dur="500" fill="hold"/>
                                        <p:tgtEl>
                                          <p:spTgt spid="3">
                                            <p:txEl>
                                              <p:pRg st="7" end="7"/>
                                            </p:txEl>
                                          </p:spTgt>
                                        </p:tgtEl>
                                        <p:attrNameLst>
                                          <p:attrName>style.color</p:attrName>
                                        </p:attrNameLst>
                                      </p:cBhvr>
                                      <p:to>
                                        <a:srgbClr val="FF0000"/>
                                      </p:to>
                                    </p:animClr>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barn(inVertical)">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mph" presetSubtype="2" fill="hold" nodeType="clickEffect">
                                  <p:stCondLst>
                                    <p:cond delay="0"/>
                                  </p:stCondLst>
                                  <p:childTnLst>
                                    <p:animClr clrSpc="rgb" dir="cw">
                                      <p:cBhvr override="childStyle">
                                        <p:cTn id="84" dur="500" fill="hold"/>
                                        <p:tgtEl>
                                          <p:spTgt spid="3">
                                            <p:txEl>
                                              <p:pRg st="7" end="7"/>
                                            </p:txEl>
                                          </p:spTgt>
                                        </p:tgtEl>
                                        <p:attrNameLst>
                                          <p:attrName>style.color</p:attrName>
                                        </p:attrNameLst>
                                      </p:cBhvr>
                                      <p:to>
                                        <a:srgbClr val="000000"/>
                                      </p:to>
                                    </p:animClr>
                                  </p:childTnLst>
                                </p:cTn>
                              </p:par>
                              <p:par>
                                <p:cTn id="85" presetID="3" presetClass="emph" presetSubtype="2" fill="hold" nodeType="withEffect">
                                  <p:stCondLst>
                                    <p:cond delay="0"/>
                                  </p:stCondLst>
                                  <p:childTnLst>
                                    <p:animClr clrSpc="rgb" dir="cw">
                                      <p:cBhvr override="childStyle">
                                        <p:cTn id="86" dur="500" fill="hold"/>
                                        <p:tgtEl>
                                          <p:spTgt spid="3">
                                            <p:txEl>
                                              <p:pRg st="8" end="8"/>
                                            </p:txEl>
                                          </p:spTgt>
                                        </p:tgtEl>
                                        <p:attrNameLst>
                                          <p:attrName>style.color</p:attrName>
                                        </p:attrNameLst>
                                      </p:cBhvr>
                                      <p:to>
                                        <a:srgbClr val="FF0000"/>
                                      </p:to>
                                    </p:animClr>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down)">
                                      <p:cBhvr>
                                        <p:cTn id="91" dur="500"/>
                                        <p:tgtEl>
                                          <p:spTgt spid="4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500"/>
                                        <p:tgtEl>
                                          <p:spTgt spid="45"/>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barn(inVertical)">
                                      <p:cBhvr>
                                        <p:cTn id="97" dur="500"/>
                                        <p:tgtEl>
                                          <p:spTgt spid="5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mph" presetSubtype="2" fill="hold" nodeType="clickEffect">
                                  <p:stCondLst>
                                    <p:cond delay="0"/>
                                  </p:stCondLst>
                                  <p:childTnLst>
                                    <p:animClr clrSpc="rgb" dir="cw">
                                      <p:cBhvr override="childStyle">
                                        <p:cTn id="101" dur="500" fill="hold"/>
                                        <p:tgtEl>
                                          <p:spTgt spid="3">
                                            <p:txEl>
                                              <p:pRg st="9" end="9"/>
                                            </p:txEl>
                                          </p:spTgt>
                                        </p:tgtEl>
                                        <p:attrNameLst>
                                          <p:attrName>style.color</p:attrName>
                                        </p:attrNameLst>
                                      </p:cBhvr>
                                      <p:to>
                                        <a:srgbClr val="FF0000"/>
                                      </p:to>
                                    </p:animClr>
                                  </p:childTnLst>
                                </p:cTn>
                              </p:par>
                              <p:par>
                                <p:cTn id="102" presetID="3" presetClass="emph" presetSubtype="2" fill="hold" nodeType="withEffect">
                                  <p:stCondLst>
                                    <p:cond delay="0"/>
                                  </p:stCondLst>
                                  <p:childTnLst>
                                    <p:animClr clrSpc="rgb" dir="cw">
                                      <p:cBhvr override="childStyle">
                                        <p:cTn id="103" dur="500" fill="hold"/>
                                        <p:tgtEl>
                                          <p:spTgt spid="3">
                                            <p:txEl>
                                              <p:pRg st="8" end="8"/>
                                            </p:txEl>
                                          </p:spTgt>
                                        </p:tgtEl>
                                        <p:attrNameLst>
                                          <p:attrName>style.color</p:attrName>
                                        </p:attrNameLst>
                                      </p:cBhvr>
                                      <p:to>
                                        <a:schemeClr val="tx1"/>
                                      </p:to>
                                    </p:animClr>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fade">
                                      <p:cBhvr>
                                        <p:cTn id="108" dur="500"/>
                                        <p:tgtEl>
                                          <p:spTgt spid="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50"/>
                                        </p:tgtEl>
                                        <p:attrNameLst>
                                          <p:attrName>style.visibility</p:attrName>
                                        </p:attrNameLst>
                                      </p:cBhvr>
                                      <p:to>
                                        <p:strVal val="visible"/>
                                      </p:to>
                                    </p:set>
                                    <p:animEffect transition="in" filter="barn(inVertical)">
                                      <p:cBhvr>
                                        <p:cTn id="114" dur="500"/>
                                        <p:tgtEl>
                                          <p:spTgt spid="50"/>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mph" presetSubtype="2" fill="hold" nodeType="clickEffect">
                                  <p:stCondLst>
                                    <p:cond delay="0"/>
                                  </p:stCondLst>
                                  <p:childTnLst>
                                    <p:animClr clrSpc="rgb" dir="cw">
                                      <p:cBhvr override="childStyle">
                                        <p:cTn id="118" dur="500" fill="hold"/>
                                        <p:tgtEl>
                                          <p:spTgt spid="3">
                                            <p:txEl>
                                              <p:pRg st="10" end="10"/>
                                            </p:txEl>
                                          </p:spTgt>
                                        </p:tgtEl>
                                        <p:attrNameLst>
                                          <p:attrName>style.color</p:attrName>
                                        </p:attrNameLst>
                                      </p:cBhvr>
                                      <p:to>
                                        <a:srgbClr val="FF0000"/>
                                      </p:to>
                                    </p:animClr>
                                  </p:childTnLst>
                                </p:cTn>
                              </p:par>
                              <p:par>
                                <p:cTn id="119" presetID="3" presetClass="emph" presetSubtype="2" fill="hold" nodeType="withEffect">
                                  <p:stCondLst>
                                    <p:cond delay="0"/>
                                  </p:stCondLst>
                                  <p:childTnLst>
                                    <p:animClr clrSpc="rgb" dir="cw">
                                      <p:cBhvr override="childStyle">
                                        <p:cTn id="120" dur="500" fill="hold"/>
                                        <p:tgtEl>
                                          <p:spTgt spid="3">
                                            <p:txEl>
                                              <p:pRg st="9" end="9"/>
                                            </p:txEl>
                                          </p:spTgt>
                                        </p:tgtEl>
                                        <p:attrNameLst>
                                          <p:attrName>style.color</p:attrName>
                                        </p:attrNameLst>
                                      </p:cBhvr>
                                      <p:to>
                                        <a:schemeClr val="tx1"/>
                                      </p:to>
                                    </p:animClr>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60"/>
                                        </p:tgtEl>
                                        <p:attrNameLst>
                                          <p:attrName>style.visibility</p:attrName>
                                        </p:attrNameLst>
                                      </p:cBhvr>
                                      <p:to>
                                        <p:strVal val="visible"/>
                                      </p:to>
                                    </p:set>
                                    <p:animEffect transition="in" filter="fade">
                                      <p:cBhvr>
                                        <p:cTn id="125" dur="500"/>
                                        <p:tgtEl>
                                          <p:spTgt spid="60"/>
                                        </p:tgtEl>
                                      </p:cBhvr>
                                    </p:animEffect>
                                  </p:childTnLst>
                                </p:cTn>
                              </p:par>
                              <p:par>
                                <p:cTn id="126" presetID="10" presetClass="exit" presetSubtype="0" fill="hold" nodeType="withEffect">
                                  <p:stCondLst>
                                    <p:cond delay="0"/>
                                  </p:stCondLst>
                                  <p:childTnLst>
                                    <p:animEffect transition="out" filter="fade">
                                      <p:cBhvr>
                                        <p:cTn id="127" dur="500"/>
                                        <p:tgtEl>
                                          <p:spTgt spid="17"/>
                                        </p:tgtEl>
                                      </p:cBhvr>
                                    </p:animEffect>
                                    <p:set>
                                      <p:cBhvr>
                                        <p:cTn id="128" dur="1" fill="hold">
                                          <p:stCondLst>
                                            <p:cond delay="499"/>
                                          </p:stCondLst>
                                        </p:cTn>
                                        <p:tgtEl>
                                          <p:spTgt spid="17"/>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48"/>
                                        </p:tgtEl>
                                      </p:cBhvr>
                                    </p:animEffect>
                                    <p:set>
                                      <p:cBhvr>
                                        <p:cTn id="131" dur="1" fill="hold">
                                          <p:stCondLst>
                                            <p:cond delay="499"/>
                                          </p:stCondLst>
                                        </p:cTn>
                                        <p:tgtEl>
                                          <p:spTgt spid="48"/>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3" presetClass="emph" presetSubtype="2" fill="hold" nodeType="clickEffect">
                                  <p:stCondLst>
                                    <p:cond delay="0"/>
                                  </p:stCondLst>
                                  <p:childTnLst>
                                    <p:animClr clrSpc="rgb" dir="cw">
                                      <p:cBhvr override="childStyle">
                                        <p:cTn id="135" dur="500" fill="hold"/>
                                        <p:tgtEl>
                                          <p:spTgt spid="3">
                                            <p:txEl>
                                              <p:pRg st="10" end="10"/>
                                            </p:txEl>
                                          </p:spTgt>
                                        </p:tgtEl>
                                        <p:attrNameLst>
                                          <p:attrName>style.color</p:attrName>
                                        </p:attrNameLst>
                                      </p:cBhvr>
                                      <p:to>
                                        <a:schemeClr val="tx1"/>
                                      </p:to>
                                    </p:animClr>
                                  </p:childTnLst>
                                </p:cTn>
                              </p:par>
                              <p:par>
                                <p:cTn id="136" presetID="3" presetClass="emph" presetSubtype="2" fill="hold" nodeType="withEffect">
                                  <p:stCondLst>
                                    <p:cond delay="0"/>
                                  </p:stCondLst>
                                  <p:childTnLst>
                                    <p:animClr clrSpc="rgb" dir="cw">
                                      <p:cBhvr override="childStyle">
                                        <p:cTn id="137" dur="500" fill="hold"/>
                                        <p:tgtEl>
                                          <p:spTgt spid="3">
                                            <p:txEl>
                                              <p:pRg st="11" end="11"/>
                                            </p:txEl>
                                          </p:spTgt>
                                        </p:tgtEl>
                                        <p:attrNameLst>
                                          <p:attrName>style.color</p:attrName>
                                        </p:attrNameLst>
                                      </p:cBhvr>
                                      <p:to>
                                        <a:srgbClr val="FF0000"/>
                                      </p:to>
                                    </p:animClr>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fade">
                                      <p:cBhvr>
                                        <p:cTn id="142" dur="500"/>
                                        <p:tgtEl>
                                          <p:spTgt spid="49"/>
                                        </p:tgtEl>
                                      </p:cBhvr>
                                    </p:animEffect>
                                  </p:childTnLst>
                                </p:cTn>
                              </p:par>
                              <p:par>
                                <p:cTn id="143" presetID="10" presetClass="exit" presetSubtype="0" fill="hold" nodeType="withEffect">
                                  <p:stCondLst>
                                    <p:cond delay="0"/>
                                  </p:stCondLst>
                                  <p:childTnLst>
                                    <p:animEffect transition="out" filter="fade">
                                      <p:cBhvr>
                                        <p:cTn id="144" dur="500"/>
                                        <p:tgtEl>
                                          <p:spTgt spid="27"/>
                                        </p:tgtEl>
                                      </p:cBhvr>
                                    </p:animEffect>
                                    <p:set>
                                      <p:cBhvr>
                                        <p:cTn id="145" dur="1" fill="hold">
                                          <p:stCondLst>
                                            <p:cond delay="499"/>
                                          </p:stCondLst>
                                        </p:cTn>
                                        <p:tgtEl>
                                          <p:spTgt spid="27"/>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43"/>
                                        </p:tgtEl>
                                      </p:cBhvr>
                                    </p:animEffect>
                                    <p:set>
                                      <p:cBhvr>
                                        <p:cTn id="148" dur="1" fill="hold">
                                          <p:stCondLst>
                                            <p:cond delay="499"/>
                                          </p:stCondLst>
                                        </p:cTn>
                                        <p:tgtEl>
                                          <p:spTgt spid="4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3" presetClass="emph" presetSubtype="2" fill="hold" nodeType="clickEffect">
                                  <p:stCondLst>
                                    <p:cond delay="0"/>
                                  </p:stCondLst>
                                  <p:childTnLst>
                                    <p:animClr clrSpc="rgb" dir="cw">
                                      <p:cBhvr override="childStyle">
                                        <p:cTn id="152" dur="500" fill="hold"/>
                                        <p:tgtEl>
                                          <p:spTgt spid="3">
                                            <p:txEl>
                                              <p:pRg st="12" end="12"/>
                                            </p:txEl>
                                          </p:spTgt>
                                        </p:tgtEl>
                                        <p:attrNameLst>
                                          <p:attrName>style.color</p:attrName>
                                        </p:attrNameLst>
                                      </p:cBhvr>
                                      <p:to>
                                        <a:srgbClr val="FF0000"/>
                                      </p:to>
                                    </p:animClr>
                                  </p:childTnLst>
                                </p:cTn>
                              </p:par>
                              <p:par>
                                <p:cTn id="153" presetID="3" presetClass="emph" presetSubtype="2" fill="hold" nodeType="withEffect">
                                  <p:stCondLst>
                                    <p:cond delay="0"/>
                                  </p:stCondLst>
                                  <p:childTnLst>
                                    <p:animClr clrSpc="rgb" dir="cw">
                                      <p:cBhvr override="childStyle">
                                        <p:cTn id="154" dur="2000" fill="hold"/>
                                        <p:tgtEl>
                                          <p:spTgt spid="3">
                                            <p:txEl>
                                              <p:pRg st="11" end="11"/>
                                            </p:txEl>
                                          </p:spTgt>
                                        </p:tgtEl>
                                        <p:attrNameLst>
                                          <p:attrName>style.color</p:attrName>
                                        </p:attrNameLst>
                                      </p:cBhvr>
                                      <p:to>
                                        <a:srgbClr val="000000"/>
                                      </p:to>
                                    </p:animClr>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nodeType="clickEffect">
                                  <p:stCondLst>
                                    <p:cond delay="0"/>
                                  </p:stCondLst>
                                  <p:childTnLst>
                                    <p:animEffect transition="out" filter="fade">
                                      <p:cBhvr>
                                        <p:cTn id="158" dur="500"/>
                                        <p:tgtEl>
                                          <p:spTgt spid="36"/>
                                        </p:tgtEl>
                                      </p:cBhvr>
                                    </p:animEffect>
                                    <p:set>
                                      <p:cBhvr>
                                        <p:cTn id="159" dur="1" fill="hold">
                                          <p:stCondLst>
                                            <p:cond delay="499"/>
                                          </p:stCondLst>
                                        </p:cTn>
                                        <p:tgtEl>
                                          <p:spTgt spid="36"/>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45"/>
                                        </p:tgtEl>
                                      </p:cBhvr>
                                    </p:animEffect>
                                    <p:set>
                                      <p:cBhvr>
                                        <p:cTn id="162" dur="1" fill="hold">
                                          <p:stCondLst>
                                            <p:cond delay="499"/>
                                          </p:stCondLst>
                                        </p:cTn>
                                        <p:tgtEl>
                                          <p:spTgt spid="45"/>
                                        </p:tgtEl>
                                        <p:attrNameLst>
                                          <p:attrName>style.visibility</p:attrName>
                                        </p:attrNameLst>
                                      </p:cBhvr>
                                      <p:to>
                                        <p:strVal val="hidden"/>
                                      </p:to>
                                    </p:set>
                                  </p:childTnLst>
                                </p:cTn>
                              </p:par>
                              <p:par>
                                <p:cTn id="163" presetID="10" presetClass="entr" presetSubtype="0" fill="hold" nodeType="with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500"/>
                                        <p:tgtEl>
                                          <p:spTgt spid="47"/>
                                        </p:tgtEl>
                                      </p:cBhvr>
                                    </p:animEffect>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6"/>
                                        </p:tgtEl>
                                        <p:attrNameLst>
                                          <p:attrName>style.visibility</p:attrName>
                                        </p:attrNameLst>
                                      </p:cBhvr>
                                      <p:to>
                                        <p:strVal val="visible"/>
                                      </p:to>
                                    </p:set>
                                    <p:animEffect transition="in" filter="fade">
                                      <p:cBhvr>
                                        <p:cTn id="170" dur="1000"/>
                                        <p:tgtEl>
                                          <p:spTgt spid="6"/>
                                        </p:tgtEl>
                                      </p:cBhvr>
                                    </p:animEffect>
                                    <p:anim calcmode="lin" valueType="num">
                                      <p:cBhvr>
                                        <p:cTn id="171" dur="1000" fill="hold"/>
                                        <p:tgtEl>
                                          <p:spTgt spid="6"/>
                                        </p:tgtEl>
                                        <p:attrNameLst>
                                          <p:attrName>ppt_x</p:attrName>
                                        </p:attrNameLst>
                                      </p:cBhvr>
                                      <p:tavLst>
                                        <p:tav tm="0">
                                          <p:val>
                                            <p:strVal val="#ppt_x"/>
                                          </p:val>
                                        </p:tav>
                                        <p:tav tm="100000">
                                          <p:val>
                                            <p:strVal val="#ppt_x"/>
                                          </p:val>
                                        </p:tav>
                                      </p:tavLst>
                                    </p:anim>
                                    <p:anim calcmode="lin" valueType="num">
                                      <p:cBhvr>
                                        <p:cTn id="17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5" grpId="0" animBg="1"/>
      <p:bldP spid="45" grpId="1" animBg="1"/>
      <p:bldP spid="56" grpId="0" animBg="1"/>
      <p:bldP spid="57" grpId="0" animBg="1"/>
      <p:bldP spid="48" grpId="0" animBg="1"/>
      <p:bldP spid="48" grpId="1" animBg="1"/>
      <p:bldP spid="50"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a:t>
            </a:r>
            <a:r>
              <a:rPr lang="en-US" dirty="0"/>
              <a:t>Reference </a:t>
            </a:r>
            <a:r>
              <a:rPr lang="en-US" dirty="0" smtClean="0"/>
              <a:t>Cycles</a:t>
            </a:r>
            <a:endParaRPr lang="en-US" dirty="0"/>
          </a:p>
        </p:txBody>
      </p:sp>
      <p:sp>
        <p:nvSpPr>
          <p:cNvPr id="3" name="Content Placeholder 2"/>
          <p:cNvSpPr>
            <a:spLocks noGrp="1"/>
          </p:cNvSpPr>
          <p:nvPr>
            <p:ph idx="1"/>
          </p:nvPr>
        </p:nvSpPr>
        <p:spPr>
          <a:xfrm>
            <a:off x="838200" y="981636"/>
            <a:ext cx="10739718" cy="5728446"/>
          </a:xfrm>
        </p:spPr>
        <p:txBody>
          <a:bodyPr>
            <a:noAutofit/>
          </a:bodyPr>
          <a:lstStyle/>
          <a:p>
            <a:pPr>
              <a:lnSpc>
                <a:spcPct val="100000"/>
              </a:lnSpc>
              <a:spcBef>
                <a:spcPts val="0"/>
              </a:spcBef>
              <a:spcAft>
                <a:spcPts val="600"/>
              </a:spcAft>
            </a:pPr>
            <a:r>
              <a:rPr lang="en-US" dirty="0" smtClean="0"/>
              <a:t>A </a:t>
            </a:r>
            <a:r>
              <a:rPr lang="en-US" dirty="0" smtClean="0">
                <a:solidFill>
                  <a:srgbClr val="00B0F0"/>
                </a:solidFill>
              </a:rPr>
              <a:t>reference cycle</a:t>
            </a:r>
            <a:r>
              <a:rPr lang="en-US" dirty="0" smtClean="0"/>
              <a:t> is a set of objects that cyclically refer to one another.</a:t>
            </a:r>
          </a:p>
          <a:p>
            <a:pPr>
              <a:lnSpc>
                <a:spcPct val="100000"/>
              </a:lnSpc>
              <a:spcBef>
                <a:spcPts val="0"/>
              </a:spcBef>
              <a:spcAft>
                <a:spcPts val="600"/>
              </a:spcAft>
            </a:pPr>
            <a:r>
              <a:rPr lang="en-US" dirty="0" smtClean="0"/>
              <a:t>Because all the objects are referenced, all have nonzero </a:t>
            </a:r>
            <a:r>
              <a:rPr lang="en-US" dirty="0" err="1" smtClean="0">
                <a:solidFill>
                  <a:srgbClr val="7030A0"/>
                </a:solidFill>
              </a:rPr>
              <a:t>refcounts</a:t>
            </a:r>
            <a:r>
              <a:rPr lang="en-US" dirty="0" smtClean="0">
                <a:solidFill>
                  <a:srgbClr val="7030A0"/>
                </a:solidFill>
              </a:rPr>
              <a:t> </a:t>
            </a:r>
            <a:r>
              <a:rPr lang="en-US" dirty="0" smtClean="0"/>
              <a:t>and are never reclaimed.</a:t>
            </a:r>
          </a:p>
          <a:p>
            <a:pPr>
              <a:lnSpc>
                <a:spcPct val="100000"/>
              </a:lnSpc>
              <a:spcBef>
                <a:spcPts val="0"/>
              </a:spcBef>
              <a:spcAft>
                <a:spcPts val="600"/>
              </a:spcAft>
            </a:pPr>
            <a:r>
              <a:rPr lang="en-US" dirty="0" smtClean="0">
                <a:solidFill>
                  <a:schemeClr val="accent4">
                    <a:lumMod val="75000"/>
                  </a:schemeClr>
                </a:solidFill>
              </a:rPr>
              <a:t>Issue</a:t>
            </a:r>
            <a:r>
              <a:rPr lang="en-US" dirty="0" smtClean="0"/>
              <a:t>: </a:t>
            </a:r>
            <a:r>
              <a:rPr lang="en-US" dirty="0" err="1" smtClean="0">
                <a:solidFill>
                  <a:srgbClr val="7030A0"/>
                </a:solidFill>
              </a:rPr>
              <a:t>Refcount</a:t>
            </a:r>
            <a:r>
              <a:rPr lang="en-US" dirty="0" smtClean="0">
                <a:solidFill>
                  <a:srgbClr val="7030A0"/>
                </a:solidFill>
              </a:rPr>
              <a:t> </a:t>
            </a:r>
            <a:r>
              <a:rPr lang="en-US" dirty="0" smtClean="0"/>
              <a:t>tracks number of references, not number of reachable references.</a:t>
            </a:r>
          </a:p>
          <a:p>
            <a:pPr>
              <a:lnSpc>
                <a:spcPct val="100000"/>
              </a:lnSpc>
              <a:spcBef>
                <a:spcPts val="0"/>
              </a:spcBef>
              <a:spcAft>
                <a:spcPts val="600"/>
              </a:spcAft>
            </a:pPr>
            <a:r>
              <a:rPr lang="en-US" dirty="0" smtClean="0"/>
              <a:t>Major problems in languages/systems that use reference counting e.g. Perl.</a:t>
            </a:r>
          </a:p>
        </p:txBody>
      </p:sp>
      <p:sp>
        <p:nvSpPr>
          <p:cNvPr id="4" name="Slide Number Placeholder 3"/>
          <p:cNvSpPr>
            <a:spLocks noGrp="1"/>
          </p:cNvSpPr>
          <p:nvPr>
            <p:ph type="sldNum" sz="quarter" idx="12"/>
          </p:nvPr>
        </p:nvSpPr>
        <p:spPr/>
        <p:txBody>
          <a:bodyPr/>
          <a:lstStyle/>
          <a:p>
            <a:fld id="{EE645454-5A07-423E-8617-7239B6B66F68}" type="slidenum">
              <a:rPr lang="en-US" smtClean="0"/>
              <a:t>37</a:t>
            </a:fld>
            <a:endParaRPr lang="en-US"/>
          </a:p>
        </p:txBody>
      </p:sp>
    </p:spTree>
    <p:extLst>
      <p:ext uri="{BB962C8B-B14F-4D97-AF65-F5344CB8AC3E}">
        <p14:creationId xmlns:p14="http://schemas.microsoft.com/office/powerpoint/2010/main" val="3207966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Analysis of Reference Counting</a:t>
            </a:r>
            <a:endParaRPr lang="en-US" dirty="0"/>
          </a:p>
        </p:txBody>
      </p:sp>
      <p:sp>
        <p:nvSpPr>
          <p:cNvPr id="3" name="Content Placeholder 2"/>
          <p:cNvSpPr>
            <a:spLocks noGrp="1"/>
          </p:cNvSpPr>
          <p:nvPr>
            <p:ph idx="1"/>
          </p:nvPr>
        </p:nvSpPr>
        <p:spPr>
          <a:xfrm>
            <a:off x="838200" y="981636"/>
            <a:ext cx="10739718" cy="5728446"/>
          </a:xfrm>
        </p:spPr>
        <p:txBody>
          <a:bodyPr>
            <a:noAutofit/>
          </a:bodyPr>
          <a:lstStyle/>
          <a:p>
            <a:pPr>
              <a:lnSpc>
                <a:spcPct val="100000"/>
              </a:lnSpc>
              <a:spcBef>
                <a:spcPts val="0"/>
              </a:spcBef>
              <a:spcAft>
                <a:spcPts val="600"/>
              </a:spcAft>
            </a:pPr>
            <a:r>
              <a:rPr lang="en-US" dirty="0" smtClean="0">
                <a:solidFill>
                  <a:srgbClr val="FF0000"/>
                </a:solidFill>
              </a:rPr>
              <a:t>Disadvantages:</a:t>
            </a:r>
          </a:p>
          <a:p>
            <a:pPr lvl="1">
              <a:lnSpc>
                <a:spcPct val="100000"/>
              </a:lnSpc>
              <a:spcBef>
                <a:spcPts val="0"/>
              </a:spcBef>
              <a:spcAft>
                <a:spcPts val="600"/>
              </a:spcAft>
            </a:pPr>
            <a:r>
              <a:rPr lang="en-US" dirty="0" smtClean="0"/>
              <a:t>Cannot </a:t>
            </a:r>
            <a:r>
              <a:rPr lang="en-US" dirty="0"/>
              <a:t>collect unreachable, cyclic data </a:t>
            </a:r>
            <a:r>
              <a:rPr lang="en-US" dirty="0" smtClean="0"/>
              <a:t>structures</a:t>
            </a:r>
          </a:p>
          <a:p>
            <a:pPr lvl="1">
              <a:lnSpc>
                <a:spcPct val="100000"/>
              </a:lnSpc>
              <a:spcBef>
                <a:spcPts val="0"/>
              </a:spcBef>
              <a:spcAft>
                <a:spcPts val="1200"/>
              </a:spcAft>
            </a:pPr>
            <a:r>
              <a:rPr lang="en-US" dirty="0" smtClean="0"/>
              <a:t>The overhead is high. Proportional to the amount of computation in the program, and not just to the number of objects in the system. </a:t>
            </a:r>
          </a:p>
          <a:p>
            <a:pPr>
              <a:lnSpc>
                <a:spcPct val="100000"/>
              </a:lnSpc>
              <a:spcBef>
                <a:spcPts val="0"/>
              </a:spcBef>
              <a:spcAft>
                <a:spcPts val="600"/>
              </a:spcAft>
            </a:pPr>
            <a:r>
              <a:rPr lang="en-US" dirty="0" smtClean="0">
                <a:solidFill>
                  <a:srgbClr val="00B050"/>
                </a:solidFill>
              </a:rPr>
              <a:t>Advantages:</a:t>
            </a:r>
          </a:p>
          <a:p>
            <a:pPr lvl="1">
              <a:lnSpc>
                <a:spcPct val="100000"/>
              </a:lnSpc>
              <a:spcBef>
                <a:spcPts val="0"/>
              </a:spcBef>
              <a:spcAft>
                <a:spcPts val="600"/>
              </a:spcAft>
            </a:pPr>
            <a:r>
              <a:rPr lang="en-US" dirty="0" smtClean="0"/>
              <a:t>Can be </a:t>
            </a:r>
            <a:r>
              <a:rPr lang="en-US" dirty="0"/>
              <a:t>performed in an incremental fashion. </a:t>
            </a:r>
            <a:endParaRPr lang="en-US" dirty="0" smtClean="0"/>
          </a:p>
          <a:p>
            <a:pPr lvl="1">
              <a:lnSpc>
                <a:spcPct val="100000"/>
              </a:lnSpc>
              <a:spcBef>
                <a:spcPts val="0"/>
              </a:spcBef>
              <a:spcAft>
                <a:spcPts val="600"/>
              </a:spcAft>
            </a:pPr>
            <a:r>
              <a:rPr lang="en-US" dirty="0" smtClean="0"/>
              <a:t>Even </a:t>
            </a:r>
            <a:r>
              <a:rPr lang="en-US" dirty="0"/>
              <a:t>though the total </a:t>
            </a:r>
            <a:r>
              <a:rPr lang="en-US" dirty="0" smtClean="0"/>
              <a:t>overhead can </a:t>
            </a:r>
            <a:r>
              <a:rPr lang="en-US" dirty="0"/>
              <a:t>be large, the operations are </a:t>
            </a:r>
            <a:r>
              <a:rPr lang="en-US" dirty="0" smtClean="0"/>
              <a:t>spread throughout </a:t>
            </a:r>
            <a:r>
              <a:rPr lang="en-US" dirty="0"/>
              <a:t>the mutator's computation.</a:t>
            </a:r>
            <a:r>
              <a:rPr lang="en-US" dirty="0" smtClean="0"/>
              <a:t> </a:t>
            </a:r>
          </a:p>
          <a:p>
            <a:pPr lvl="1">
              <a:lnSpc>
                <a:spcPct val="100000"/>
              </a:lnSpc>
              <a:spcBef>
                <a:spcPts val="0"/>
              </a:spcBef>
              <a:spcAft>
                <a:spcPts val="600"/>
              </a:spcAft>
            </a:pPr>
            <a:r>
              <a:rPr lang="en-US" dirty="0" smtClean="0"/>
              <a:t>The </a:t>
            </a:r>
            <a:r>
              <a:rPr lang="en-US" dirty="0"/>
              <a:t>operation of recursively modifying reference counts can </a:t>
            </a:r>
            <a:r>
              <a:rPr lang="en-US" dirty="0" smtClean="0"/>
              <a:t>be deferred </a:t>
            </a:r>
            <a:r>
              <a:rPr lang="en-US" dirty="0"/>
              <a:t>and performed piecemeal across time. </a:t>
            </a:r>
            <a:endParaRPr lang="en-US" dirty="0" smtClean="0"/>
          </a:p>
          <a:p>
            <a:pPr lvl="1">
              <a:lnSpc>
                <a:spcPct val="100000"/>
              </a:lnSpc>
              <a:spcBef>
                <a:spcPts val="0"/>
              </a:spcBef>
              <a:spcAft>
                <a:spcPts val="600"/>
              </a:spcAft>
            </a:pPr>
            <a:r>
              <a:rPr lang="en-US" dirty="0" smtClean="0"/>
              <a:t>Suitable </a:t>
            </a:r>
            <a:r>
              <a:rPr lang="en-US" dirty="0"/>
              <a:t>when timing deadlines must be met, as well as </a:t>
            </a:r>
            <a:r>
              <a:rPr lang="en-US" dirty="0" smtClean="0"/>
              <a:t>for interactive applications </a:t>
            </a:r>
            <a:r>
              <a:rPr lang="en-US" dirty="0"/>
              <a:t>where long, sudden pauses are unacceptable. </a:t>
            </a:r>
            <a:endParaRPr lang="en-US" dirty="0" smtClean="0"/>
          </a:p>
          <a:p>
            <a:pPr lvl="1">
              <a:lnSpc>
                <a:spcPct val="100000"/>
              </a:lnSpc>
              <a:spcBef>
                <a:spcPts val="0"/>
              </a:spcBef>
              <a:spcAft>
                <a:spcPts val="600"/>
              </a:spcAft>
            </a:pPr>
            <a:r>
              <a:rPr lang="en-US" dirty="0" smtClean="0"/>
              <a:t>Garbage </a:t>
            </a:r>
            <a:r>
              <a:rPr lang="en-US" dirty="0"/>
              <a:t>is collected immediately, keeping space usage low.</a:t>
            </a:r>
            <a:r>
              <a:rPr lang="en-US" dirty="0" smtClean="0"/>
              <a:t> </a:t>
            </a:r>
            <a:br>
              <a:rPr lang="en-US" dirty="0" smtClean="0"/>
            </a:br>
            <a:r>
              <a:rPr lang="en-US" dirty="0" smtClean="0"/>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38</a:t>
            </a:fld>
            <a:endParaRPr lang="en-US"/>
          </a:p>
        </p:txBody>
      </p:sp>
    </p:spTree>
    <p:extLst>
      <p:ext uri="{BB962C8B-B14F-4D97-AF65-F5344CB8AC3E}">
        <p14:creationId xmlns:p14="http://schemas.microsoft.com/office/powerpoint/2010/main" val="864025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Trace-Based Collection</a:t>
            </a:r>
            <a:endParaRPr lang="en-US" dirty="0"/>
          </a:p>
        </p:txBody>
      </p:sp>
      <p:sp>
        <p:nvSpPr>
          <p:cNvPr id="3" name="Content Placeholder 2"/>
          <p:cNvSpPr>
            <a:spLocks noGrp="1"/>
          </p:cNvSpPr>
          <p:nvPr>
            <p:ph idx="1"/>
          </p:nvPr>
        </p:nvSpPr>
        <p:spPr>
          <a:xfrm>
            <a:off x="838200" y="981636"/>
            <a:ext cx="10739718" cy="5728446"/>
          </a:xfrm>
        </p:spPr>
        <p:txBody>
          <a:bodyPr>
            <a:noAutofit/>
          </a:bodyPr>
          <a:lstStyle/>
          <a:p>
            <a:pPr>
              <a:lnSpc>
                <a:spcPct val="100000"/>
              </a:lnSpc>
              <a:spcBef>
                <a:spcPts val="0"/>
              </a:spcBef>
              <a:spcAft>
                <a:spcPts val="600"/>
              </a:spcAft>
            </a:pPr>
            <a:r>
              <a:rPr lang="en-US" dirty="0" smtClean="0"/>
              <a:t>Instead of collecting garbage as it is created, </a:t>
            </a:r>
            <a:r>
              <a:rPr lang="en-US" dirty="0" smtClean="0">
                <a:solidFill>
                  <a:schemeClr val="accent5">
                    <a:lumMod val="75000"/>
                  </a:schemeClr>
                </a:solidFill>
              </a:rPr>
              <a:t>trace-based</a:t>
            </a:r>
            <a:r>
              <a:rPr lang="en-US" dirty="0" smtClean="0"/>
              <a:t> collectors run periodically to find unreachable objects and reclaim their space.</a:t>
            </a:r>
          </a:p>
          <a:p>
            <a:pPr>
              <a:lnSpc>
                <a:spcPct val="100000"/>
              </a:lnSpc>
              <a:spcBef>
                <a:spcPts val="0"/>
              </a:spcBef>
              <a:spcAft>
                <a:spcPts val="600"/>
              </a:spcAft>
            </a:pPr>
            <a:r>
              <a:rPr lang="en-US" dirty="0" smtClean="0"/>
              <a:t>Typically, we run the trace-based collector whenever the free space is exhausted or its amount drops below some threshold.</a:t>
            </a:r>
          </a:p>
          <a:p>
            <a:pPr>
              <a:lnSpc>
                <a:spcPct val="100000"/>
              </a:lnSpc>
              <a:spcBef>
                <a:spcPts val="0"/>
              </a:spcBef>
              <a:spcAft>
                <a:spcPts val="600"/>
              </a:spcAft>
            </a:pPr>
            <a:r>
              <a:rPr lang="en-US" dirty="0" smtClean="0">
                <a:solidFill>
                  <a:schemeClr val="accent6">
                    <a:lumMod val="75000"/>
                  </a:schemeClr>
                </a:solidFill>
              </a:rPr>
              <a:t>Trace-based algorithms</a:t>
            </a:r>
          </a:p>
          <a:p>
            <a:pPr lvl="1">
              <a:lnSpc>
                <a:spcPct val="100000"/>
              </a:lnSpc>
              <a:spcBef>
                <a:spcPts val="0"/>
              </a:spcBef>
              <a:spcAft>
                <a:spcPts val="600"/>
              </a:spcAft>
            </a:pPr>
            <a:r>
              <a:rPr lang="en-US" dirty="0" smtClean="0">
                <a:solidFill>
                  <a:srgbClr val="7030A0"/>
                </a:solidFill>
              </a:rPr>
              <a:t>Mark-and-Sweep Garbage Collectors: </a:t>
            </a:r>
            <a:r>
              <a:rPr lang="en-US" dirty="0" smtClean="0">
                <a:solidFill>
                  <a:schemeClr val="accent2">
                    <a:lumMod val="75000"/>
                  </a:schemeClr>
                </a:solidFill>
              </a:rPr>
              <a:t>stop-the world algorithms</a:t>
            </a:r>
          </a:p>
          <a:p>
            <a:pPr lvl="2">
              <a:lnSpc>
                <a:spcPct val="100000"/>
              </a:lnSpc>
              <a:spcBef>
                <a:spcPts val="0"/>
              </a:spcBef>
              <a:spcAft>
                <a:spcPts val="600"/>
              </a:spcAft>
            </a:pPr>
            <a:r>
              <a:rPr lang="en-US" sz="2200" dirty="0" smtClean="0"/>
              <a:t>Basic algorithm</a:t>
            </a:r>
          </a:p>
          <a:p>
            <a:pPr lvl="2">
              <a:lnSpc>
                <a:spcPct val="100000"/>
              </a:lnSpc>
              <a:spcBef>
                <a:spcPts val="0"/>
              </a:spcBef>
              <a:spcAft>
                <a:spcPts val="600"/>
              </a:spcAft>
            </a:pPr>
            <a:r>
              <a:rPr lang="en-US" sz="2200" dirty="0" smtClean="0"/>
              <a:t>Optimization with Baker’s algorithm</a:t>
            </a:r>
          </a:p>
          <a:p>
            <a:pPr lvl="1">
              <a:lnSpc>
                <a:spcPct val="100000"/>
              </a:lnSpc>
              <a:spcBef>
                <a:spcPts val="0"/>
              </a:spcBef>
              <a:spcAft>
                <a:spcPts val="600"/>
              </a:spcAft>
            </a:pPr>
            <a:r>
              <a:rPr lang="en-US" dirty="0" smtClean="0">
                <a:solidFill>
                  <a:srgbClr val="7030A0"/>
                </a:solidFill>
              </a:rPr>
              <a:t>Mark-and-Compact Garbage Collectors</a:t>
            </a:r>
          </a:p>
          <a:p>
            <a:pPr lvl="1">
              <a:lnSpc>
                <a:spcPct val="100000"/>
              </a:lnSpc>
              <a:spcBef>
                <a:spcPts val="0"/>
              </a:spcBef>
              <a:spcAft>
                <a:spcPts val="600"/>
              </a:spcAft>
            </a:pPr>
            <a:r>
              <a:rPr lang="en-US" dirty="0" smtClean="0">
                <a:solidFill>
                  <a:srgbClr val="7030A0"/>
                </a:solidFill>
              </a:rPr>
              <a:t>Copying Garbage Collectors</a:t>
            </a:r>
          </a:p>
          <a:p>
            <a:pPr lvl="1">
              <a:lnSpc>
                <a:spcPct val="100000"/>
              </a:lnSpc>
              <a:spcBef>
                <a:spcPts val="0"/>
              </a:spcBef>
              <a:spcAft>
                <a:spcPts val="600"/>
              </a:spcAft>
            </a:pPr>
            <a:endParaRPr lang="en-US"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39</a:t>
            </a:fld>
            <a:endParaRPr lang="en-US"/>
          </a:p>
        </p:txBody>
      </p:sp>
    </p:spTree>
    <p:extLst>
      <p:ext uri="{BB962C8B-B14F-4D97-AF65-F5344CB8AC3E}">
        <p14:creationId xmlns:p14="http://schemas.microsoft.com/office/powerpoint/2010/main" val="2099201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831663"/>
          </a:xfrm>
        </p:spPr>
        <p:txBody>
          <a:bodyPr/>
          <a:lstStyle/>
          <a:p>
            <a:pPr algn="ctr"/>
            <a:r>
              <a:rPr lang="en-US" dirty="0" smtClean="0"/>
              <a:t>Memory Manager</a:t>
            </a:r>
            <a:endParaRPr lang="en-US" dirty="0"/>
          </a:p>
        </p:txBody>
      </p:sp>
      <p:sp>
        <p:nvSpPr>
          <p:cNvPr id="3" name="Content Placeholder 2"/>
          <p:cNvSpPr>
            <a:spLocks noGrp="1"/>
          </p:cNvSpPr>
          <p:nvPr>
            <p:ph idx="1"/>
          </p:nvPr>
        </p:nvSpPr>
        <p:spPr>
          <a:xfrm>
            <a:off x="838200" y="1196789"/>
            <a:ext cx="10515600" cy="5338482"/>
          </a:xfrm>
        </p:spPr>
        <p:txBody>
          <a:bodyPr>
            <a:normAutofit/>
          </a:bodyPr>
          <a:lstStyle/>
          <a:p>
            <a:pPr>
              <a:lnSpc>
                <a:spcPct val="100000"/>
              </a:lnSpc>
              <a:spcBef>
                <a:spcPts val="600"/>
              </a:spcBef>
              <a:spcAft>
                <a:spcPts val="600"/>
              </a:spcAft>
            </a:pPr>
            <a:r>
              <a:rPr lang="en-US" dirty="0" smtClean="0">
                <a:solidFill>
                  <a:srgbClr val="00B0F0"/>
                </a:solidFill>
              </a:rPr>
              <a:t>Deallocation</a:t>
            </a:r>
          </a:p>
          <a:p>
            <a:pPr lvl="1">
              <a:lnSpc>
                <a:spcPct val="100000"/>
              </a:lnSpc>
              <a:spcBef>
                <a:spcPts val="600"/>
              </a:spcBef>
              <a:spcAft>
                <a:spcPts val="600"/>
              </a:spcAft>
            </a:pPr>
            <a:r>
              <a:rPr lang="en-US" sz="2600" dirty="0"/>
              <a:t>The memory manager returns deallocated space to the </a:t>
            </a:r>
            <a:r>
              <a:rPr lang="en-US" sz="2600" dirty="0" smtClean="0"/>
              <a:t>pool of </a:t>
            </a:r>
            <a:r>
              <a:rPr lang="en-US" sz="2600" dirty="0"/>
              <a:t>free space, so it can reuse the space to satisfy other allocation requests</a:t>
            </a:r>
            <a:r>
              <a:rPr lang="en-US" sz="2600" dirty="0" smtClean="0"/>
              <a:t>.</a:t>
            </a:r>
          </a:p>
          <a:p>
            <a:pPr lvl="1">
              <a:lnSpc>
                <a:spcPct val="100000"/>
              </a:lnSpc>
              <a:spcBef>
                <a:spcPts val="600"/>
              </a:spcBef>
              <a:spcAft>
                <a:spcPts val="600"/>
              </a:spcAft>
            </a:pPr>
            <a:r>
              <a:rPr lang="en-US" sz="2600" dirty="0" smtClean="0"/>
              <a:t>Memory </a:t>
            </a:r>
            <a:r>
              <a:rPr lang="en-US" sz="2600" dirty="0"/>
              <a:t>managers typically do not return memory to the operating system, even if the program's heap usage drops.</a:t>
            </a:r>
            <a:r>
              <a:rPr lang="en-US" sz="2600" dirty="0" smtClean="0"/>
              <a:t> </a:t>
            </a:r>
          </a:p>
        </p:txBody>
      </p:sp>
      <p:sp>
        <p:nvSpPr>
          <p:cNvPr id="4" name="Slide Number Placeholder 3"/>
          <p:cNvSpPr>
            <a:spLocks noGrp="1"/>
          </p:cNvSpPr>
          <p:nvPr>
            <p:ph type="sldNum" sz="quarter" idx="12"/>
          </p:nvPr>
        </p:nvSpPr>
        <p:spPr/>
        <p:txBody>
          <a:bodyPr/>
          <a:lstStyle/>
          <a:p>
            <a:fld id="{EE645454-5A07-423E-8617-7239B6B66F68}" type="slidenum">
              <a:rPr lang="en-US" smtClean="0"/>
              <a:t>4</a:t>
            </a:fld>
            <a:endParaRPr lang="en-US"/>
          </a:p>
        </p:txBody>
      </p:sp>
    </p:spTree>
    <p:extLst>
      <p:ext uri="{BB962C8B-B14F-4D97-AF65-F5344CB8AC3E}">
        <p14:creationId xmlns:p14="http://schemas.microsoft.com/office/powerpoint/2010/main" val="1305134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Basic Abstraction</a:t>
            </a:r>
            <a:endParaRPr lang="en-US" dirty="0"/>
          </a:p>
        </p:txBody>
      </p:sp>
      <p:sp>
        <p:nvSpPr>
          <p:cNvPr id="3" name="Content Placeholder 2"/>
          <p:cNvSpPr>
            <a:spLocks noGrp="1"/>
          </p:cNvSpPr>
          <p:nvPr>
            <p:ph idx="1"/>
          </p:nvPr>
        </p:nvSpPr>
        <p:spPr>
          <a:xfrm>
            <a:off x="838200" y="981636"/>
            <a:ext cx="10739718" cy="5728446"/>
          </a:xfrm>
        </p:spPr>
        <p:txBody>
          <a:bodyPr>
            <a:noAutofit/>
          </a:bodyPr>
          <a:lstStyle/>
          <a:p>
            <a:pPr>
              <a:lnSpc>
                <a:spcPct val="100000"/>
              </a:lnSpc>
              <a:spcBef>
                <a:spcPts val="0"/>
              </a:spcBef>
              <a:spcAft>
                <a:spcPts val="600"/>
              </a:spcAft>
            </a:pPr>
            <a:r>
              <a:rPr lang="en-US" dirty="0"/>
              <a:t>All trace-based algorithms compute the set of reachable objects and then </a:t>
            </a:r>
            <a:r>
              <a:rPr lang="en-US" dirty="0" smtClean="0"/>
              <a:t>take the </a:t>
            </a:r>
            <a:r>
              <a:rPr lang="en-US" dirty="0"/>
              <a:t>complement of this set. </a:t>
            </a:r>
            <a:endParaRPr lang="en-US" dirty="0" smtClean="0"/>
          </a:p>
          <a:p>
            <a:pPr>
              <a:lnSpc>
                <a:spcPct val="100000"/>
              </a:lnSpc>
              <a:spcBef>
                <a:spcPts val="0"/>
              </a:spcBef>
              <a:spcAft>
                <a:spcPts val="600"/>
              </a:spcAft>
            </a:pPr>
            <a:r>
              <a:rPr lang="en-US" dirty="0" smtClean="0"/>
              <a:t>Memory </a:t>
            </a:r>
            <a:r>
              <a:rPr lang="en-US" dirty="0"/>
              <a:t>is therefore recycled as </a:t>
            </a:r>
            <a:r>
              <a:rPr lang="en-US" dirty="0" smtClean="0"/>
              <a:t>follows:</a:t>
            </a:r>
          </a:p>
          <a:p>
            <a:pPr marL="914400" lvl="1" indent="-457200">
              <a:lnSpc>
                <a:spcPct val="100000"/>
              </a:lnSpc>
              <a:spcBef>
                <a:spcPts val="0"/>
              </a:spcBef>
              <a:spcAft>
                <a:spcPts val="600"/>
              </a:spcAft>
              <a:buFont typeface="+mj-lt"/>
              <a:buAutoNum type="arabicPeriod"/>
            </a:pPr>
            <a:r>
              <a:rPr lang="en-US" sz="2200" dirty="0" smtClean="0"/>
              <a:t>The program or mutator runs and makes allocation requests.</a:t>
            </a:r>
          </a:p>
          <a:p>
            <a:pPr marL="914400" lvl="1" indent="-457200">
              <a:lnSpc>
                <a:spcPct val="100000"/>
              </a:lnSpc>
              <a:spcBef>
                <a:spcPts val="0"/>
              </a:spcBef>
              <a:spcAft>
                <a:spcPts val="600"/>
              </a:spcAft>
              <a:buFont typeface="+mj-lt"/>
              <a:buAutoNum type="arabicPeriod"/>
            </a:pPr>
            <a:r>
              <a:rPr lang="en-US" sz="2200" dirty="0" smtClean="0"/>
              <a:t>The garbage collector discovers reachability by tracing.</a:t>
            </a:r>
          </a:p>
          <a:p>
            <a:pPr marL="914400" lvl="1" indent="-457200">
              <a:lnSpc>
                <a:spcPct val="100000"/>
              </a:lnSpc>
              <a:spcBef>
                <a:spcPts val="0"/>
              </a:spcBef>
              <a:spcAft>
                <a:spcPts val="600"/>
              </a:spcAft>
              <a:buFont typeface="+mj-lt"/>
              <a:buAutoNum type="arabicPeriod"/>
            </a:pPr>
            <a:r>
              <a:rPr lang="en-US" sz="2200" dirty="0" smtClean="0"/>
              <a:t>The garbage collector reclaims the storage for unreachable objects.</a:t>
            </a:r>
          </a:p>
          <a:p>
            <a:pPr>
              <a:lnSpc>
                <a:spcPct val="100000"/>
              </a:lnSpc>
              <a:spcBef>
                <a:spcPts val="0"/>
              </a:spcBef>
              <a:spcAft>
                <a:spcPts val="600"/>
              </a:spcAft>
            </a:pPr>
            <a:r>
              <a:rPr lang="en-US" dirty="0" smtClean="0"/>
              <a:t>A memory chunk can be in four states in a GC cycle</a:t>
            </a:r>
          </a:p>
          <a:p>
            <a:pPr lvl="1">
              <a:lnSpc>
                <a:spcPct val="100000"/>
              </a:lnSpc>
              <a:spcBef>
                <a:spcPts val="0"/>
              </a:spcBef>
              <a:spcAft>
                <a:spcPts val="600"/>
              </a:spcAft>
            </a:pPr>
            <a:r>
              <a:rPr lang="en-US" dirty="0" smtClean="0">
                <a:solidFill>
                  <a:srgbClr val="00B0F0"/>
                </a:solidFill>
              </a:rPr>
              <a:t>Free</a:t>
            </a:r>
            <a:r>
              <a:rPr lang="en-US" dirty="0"/>
              <a:t>, </a:t>
            </a:r>
            <a:r>
              <a:rPr lang="en-US" dirty="0">
                <a:solidFill>
                  <a:schemeClr val="accent4">
                    <a:lumMod val="75000"/>
                  </a:schemeClr>
                </a:solidFill>
              </a:rPr>
              <a:t>Unreached</a:t>
            </a:r>
            <a:r>
              <a:rPr lang="en-US" dirty="0"/>
              <a:t>, </a:t>
            </a:r>
            <a:r>
              <a:rPr lang="en-US" dirty="0">
                <a:solidFill>
                  <a:schemeClr val="accent6">
                    <a:lumMod val="75000"/>
                  </a:schemeClr>
                </a:solidFill>
              </a:rPr>
              <a:t>Unscanned</a:t>
            </a:r>
            <a:r>
              <a:rPr lang="en-US" dirty="0"/>
              <a:t>, and </a:t>
            </a:r>
            <a:r>
              <a:rPr lang="en-US" dirty="0">
                <a:solidFill>
                  <a:srgbClr val="7030A0"/>
                </a:solidFill>
              </a:rPr>
              <a:t>Scanned</a:t>
            </a:r>
            <a:r>
              <a:rPr lang="en-US" dirty="0"/>
              <a:t>. </a:t>
            </a:r>
            <a:endParaRPr lang="en-US" dirty="0" smtClean="0"/>
          </a:p>
          <a:p>
            <a:pPr>
              <a:lnSpc>
                <a:spcPct val="100000"/>
              </a:lnSpc>
              <a:spcBef>
                <a:spcPts val="0"/>
              </a:spcBef>
              <a:spcAft>
                <a:spcPts val="600"/>
              </a:spcAft>
            </a:pPr>
            <a:r>
              <a:rPr lang="en-US" dirty="0" smtClean="0"/>
              <a:t>The </a:t>
            </a:r>
            <a:r>
              <a:rPr lang="en-US" dirty="0"/>
              <a:t>state of a chunk might be </a:t>
            </a:r>
            <a:r>
              <a:rPr lang="en-US" dirty="0" smtClean="0"/>
              <a:t>stored</a:t>
            </a:r>
          </a:p>
          <a:p>
            <a:pPr lvl="1">
              <a:lnSpc>
                <a:spcPct val="100000"/>
              </a:lnSpc>
              <a:spcBef>
                <a:spcPts val="0"/>
              </a:spcBef>
              <a:spcAft>
                <a:spcPts val="600"/>
              </a:spcAft>
            </a:pPr>
            <a:r>
              <a:rPr lang="en-US" dirty="0" smtClean="0"/>
              <a:t>in </a:t>
            </a:r>
            <a:r>
              <a:rPr lang="en-US" dirty="0"/>
              <a:t>the chunk itself, or </a:t>
            </a:r>
            <a:endParaRPr lang="en-US" dirty="0" smtClean="0"/>
          </a:p>
          <a:p>
            <a:pPr lvl="1">
              <a:lnSpc>
                <a:spcPct val="100000"/>
              </a:lnSpc>
              <a:spcBef>
                <a:spcPts val="0"/>
              </a:spcBef>
              <a:spcAft>
                <a:spcPts val="600"/>
              </a:spcAft>
            </a:pPr>
            <a:r>
              <a:rPr lang="en-US" dirty="0" smtClean="0"/>
              <a:t>it </a:t>
            </a:r>
            <a:r>
              <a:rPr lang="en-US" dirty="0"/>
              <a:t>might be implicit in the data structures used by </a:t>
            </a:r>
            <a:r>
              <a:rPr lang="en-US" dirty="0" smtClean="0"/>
              <a:t>the garbage-collection algorithm</a:t>
            </a:r>
            <a:br>
              <a:rPr lang="en-US" dirty="0" smtClean="0"/>
            </a:br>
            <a:endParaRPr lang="en-US" dirty="0" smtClean="0"/>
          </a:p>
          <a:p>
            <a:pPr lvl="1">
              <a:lnSpc>
                <a:spcPct val="100000"/>
              </a:lnSpc>
              <a:spcBef>
                <a:spcPts val="0"/>
              </a:spcBef>
              <a:spcAft>
                <a:spcPts val="600"/>
              </a:spcAft>
            </a:pPr>
            <a:endParaRPr lang="en-US"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40</a:t>
            </a:fld>
            <a:endParaRPr lang="en-US"/>
          </a:p>
        </p:txBody>
      </p:sp>
    </p:spTree>
    <p:extLst>
      <p:ext uri="{BB962C8B-B14F-4D97-AF65-F5344CB8AC3E}">
        <p14:creationId xmlns:p14="http://schemas.microsoft.com/office/powerpoint/2010/main" val="35318346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8" y="147918"/>
            <a:ext cx="5459506" cy="847164"/>
          </a:xfrm>
        </p:spPr>
        <p:txBody>
          <a:bodyPr>
            <a:noAutofit/>
          </a:bodyPr>
          <a:lstStyle/>
          <a:p>
            <a:pPr algn="ctr"/>
            <a:r>
              <a:rPr lang="en-US" sz="3600" dirty="0" smtClean="0">
                <a:solidFill>
                  <a:srgbClr val="FF0000"/>
                </a:solidFill>
              </a:rPr>
              <a:t>Memory States in a Garbage Collection Cycle</a:t>
            </a:r>
            <a:endParaRPr lang="en-US" sz="3600" dirty="0">
              <a:solidFill>
                <a:srgbClr val="FF0000"/>
              </a:solidFill>
            </a:endParaRPr>
          </a:p>
        </p:txBody>
      </p:sp>
      <p:sp>
        <p:nvSpPr>
          <p:cNvPr id="3" name="Content Placeholder 2"/>
          <p:cNvSpPr>
            <a:spLocks noGrp="1"/>
          </p:cNvSpPr>
          <p:nvPr>
            <p:ph idx="1"/>
          </p:nvPr>
        </p:nvSpPr>
        <p:spPr>
          <a:xfrm>
            <a:off x="242048" y="1223683"/>
            <a:ext cx="5522259" cy="5728446"/>
          </a:xfrm>
        </p:spPr>
        <p:txBody>
          <a:bodyPr>
            <a:noAutofit/>
          </a:bodyPr>
          <a:lstStyle/>
          <a:p>
            <a:pPr>
              <a:lnSpc>
                <a:spcPct val="100000"/>
              </a:lnSpc>
              <a:spcBef>
                <a:spcPts val="0"/>
              </a:spcBef>
              <a:spcAft>
                <a:spcPts val="600"/>
              </a:spcAft>
            </a:pPr>
            <a:r>
              <a:rPr lang="en-US" dirty="0" smtClean="0">
                <a:solidFill>
                  <a:srgbClr val="00B0F0"/>
                </a:solidFill>
              </a:rPr>
              <a:t>Free</a:t>
            </a:r>
            <a:endParaRPr lang="en-US" dirty="0"/>
          </a:p>
          <a:p>
            <a:pPr lvl="1">
              <a:lnSpc>
                <a:spcPct val="100000"/>
              </a:lnSpc>
              <a:spcBef>
                <a:spcPts val="0"/>
              </a:spcBef>
              <a:spcAft>
                <a:spcPts val="600"/>
              </a:spcAft>
            </a:pPr>
            <a:r>
              <a:rPr lang="en-US" dirty="0" smtClean="0"/>
              <a:t>A chunk is in the Free state if it is ready to be allocated. </a:t>
            </a:r>
          </a:p>
          <a:p>
            <a:pPr lvl="1">
              <a:lnSpc>
                <a:spcPct val="100000"/>
              </a:lnSpc>
              <a:spcBef>
                <a:spcPts val="0"/>
              </a:spcBef>
              <a:spcAft>
                <a:spcPts val="600"/>
              </a:spcAft>
            </a:pPr>
            <a:r>
              <a:rPr lang="en-US" dirty="0" smtClean="0"/>
              <a:t>A Free chunk must not hold a reachable object.</a:t>
            </a:r>
          </a:p>
        </p:txBody>
      </p:sp>
      <p:pic>
        <p:nvPicPr>
          <p:cNvPr id="5" name="Picture 4"/>
          <p:cNvPicPr>
            <a:picLocks noChangeAspect="1"/>
          </p:cNvPicPr>
          <p:nvPr/>
        </p:nvPicPr>
        <p:blipFill rotWithShape="1">
          <a:blip r:embed="rId2"/>
          <a:srcRect l="12235" r="5887" b="8689"/>
          <a:stretch/>
        </p:blipFill>
        <p:spPr>
          <a:xfrm>
            <a:off x="6360459" y="322729"/>
            <a:ext cx="5607423" cy="6479522"/>
          </a:xfrm>
          <a:prstGeom prst="rect">
            <a:avLst/>
          </a:prstGeom>
          <a:ln w="12700">
            <a:solidFill>
              <a:schemeClr val="accent4">
                <a:lumMod val="60000"/>
                <a:lumOff val="40000"/>
              </a:schemeClr>
            </a:solidFill>
            <a:prstDash val="dash"/>
          </a:ln>
        </p:spPr>
      </p:pic>
      <p:sp>
        <p:nvSpPr>
          <p:cNvPr id="6" name="Slide Number Placeholder 5"/>
          <p:cNvSpPr>
            <a:spLocks noGrp="1"/>
          </p:cNvSpPr>
          <p:nvPr>
            <p:ph type="sldNum" sz="quarter" idx="12"/>
          </p:nvPr>
        </p:nvSpPr>
        <p:spPr/>
        <p:txBody>
          <a:bodyPr/>
          <a:lstStyle/>
          <a:p>
            <a:fld id="{EE645454-5A07-423E-8617-7239B6B66F68}" type="slidenum">
              <a:rPr lang="en-US" smtClean="0"/>
              <a:t>41</a:t>
            </a:fld>
            <a:endParaRPr lang="en-US"/>
          </a:p>
        </p:txBody>
      </p:sp>
    </p:spTree>
    <p:extLst>
      <p:ext uri="{BB962C8B-B14F-4D97-AF65-F5344CB8AC3E}">
        <p14:creationId xmlns:p14="http://schemas.microsoft.com/office/powerpoint/2010/main" val="4133492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8" y="147918"/>
            <a:ext cx="5459506" cy="847164"/>
          </a:xfrm>
        </p:spPr>
        <p:txBody>
          <a:bodyPr>
            <a:noAutofit/>
          </a:bodyPr>
          <a:lstStyle/>
          <a:p>
            <a:pPr algn="ctr"/>
            <a:r>
              <a:rPr lang="en-US" sz="3600" dirty="0" smtClean="0">
                <a:solidFill>
                  <a:srgbClr val="FF0000"/>
                </a:solidFill>
              </a:rPr>
              <a:t>Memory States in a Garbage Collection Cycle</a:t>
            </a:r>
            <a:endParaRPr lang="en-US" sz="3600" dirty="0">
              <a:solidFill>
                <a:srgbClr val="FF0000"/>
              </a:solidFill>
            </a:endParaRPr>
          </a:p>
        </p:txBody>
      </p:sp>
      <p:sp>
        <p:nvSpPr>
          <p:cNvPr id="3" name="Content Placeholder 2"/>
          <p:cNvSpPr>
            <a:spLocks noGrp="1"/>
          </p:cNvSpPr>
          <p:nvPr>
            <p:ph idx="1"/>
          </p:nvPr>
        </p:nvSpPr>
        <p:spPr>
          <a:xfrm>
            <a:off x="242048" y="1223683"/>
            <a:ext cx="5522259" cy="5728446"/>
          </a:xfrm>
        </p:spPr>
        <p:txBody>
          <a:bodyPr>
            <a:noAutofit/>
          </a:bodyPr>
          <a:lstStyle/>
          <a:p>
            <a:pPr>
              <a:lnSpc>
                <a:spcPct val="100000"/>
              </a:lnSpc>
              <a:spcBef>
                <a:spcPts val="0"/>
              </a:spcBef>
              <a:spcAft>
                <a:spcPts val="600"/>
              </a:spcAft>
            </a:pPr>
            <a:r>
              <a:rPr lang="en-US" dirty="0" smtClean="0">
                <a:solidFill>
                  <a:srgbClr val="00B0F0"/>
                </a:solidFill>
              </a:rPr>
              <a:t>Unreached</a:t>
            </a:r>
          </a:p>
          <a:p>
            <a:pPr lvl="1">
              <a:lnSpc>
                <a:spcPct val="100000"/>
              </a:lnSpc>
              <a:spcBef>
                <a:spcPts val="0"/>
              </a:spcBef>
              <a:spcAft>
                <a:spcPts val="600"/>
              </a:spcAft>
            </a:pPr>
            <a:r>
              <a:rPr lang="en-US" dirty="0" smtClean="0"/>
              <a:t>Chunks are presumed unreachable, unless proven reachable by tracing. </a:t>
            </a:r>
          </a:p>
          <a:p>
            <a:pPr lvl="1">
              <a:lnSpc>
                <a:spcPct val="100000"/>
              </a:lnSpc>
              <a:spcBef>
                <a:spcPts val="0"/>
              </a:spcBef>
              <a:spcAft>
                <a:spcPts val="600"/>
              </a:spcAft>
            </a:pPr>
            <a:r>
              <a:rPr lang="en-US" dirty="0" smtClean="0"/>
              <a:t>A chunk is in the Unreached state at any point during garbage collection if its reach ability has not yet been established. </a:t>
            </a:r>
          </a:p>
          <a:p>
            <a:pPr lvl="1">
              <a:lnSpc>
                <a:spcPct val="100000"/>
              </a:lnSpc>
              <a:spcBef>
                <a:spcPts val="0"/>
              </a:spcBef>
              <a:spcAft>
                <a:spcPts val="600"/>
              </a:spcAft>
            </a:pPr>
            <a:r>
              <a:rPr lang="en-US" dirty="0" smtClean="0"/>
              <a:t>Whenever a chunk is allocated by the memory manager, its state is set to Unreached. </a:t>
            </a:r>
          </a:p>
          <a:p>
            <a:pPr lvl="1">
              <a:lnSpc>
                <a:spcPct val="100000"/>
              </a:lnSpc>
              <a:spcBef>
                <a:spcPts val="0"/>
              </a:spcBef>
              <a:spcAft>
                <a:spcPts val="600"/>
              </a:spcAft>
            </a:pPr>
            <a:r>
              <a:rPr lang="en-US" dirty="0" smtClean="0"/>
              <a:t>Also, after a round of garbage collection, the state of a reachable object is reset to Unreached to get ready for the next round;</a:t>
            </a:r>
          </a:p>
        </p:txBody>
      </p:sp>
      <p:pic>
        <p:nvPicPr>
          <p:cNvPr id="4" name="Picture 3"/>
          <p:cNvPicPr>
            <a:picLocks noChangeAspect="1"/>
          </p:cNvPicPr>
          <p:nvPr/>
        </p:nvPicPr>
        <p:blipFill rotWithShape="1">
          <a:blip r:embed="rId2"/>
          <a:srcRect l="12235" r="5887" b="8689"/>
          <a:stretch/>
        </p:blipFill>
        <p:spPr>
          <a:xfrm>
            <a:off x="6360459" y="322729"/>
            <a:ext cx="5607423" cy="6479522"/>
          </a:xfrm>
          <a:prstGeom prst="rect">
            <a:avLst/>
          </a:prstGeom>
          <a:ln w="12700">
            <a:solidFill>
              <a:schemeClr val="accent4">
                <a:lumMod val="60000"/>
                <a:lumOff val="40000"/>
              </a:schemeClr>
            </a:solidFill>
            <a:prstDash val="dash"/>
          </a:ln>
        </p:spPr>
      </p:pic>
      <p:sp>
        <p:nvSpPr>
          <p:cNvPr id="5" name="Slide Number Placeholder 4"/>
          <p:cNvSpPr>
            <a:spLocks noGrp="1"/>
          </p:cNvSpPr>
          <p:nvPr>
            <p:ph type="sldNum" sz="quarter" idx="12"/>
          </p:nvPr>
        </p:nvSpPr>
        <p:spPr/>
        <p:txBody>
          <a:bodyPr/>
          <a:lstStyle/>
          <a:p>
            <a:fld id="{EE645454-5A07-423E-8617-7239B6B66F68}" type="slidenum">
              <a:rPr lang="en-US" smtClean="0"/>
              <a:t>42</a:t>
            </a:fld>
            <a:endParaRPr lang="en-US"/>
          </a:p>
        </p:txBody>
      </p:sp>
    </p:spTree>
    <p:extLst>
      <p:ext uri="{BB962C8B-B14F-4D97-AF65-F5344CB8AC3E}">
        <p14:creationId xmlns:p14="http://schemas.microsoft.com/office/powerpoint/2010/main" val="22306184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8" y="147918"/>
            <a:ext cx="5459506" cy="847164"/>
          </a:xfrm>
        </p:spPr>
        <p:txBody>
          <a:bodyPr>
            <a:noAutofit/>
          </a:bodyPr>
          <a:lstStyle/>
          <a:p>
            <a:pPr algn="ctr"/>
            <a:r>
              <a:rPr lang="en-US" sz="3600" dirty="0" smtClean="0">
                <a:solidFill>
                  <a:srgbClr val="FF0000"/>
                </a:solidFill>
              </a:rPr>
              <a:t>Memory States in a Garbage Collection Cycle</a:t>
            </a:r>
            <a:endParaRPr lang="en-US" sz="3600" dirty="0">
              <a:solidFill>
                <a:srgbClr val="FF0000"/>
              </a:solidFill>
            </a:endParaRPr>
          </a:p>
        </p:txBody>
      </p:sp>
      <p:sp>
        <p:nvSpPr>
          <p:cNvPr id="3" name="Content Placeholder 2"/>
          <p:cNvSpPr>
            <a:spLocks noGrp="1"/>
          </p:cNvSpPr>
          <p:nvPr>
            <p:ph idx="1"/>
          </p:nvPr>
        </p:nvSpPr>
        <p:spPr>
          <a:xfrm>
            <a:off x="242048" y="1223683"/>
            <a:ext cx="5522259" cy="5728446"/>
          </a:xfrm>
        </p:spPr>
        <p:txBody>
          <a:bodyPr>
            <a:noAutofit/>
          </a:bodyPr>
          <a:lstStyle/>
          <a:p>
            <a:pPr>
              <a:lnSpc>
                <a:spcPct val="100000"/>
              </a:lnSpc>
              <a:spcBef>
                <a:spcPts val="0"/>
              </a:spcBef>
              <a:spcAft>
                <a:spcPts val="600"/>
              </a:spcAft>
            </a:pPr>
            <a:r>
              <a:rPr lang="en-US" dirty="0" smtClean="0">
                <a:solidFill>
                  <a:srgbClr val="00B0F0"/>
                </a:solidFill>
              </a:rPr>
              <a:t>Unscanned</a:t>
            </a:r>
            <a:endParaRPr lang="en-US" dirty="0" smtClean="0"/>
          </a:p>
          <a:p>
            <a:pPr lvl="1">
              <a:lnSpc>
                <a:spcPct val="100000"/>
              </a:lnSpc>
              <a:spcBef>
                <a:spcPts val="0"/>
              </a:spcBef>
              <a:spcAft>
                <a:spcPts val="600"/>
              </a:spcAft>
            </a:pPr>
            <a:r>
              <a:rPr lang="en-US" dirty="0" smtClean="0"/>
              <a:t>Chunks that are known to be reachable are either in state Unscanned or state Scanned. </a:t>
            </a:r>
          </a:p>
          <a:p>
            <a:pPr lvl="1">
              <a:lnSpc>
                <a:spcPct val="100000"/>
              </a:lnSpc>
              <a:spcBef>
                <a:spcPts val="0"/>
              </a:spcBef>
              <a:spcAft>
                <a:spcPts val="600"/>
              </a:spcAft>
            </a:pPr>
            <a:r>
              <a:rPr lang="en-US" dirty="0" smtClean="0"/>
              <a:t>A chunk is in the Unscanned state if it is known to be reachable, but its pointers have not yet been scanned. </a:t>
            </a:r>
          </a:p>
          <a:p>
            <a:pPr lvl="1">
              <a:lnSpc>
                <a:spcPct val="100000"/>
              </a:lnSpc>
              <a:spcBef>
                <a:spcPts val="0"/>
              </a:spcBef>
              <a:spcAft>
                <a:spcPts val="600"/>
              </a:spcAft>
            </a:pPr>
            <a:r>
              <a:rPr lang="en-US" dirty="0" smtClean="0"/>
              <a:t>The transition to Unscanned from Unreached occurs when we discover that a chunk is reachable.</a:t>
            </a:r>
          </a:p>
        </p:txBody>
      </p:sp>
      <p:pic>
        <p:nvPicPr>
          <p:cNvPr id="4" name="Picture 3"/>
          <p:cNvPicPr>
            <a:picLocks noChangeAspect="1"/>
          </p:cNvPicPr>
          <p:nvPr/>
        </p:nvPicPr>
        <p:blipFill rotWithShape="1">
          <a:blip r:embed="rId2"/>
          <a:srcRect l="12235" r="5887" b="8689"/>
          <a:stretch/>
        </p:blipFill>
        <p:spPr>
          <a:xfrm>
            <a:off x="6360459" y="322729"/>
            <a:ext cx="5607423" cy="6479522"/>
          </a:xfrm>
          <a:prstGeom prst="rect">
            <a:avLst/>
          </a:prstGeom>
          <a:ln w="12700">
            <a:solidFill>
              <a:schemeClr val="accent4">
                <a:lumMod val="60000"/>
                <a:lumOff val="40000"/>
              </a:schemeClr>
            </a:solidFill>
            <a:prstDash val="dash"/>
          </a:ln>
        </p:spPr>
      </p:pic>
      <p:sp>
        <p:nvSpPr>
          <p:cNvPr id="5" name="Slide Number Placeholder 4"/>
          <p:cNvSpPr>
            <a:spLocks noGrp="1"/>
          </p:cNvSpPr>
          <p:nvPr>
            <p:ph type="sldNum" sz="quarter" idx="12"/>
          </p:nvPr>
        </p:nvSpPr>
        <p:spPr/>
        <p:txBody>
          <a:bodyPr/>
          <a:lstStyle/>
          <a:p>
            <a:fld id="{EE645454-5A07-423E-8617-7239B6B66F68}" type="slidenum">
              <a:rPr lang="en-US" smtClean="0"/>
              <a:t>43</a:t>
            </a:fld>
            <a:endParaRPr lang="en-US"/>
          </a:p>
        </p:txBody>
      </p:sp>
    </p:spTree>
    <p:extLst>
      <p:ext uri="{BB962C8B-B14F-4D97-AF65-F5344CB8AC3E}">
        <p14:creationId xmlns:p14="http://schemas.microsoft.com/office/powerpoint/2010/main" val="25321291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8" y="107577"/>
            <a:ext cx="5459506" cy="847164"/>
          </a:xfrm>
        </p:spPr>
        <p:txBody>
          <a:bodyPr>
            <a:noAutofit/>
          </a:bodyPr>
          <a:lstStyle/>
          <a:p>
            <a:pPr algn="ctr"/>
            <a:r>
              <a:rPr lang="en-US" sz="3600" dirty="0" smtClean="0">
                <a:solidFill>
                  <a:srgbClr val="FF0000"/>
                </a:solidFill>
              </a:rPr>
              <a:t>Memory States in a Garbage Collection Cycle</a:t>
            </a:r>
            <a:endParaRPr lang="en-US" sz="3600" dirty="0">
              <a:solidFill>
                <a:srgbClr val="FF0000"/>
              </a:solidFill>
            </a:endParaRPr>
          </a:p>
        </p:txBody>
      </p:sp>
      <p:sp>
        <p:nvSpPr>
          <p:cNvPr id="3" name="Content Placeholder 2"/>
          <p:cNvSpPr>
            <a:spLocks noGrp="1"/>
          </p:cNvSpPr>
          <p:nvPr>
            <p:ph idx="1"/>
          </p:nvPr>
        </p:nvSpPr>
        <p:spPr>
          <a:xfrm>
            <a:off x="242048" y="993122"/>
            <a:ext cx="5970493" cy="5728446"/>
          </a:xfrm>
        </p:spPr>
        <p:txBody>
          <a:bodyPr>
            <a:noAutofit/>
          </a:bodyPr>
          <a:lstStyle/>
          <a:p>
            <a:pPr>
              <a:lnSpc>
                <a:spcPct val="100000"/>
              </a:lnSpc>
              <a:spcBef>
                <a:spcPts val="0"/>
              </a:spcBef>
              <a:spcAft>
                <a:spcPts val="600"/>
              </a:spcAft>
            </a:pPr>
            <a:r>
              <a:rPr lang="en-US" dirty="0" smtClean="0">
                <a:solidFill>
                  <a:schemeClr val="accent4">
                    <a:lumMod val="75000"/>
                  </a:schemeClr>
                </a:solidFill>
              </a:rPr>
              <a:t>Scanned</a:t>
            </a:r>
          </a:p>
          <a:p>
            <a:pPr lvl="1">
              <a:lnSpc>
                <a:spcPct val="100000"/>
              </a:lnSpc>
              <a:spcBef>
                <a:spcPts val="0"/>
              </a:spcBef>
              <a:spcAft>
                <a:spcPts val="600"/>
              </a:spcAft>
            </a:pPr>
            <a:r>
              <a:rPr lang="en-US" sz="2300" dirty="0" smtClean="0"/>
              <a:t>Every Unscanned object will eventually be scanned and transition to the Scanned state. </a:t>
            </a:r>
          </a:p>
          <a:p>
            <a:pPr lvl="1">
              <a:lnSpc>
                <a:spcPct val="100000"/>
              </a:lnSpc>
              <a:spcBef>
                <a:spcPts val="0"/>
              </a:spcBef>
              <a:spcAft>
                <a:spcPts val="600"/>
              </a:spcAft>
            </a:pPr>
            <a:r>
              <a:rPr lang="en-US" sz="2300" dirty="0" smtClean="0"/>
              <a:t>To scan an object, we examine each of the pointers within it and follow those pointers to the objects to which they refer. </a:t>
            </a:r>
          </a:p>
          <a:p>
            <a:pPr lvl="1">
              <a:lnSpc>
                <a:spcPct val="100000"/>
              </a:lnSpc>
              <a:spcBef>
                <a:spcPts val="0"/>
              </a:spcBef>
              <a:spcAft>
                <a:spcPts val="600"/>
              </a:spcAft>
            </a:pPr>
            <a:r>
              <a:rPr lang="en-US" sz="2300" dirty="0" smtClean="0"/>
              <a:t>If a reference is to an Unreached object, then that object is put in the Unscanned state. </a:t>
            </a:r>
          </a:p>
          <a:p>
            <a:pPr lvl="1">
              <a:lnSpc>
                <a:spcPct val="100000"/>
              </a:lnSpc>
              <a:spcBef>
                <a:spcPts val="0"/>
              </a:spcBef>
              <a:spcAft>
                <a:spcPts val="600"/>
              </a:spcAft>
            </a:pPr>
            <a:r>
              <a:rPr lang="en-US" sz="2300" dirty="0" smtClean="0"/>
              <a:t>When the scan of an object is completed, that object is placed in the Scanned state. </a:t>
            </a:r>
          </a:p>
          <a:p>
            <a:pPr lvl="1">
              <a:lnSpc>
                <a:spcPct val="100000"/>
              </a:lnSpc>
              <a:spcBef>
                <a:spcPts val="0"/>
              </a:spcBef>
              <a:spcAft>
                <a:spcPts val="600"/>
              </a:spcAft>
            </a:pPr>
            <a:r>
              <a:rPr lang="en-US" sz="2300" dirty="0" smtClean="0"/>
              <a:t>A Scanned object can only contain references to other Scanned or Unscanned</a:t>
            </a:r>
            <a:br>
              <a:rPr lang="en-US" sz="2300" dirty="0" smtClean="0"/>
            </a:br>
            <a:r>
              <a:rPr lang="en-US" sz="2300" dirty="0" smtClean="0"/>
              <a:t>objects, and never to Unreached objects.</a:t>
            </a:r>
          </a:p>
        </p:txBody>
      </p:sp>
      <p:pic>
        <p:nvPicPr>
          <p:cNvPr id="4" name="Picture 3"/>
          <p:cNvPicPr>
            <a:picLocks noChangeAspect="1"/>
          </p:cNvPicPr>
          <p:nvPr/>
        </p:nvPicPr>
        <p:blipFill rotWithShape="1">
          <a:blip r:embed="rId2"/>
          <a:srcRect l="12235" r="5887" b="8689"/>
          <a:stretch/>
        </p:blipFill>
        <p:spPr>
          <a:xfrm>
            <a:off x="6360459" y="322729"/>
            <a:ext cx="5607423" cy="6479522"/>
          </a:xfrm>
          <a:prstGeom prst="rect">
            <a:avLst/>
          </a:prstGeom>
          <a:ln w="12700">
            <a:solidFill>
              <a:schemeClr val="accent4">
                <a:lumMod val="60000"/>
                <a:lumOff val="40000"/>
              </a:schemeClr>
            </a:solidFill>
            <a:prstDash val="dash"/>
          </a:ln>
        </p:spPr>
      </p:pic>
      <p:sp>
        <p:nvSpPr>
          <p:cNvPr id="5" name="Slide Number Placeholder 4"/>
          <p:cNvSpPr>
            <a:spLocks noGrp="1"/>
          </p:cNvSpPr>
          <p:nvPr>
            <p:ph type="sldNum" sz="quarter" idx="12"/>
          </p:nvPr>
        </p:nvSpPr>
        <p:spPr/>
        <p:txBody>
          <a:bodyPr/>
          <a:lstStyle/>
          <a:p>
            <a:fld id="{EE645454-5A07-423E-8617-7239B6B66F68}" type="slidenum">
              <a:rPr lang="en-US" smtClean="0"/>
              <a:t>44</a:t>
            </a:fld>
            <a:endParaRPr lang="en-US"/>
          </a:p>
        </p:txBody>
      </p:sp>
    </p:spTree>
    <p:extLst>
      <p:ext uri="{BB962C8B-B14F-4D97-AF65-F5344CB8AC3E}">
        <p14:creationId xmlns:p14="http://schemas.microsoft.com/office/powerpoint/2010/main" val="12103076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Memory States in a GC Cycle</a:t>
            </a:r>
            <a:endParaRPr lang="en-US" dirty="0"/>
          </a:p>
        </p:txBody>
      </p:sp>
      <p:sp>
        <p:nvSpPr>
          <p:cNvPr id="3" name="Content Placeholder 2"/>
          <p:cNvSpPr>
            <a:spLocks noGrp="1"/>
          </p:cNvSpPr>
          <p:nvPr>
            <p:ph idx="1"/>
          </p:nvPr>
        </p:nvSpPr>
        <p:spPr>
          <a:xfrm>
            <a:off x="838200" y="981636"/>
            <a:ext cx="10739718" cy="5728446"/>
          </a:xfrm>
        </p:spPr>
        <p:txBody>
          <a:bodyPr>
            <a:noAutofit/>
          </a:bodyPr>
          <a:lstStyle/>
          <a:p>
            <a:pPr>
              <a:lnSpc>
                <a:spcPct val="100000"/>
              </a:lnSpc>
              <a:spcBef>
                <a:spcPts val="0"/>
              </a:spcBef>
              <a:spcAft>
                <a:spcPts val="600"/>
              </a:spcAft>
            </a:pPr>
            <a:r>
              <a:rPr lang="en-US" dirty="0" smtClean="0"/>
              <a:t>When </a:t>
            </a:r>
            <a:r>
              <a:rPr lang="en-US" dirty="0"/>
              <a:t>no objects are left in the </a:t>
            </a:r>
            <a:r>
              <a:rPr lang="en-US" dirty="0">
                <a:solidFill>
                  <a:srgbClr val="00B0F0"/>
                </a:solidFill>
              </a:rPr>
              <a:t>Unscanned</a:t>
            </a:r>
            <a:r>
              <a:rPr lang="en-US" dirty="0"/>
              <a:t> state, the computation of reachability is complete. </a:t>
            </a:r>
            <a:endParaRPr lang="en-US" dirty="0" smtClean="0"/>
          </a:p>
          <a:p>
            <a:pPr>
              <a:lnSpc>
                <a:spcPct val="100000"/>
              </a:lnSpc>
              <a:spcBef>
                <a:spcPts val="0"/>
              </a:spcBef>
              <a:spcAft>
                <a:spcPts val="600"/>
              </a:spcAft>
            </a:pPr>
            <a:r>
              <a:rPr lang="en-US" dirty="0" smtClean="0"/>
              <a:t>Objects </a:t>
            </a:r>
            <a:r>
              <a:rPr lang="en-US" dirty="0"/>
              <a:t>left in the </a:t>
            </a:r>
            <a:r>
              <a:rPr lang="en-US" dirty="0">
                <a:solidFill>
                  <a:schemeClr val="accent2">
                    <a:lumMod val="75000"/>
                  </a:schemeClr>
                </a:solidFill>
              </a:rPr>
              <a:t>Unreached</a:t>
            </a:r>
            <a:r>
              <a:rPr lang="en-US" dirty="0"/>
              <a:t> state at the end are </a:t>
            </a:r>
            <a:r>
              <a:rPr lang="en-US" dirty="0" smtClean="0"/>
              <a:t>truly unreachable</a:t>
            </a:r>
            <a:r>
              <a:rPr lang="en-US" dirty="0"/>
              <a:t>. </a:t>
            </a:r>
            <a:endParaRPr lang="en-US" dirty="0" smtClean="0"/>
          </a:p>
          <a:p>
            <a:pPr>
              <a:lnSpc>
                <a:spcPct val="100000"/>
              </a:lnSpc>
              <a:spcBef>
                <a:spcPts val="0"/>
              </a:spcBef>
              <a:spcAft>
                <a:spcPts val="600"/>
              </a:spcAft>
            </a:pPr>
            <a:r>
              <a:rPr lang="en-US" dirty="0" smtClean="0"/>
              <a:t>The </a:t>
            </a:r>
            <a:r>
              <a:rPr lang="en-US" dirty="0"/>
              <a:t>garbage collector reclaims the space they occupy and </a:t>
            </a:r>
            <a:r>
              <a:rPr lang="en-US" dirty="0" smtClean="0"/>
              <a:t>places the </a:t>
            </a:r>
            <a:r>
              <a:rPr lang="en-US" dirty="0"/>
              <a:t>chunks in the </a:t>
            </a:r>
            <a:r>
              <a:rPr lang="en-US" dirty="0">
                <a:solidFill>
                  <a:srgbClr val="7030A0"/>
                </a:solidFill>
              </a:rPr>
              <a:t>Free</a:t>
            </a:r>
            <a:r>
              <a:rPr lang="en-US" dirty="0"/>
              <a:t> </a:t>
            </a:r>
            <a:r>
              <a:rPr lang="en-US" dirty="0" smtClean="0"/>
              <a:t>state</a:t>
            </a:r>
          </a:p>
          <a:p>
            <a:pPr>
              <a:lnSpc>
                <a:spcPct val="100000"/>
              </a:lnSpc>
              <a:spcBef>
                <a:spcPts val="0"/>
              </a:spcBef>
              <a:spcAft>
                <a:spcPts val="600"/>
              </a:spcAft>
            </a:pPr>
            <a:r>
              <a:rPr lang="en-US" dirty="0" smtClean="0"/>
              <a:t>To </a:t>
            </a:r>
            <a:r>
              <a:rPr lang="en-US" dirty="0"/>
              <a:t>get ready for the next cycle of garbage collection, objects in the </a:t>
            </a:r>
            <a:r>
              <a:rPr lang="en-US" dirty="0">
                <a:solidFill>
                  <a:schemeClr val="accent6">
                    <a:lumMod val="75000"/>
                  </a:schemeClr>
                </a:solidFill>
              </a:rPr>
              <a:t>Scanned</a:t>
            </a:r>
            <a:r>
              <a:rPr lang="en-US" dirty="0"/>
              <a:t> </a:t>
            </a:r>
            <a:r>
              <a:rPr lang="en-US" dirty="0" smtClean="0"/>
              <a:t>state are </a:t>
            </a:r>
            <a:r>
              <a:rPr lang="en-US" dirty="0"/>
              <a:t>returned to the </a:t>
            </a:r>
            <a:r>
              <a:rPr lang="en-US" dirty="0">
                <a:solidFill>
                  <a:schemeClr val="accent2">
                    <a:lumMod val="75000"/>
                  </a:schemeClr>
                </a:solidFill>
              </a:rPr>
              <a:t>Unreached</a:t>
            </a:r>
            <a:r>
              <a:rPr lang="en-US" dirty="0"/>
              <a:t> </a:t>
            </a:r>
            <a:r>
              <a:rPr lang="en-US" dirty="0" smtClean="0"/>
              <a:t>state</a:t>
            </a:r>
          </a:p>
          <a:p>
            <a:pPr lvl="1">
              <a:lnSpc>
                <a:spcPct val="100000"/>
              </a:lnSpc>
              <a:spcBef>
                <a:spcPts val="0"/>
              </a:spcBef>
              <a:spcAft>
                <a:spcPts val="600"/>
              </a:spcAft>
            </a:pPr>
            <a:r>
              <a:rPr lang="en-US" dirty="0" smtClean="0"/>
              <a:t>Though </a:t>
            </a:r>
            <a:r>
              <a:rPr lang="en-US" dirty="0"/>
              <a:t>these objects really are reachable right </a:t>
            </a:r>
            <a:r>
              <a:rPr lang="en-US" dirty="0" smtClean="0"/>
              <a:t>now, the </a:t>
            </a:r>
            <a:r>
              <a:rPr lang="en-US" dirty="0"/>
              <a:t>Unreachable state is appropriate because we shall want to start all objects </a:t>
            </a:r>
            <a:r>
              <a:rPr lang="en-US" dirty="0" smtClean="0"/>
              <a:t>out in </a:t>
            </a:r>
            <a:r>
              <a:rPr lang="en-US" dirty="0"/>
              <a:t>this state when garbage collection next begins, by which time any of </a:t>
            </a:r>
            <a:r>
              <a:rPr lang="en-US" dirty="0" smtClean="0"/>
              <a:t>the currently </a:t>
            </a:r>
            <a:r>
              <a:rPr lang="en-US" dirty="0"/>
              <a:t>reachable objects may indeed have been rendered unreachable.</a:t>
            </a:r>
            <a:r>
              <a:rPr lang="en-US" dirty="0" smtClean="0"/>
              <a:t> </a:t>
            </a:r>
            <a:br>
              <a:rPr lang="en-US" dirty="0" smtClean="0"/>
            </a:br>
            <a:r>
              <a:rPr lang="en-US" dirty="0" smtClean="0"/>
              <a:t/>
            </a:r>
            <a:br>
              <a:rPr lang="en-US" dirty="0" smtClean="0"/>
            </a:br>
            <a:r>
              <a:rPr lang="en-US" dirty="0" smtClean="0"/>
              <a:t/>
            </a:r>
            <a:br>
              <a:rPr lang="en-US" dirty="0" smtClean="0"/>
            </a:br>
            <a:endParaRPr lang="en-US" dirty="0" smtClean="0"/>
          </a:p>
          <a:p>
            <a:pPr lvl="1">
              <a:lnSpc>
                <a:spcPct val="100000"/>
              </a:lnSpc>
              <a:spcBef>
                <a:spcPts val="0"/>
              </a:spcBef>
              <a:spcAft>
                <a:spcPts val="600"/>
              </a:spcAft>
            </a:pPr>
            <a:endParaRPr lang="en-US"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45</a:t>
            </a:fld>
            <a:endParaRPr lang="en-US"/>
          </a:p>
        </p:txBody>
      </p:sp>
    </p:spTree>
    <p:extLst>
      <p:ext uri="{BB962C8B-B14F-4D97-AF65-F5344CB8AC3E}">
        <p14:creationId xmlns:p14="http://schemas.microsoft.com/office/powerpoint/2010/main" val="18648395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Basic Mark-and-Sweep Collector</a:t>
            </a:r>
            <a:endParaRPr lang="en-US" dirty="0"/>
          </a:p>
        </p:txBody>
      </p:sp>
      <p:sp>
        <p:nvSpPr>
          <p:cNvPr id="6" name="Content Placeholder 2"/>
          <p:cNvSpPr>
            <a:spLocks noGrp="1"/>
          </p:cNvSpPr>
          <p:nvPr>
            <p:ph idx="1"/>
          </p:nvPr>
        </p:nvSpPr>
        <p:spPr>
          <a:xfrm>
            <a:off x="242048" y="993122"/>
            <a:ext cx="11111751" cy="5728446"/>
          </a:xfrm>
          <a:ln>
            <a:noFill/>
            <a:prstDash val="dash"/>
          </a:ln>
        </p:spPr>
        <p:txBody>
          <a:bodyPr vert="horz" lIns="91440" tIns="45720" rIns="91440" bIns="45720" rtlCol="0">
            <a:noAutofit/>
          </a:bodyPr>
          <a:lstStyle/>
          <a:p>
            <a:pPr>
              <a:lnSpc>
                <a:spcPct val="100000"/>
              </a:lnSpc>
              <a:spcBef>
                <a:spcPts val="0"/>
              </a:spcBef>
              <a:spcAft>
                <a:spcPts val="600"/>
              </a:spcAft>
            </a:pPr>
            <a:r>
              <a:rPr lang="en-US" dirty="0"/>
              <a:t>Mark-and-sweep runs in two </a:t>
            </a:r>
            <a:r>
              <a:rPr lang="en-US" dirty="0" smtClean="0"/>
              <a:t>phases</a:t>
            </a:r>
          </a:p>
          <a:p>
            <a:pPr>
              <a:lnSpc>
                <a:spcPct val="100000"/>
              </a:lnSpc>
              <a:spcBef>
                <a:spcPts val="0"/>
              </a:spcBef>
              <a:spcAft>
                <a:spcPts val="600"/>
              </a:spcAft>
            </a:pPr>
            <a:r>
              <a:rPr lang="en-US" dirty="0" smtClean="0">
                <a:solidFill>
                  <a:srgbClr val="00B0F0"/>
                </a:solidFill>
              </a:rPr>
              <a:t>Marking </a:t>
            </a:r>
            <a:r>
              <a:rPr lang="en-US" dirty="0">
                <a:solidFill>
                  <a:srgbClr val="00B0F0"/>
                </a:solidFill>
              </a:rPr>
              <a:t>phase:</a:t>
            </a:r>
            <a:r>
              <a:rPr lang="en-US" dirty="0"/>
              <a:t> </a:t>
            </a:r>
            <a:endParaRPr lang="en-US" dirty="0" smtClean="0"/>
          </a:p>
          <a:p>
            <a:pPr lvl="1">
              <a:lnSpc>
                <a:spcPct val="100000"/>
              </a:lnSpc>
              <a:spcBef>
                <a:spcPts val="0"/>
              </a:spcBef>
              <a:spcAft>
                <a:spcPts val="600"/>
              </a:spcAft>
            </a:pPr>
            <a:r>
              <a:rPr lang="en-US" sz="2800" dirty="0" smtClean="0"/>
              <a:t>Visits and “marks” all the reachable objects</a:t>
            </a:r>
          </a:p>
          <a:p>
            <a:pPr>
              <a:lnSpc>
                <a:spcPct val="100000"/>
              </a:lnSpc>
              <a:spcBef>
                <a:spcPts val="0"/>
              </a:spcBef>
              <a:spcAft>
                <a:spcPts val="600"/>
              </a:spcAft>
            </a:pPr>
            <a:r>
              <a:rPr lang="en-US" dirty="0" smtClean="0">
                <a:solidFill>
                  <a:schemeClr val="accent4">
                    <a:lumMod val="75000"/>
                  </a:schemeClr>
                </a:solidFill>
              </a:rPr>
              <a:t>Sweeping </a:t>
            </a:r>
            <a:r>
              <a:rPr lang="en-US" dirty="0">
                <a:solidFill>
                  <a:schemeClr val="accent4">
                    <a:lumMod val="75000"/>
                  </a:schemeClr>
                </a:solidFill>
              </a:rPr>
              <a:t>phase</a:t>
            </a:r>
            <a:r>
              <a:rPr lang="en-US" dirty="0" smtClean="0">
                <a:solidFill>
                  <a:schemeClr val="accent4">
                    <a:lumMod val="75000"/>
                  </a:schemeClr>
                </a:solidFill>
              </a:rPr>
              <a:t>:</a:t>
            </a:r>
            <a:endParaRPr lang="en-US" dirty="0" smtClean="0"/>
          </a:p>
          <a:p>
            <a:pPr lvl="1">
              <a:lnSpc>
                <a:spcPct val="100000"/>
              </a:lnSpc>
              <a:spcBef>
                <a:spcPts val="0"/>
              </a:spcBef>
              <a:spcAft>
                <a:spcPts val="600"/>
              </a:spcAft>
            </a:pPr>
            <a:r>
              <a:rPr lang="en-US" sz="2800" dirty="0"/>
              <a:t>“sweeps’’ the entire heap to free up unreachable object</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EE645454-5A07-423E-8617-7239B6B66F68}" type="slidenum">
              <a:rPr lang="en-US" smtClean="0"/>
              <a:t>46</a:t>
            </a:fld>
            <a:endParaRPr lang="en-US"/>
          </a:p>
        </p:txBody>
      </p:sp>
    </p:spTree>
    <p:extLst>
      <p:ext uri="{BB962C8B-B14F-4D97-AF65-F5344CB8AC3E}">
        <p14:creationId xmlns:p14="http://schemas.microsoft.com/office/powerpoint/2010/main" val="878623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Mark-and-Sweep in Action</a:t>
            </a:r>
            <a:endParaRPr lang="en-US" dirty="0"/>
          </a:p>
        </p:txBody>
      </p:sp>
      <p:sp>
        <p:nvSpPr>
          <p:cNvPr id="3" name="Slide Number Placeholder 2"/>
          <p:cNvSpPr>
            <a:spLocks noGrp="1"/>
          </p:cNvSpPr>
          <p:nvPr>
            <p:ph type="sldNum" sz="quarter" idx="12"/>
          </p:nvPr>
        </p:nvSpPr>
        <p:spPr/>
        <p:txBody>
          <a:bodyPr/>
          <a:lstStyle/>
          <a:p>
            <a:fld id="{EE645454-5A07-423E-8617-7239B6B66F68}" type="slidenum">
              <a:rPr lang="en-US" smtClean="0"/>
              <a:t>47</a:t>
            </a:fld>
            <a:endParaRPr lang="en-US"/>
          </a:p>
        </p:txBody>
      </p:sp>
      <p:pic>
        <p:nvPicPr>
          <p:cNvPr id="5" name="Picture 4"/>
          <p:cNvPicPr>
            <a:picLocks noChangeAspect="1"/>
          </p:cNvPicPr>
          <p:nvPr/>
        </p:nvPicPr>
        <p:blipFill>
          <a:blip r:embed="rId2"/>
          <a:stretch>
            <a:fillRect/>
          </a:stretch>
        </p:blipFill>
        <p:spPr>
          <a:xfrm>
            <a:off x="1289236" y="1408579"/>
            <a:ext cx="8968719" cy="406437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222120" y="878760"/>
              <a:ext cx="9906840" cy="5538240"/>
            </p14:xfrm>
          </p:contentPart>
        </mc:Choice>
        <mc:Fallback xmlns="">
          <p:pic>
            <p:nvPicPr>
              <p:cNvPr id="7" name="Ink 6"/>
              <p:cNvPicPr/>
              <p:nvPr/>
            </p:nvPicPr>
            <p:blipFill>
              <a:blip r:embed="rId4"/>
              <a:stretch>
                <a:fillRect/>
              </a:stretch>
            </p:blipFill>
            <p:spPr>
              <a:xfrm>
                <a:off x="211320" y="870480"/>
                <a:ext cx="9928800" cy="5556600"/>
              </a:xfrm>
              <a:prstGeom prst="rect">
                <a:avLst/>
              </a:prstGeom>
            </p:spPr>
          </p:pic>
        </mc:Fallback>
      </mc:AlternateContent>
    </p:spTree>
    <p:extLst>
      <p:ext uri="{BB962C8B-B14F-4D97-AF65-F5344CB8AC3E}">
        <p14:creationId xmlns:p14="http://schemas.microsoft.com/office/powerpoint/2010/main" val="126492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236"/>
            <a:ext cx="10515600" cy="699248"/>
          </a:xfrm>
        </p:spPr>
        <p:txBody>
          <a:bodyPr>
            <a:normAutofit/>
          </a:bodyPr>
          <a:lstStyle/>
          <a:p>
            <a:pPr algn="ctr"/>
            <a:r>
              <a:rPr lang="en-US" dirty="0" smtClean="0"/>
              <a:t>Mark-and-Sweep Garbage Collector</a:t>
            </a:r>
            <a:endParaRPr lang="en-US" dirty="0"/>
          </a:p>
        </p:txBody>
      </p:sp>
      <p:sp>
        <p:nvSpPr>
          <p:cNvPr id="6" name="Content Placeholder 2"/>
          <p:cNvSpPr>
            <a:spLocks noGrp="1"/>
          </p:cNvSpPr>
          <p:nvPr>
            <p:ph idx="1"/>
          </p:nvPr>
        </p:nvSpPr>
        <p:spPr>
          <a:xfrm>
            <a:off x="179295" y="810465"/>
            <a:ext cx="4244787" cy="5911009"/>
          </a:xfrm>
          <a:ln>
            <a:solidFill>
              <a:srgbClr val="7030A0"/>
            </a:solidFill>
            <a:prstDash val="dash"/>
          </a:ln>
        </p:spPr>
        <p:txBody>
          <a:bodyPr vert="horz" lIns="91440" tIns="45720" rIns="91440" bIns="45720" rtlCol="0">
            <a:noAutofit/>
          </a:bodyPr>
          <a:lstStyle/>
          <a:p>
            <a:pPr>
              <a:lnSpc>
                <a:spcPct val="100000"/>
              </a:lnSpc>
              <a:spcBef>
                <a:spcPts val="0"/>
              </a:spcBef>
              <a:spcAft>
                <a:spcPts val="600"/>
              </a:spcAft>
            </a:pPr>
            <a:r>
              <a:rPr lang="en-US" sz="2000" dirty="0" smtClean="0">
                <a:solidFill>
                  <a:schemeClr val="accent5">
                    <a:lumMod val="75000"/>
                  </a:schemeClr>
                </a:solidFill>
              </a:rPr>
              <a:t>Algorithm</a:t>
            </a:r>
            <a:r>
              <a:rPr lang="en-US" sz="2000" dirty="0" smtClean="0"/>
              <a:t>: Mark-and-sweep garbage collection</a:t>
            </a:r>
          </a:p>
          <a:p>
            <a:pPr>
              <a:lnSpc>
                <a:spcPct val="100000"/>
              </a:lnSpc>
              <a:spcBef>
                <a:spcPts val="0"/>
              </a:spcBef>
              <a:spcAft>
                <a:spcPts val="600"/>
              </a:spcAft>
            </a:pPr>
            <a:r>
              <a:rPr lang="en-US" sz="2000" dirty="0" smtClean="0">
                <a:solidFill>
                  <a:schemeClr val="accent6">
                    <a:lumMod val="75000"/>
                  </a:schemeClr>
                </a:solidFill>
              </a:rPr>
              <a:t>Input: </a:t>
            </a:r>
          </a:p>
          <a:p>
            <a:pPr lvl="1">
              <a:lnSpc>
                <a:spcPct val="100000"/>
              </a:lnSpc>
              <a:spcBef>
                <a:spcPts val="0"/>
              </a:spcBef>
            </a:pPr>
            <a:r>
              <a:rPr lang="en-US" sz="2000" dirty="0" smtClean="0"/>
              <a:t>A root set of objects,</a:t>
            </a:r>
          </a:p>
          <a:p>
            <a:pPr lvl="1">
              <a:lnSpc>
                <a:spcPct val="100000"/>
              </a:lnSpc>
              <a:spcBef>
                <a:spcPts val="0"/>
              </a:spcBef>
            </a:pPr>
            <a:r>
              <a:rPr lang="en-US" sz="2000" dirty="0" smtClean="0"/>
              <a:t>a heap,</a:t>
            </a:r>
          </a:p>
          <a:p>
            <a:pPr lvl="1">
              <a:lnSpc>
                <a:spcPct val="100000"/>
              </a:lnSpc>
              <a:spcBef>
                <a:spcPts val="0"/>
              </a:spcBef>
              <a:spcAft>
                <a:spcPts val="600"/>
              </a:spcAft>
            </a:pPr>
            <a:r>
              <a:rPr lang="en-US" sz="2000" dirty="0" smtClean="0"/>
              <a:t>a list of unallocated chunks of heap, </a:t>
            </a:r>
            <a:r>
              <a:rPr lang="en-US" sz="2000" i="1" dirty="0" smtClean="0">
                <a:solidFill>
                  <a:srgbClr val="00B0F0"/>
                </a:solidFill>
              </a:rPr>
              <a:t>Free</a:t>
            </a:r>
          </a:p>
          <a:p>
            <a:pPr lvl="1">
              <a:lnSpc>
                <a:spcPct val="100000"/>
              </a:lnSpc>
              <a:spcBef>
                <a:spcPts val="0"/>
              </a:spcBef>
              <a:spcAft>
                <a:spcPts val="600"/>
              </a:spcAft>
            </a:pPr>
            <a:r>
              <a:rPr lang="en-US" sz="2000" dirty="0" smtClean="0"/>
              <a:t>all chunks are marked with boundary tags</a:t>
            </a:r>
            <a:endParaRPr lang="en-US" sz="2000" dirty="0" smtClean="0">
              <a:solidFill>
                <a:schemeClr val="accent4">
                  <a:lumMod val="75000"/>
                </a:schemeClr>
              </a:solidFill>
            </a:endParaRPr>
          </a:p>
          <a:p>
            <a:pPr>
              <a:lnSpc>
                <a:spcPct val="100000"/>
              </a:lnSpc>
              <a:spcBef>
                <a:spcPts val="0"/>
              </a:spcBef>
              <a:spcAft>
                <a:spcPts val="600"/>
              </a:spcAft>
            </a:pPr>
            <a:r>
              <a:rPr lang="en-US" sz="2000" dirty="0" smtClean="0">
                <a:solidFill>
                  <a:srgbClr val="7030A0"/>
                </a:solidFill>
              </a:rPr>
              <a:t>Output:</a:t>
            </a:r>
            <a:endParaRPr lang="en-US" sz="2400" dirty="0" smtClean="0">
              <a:solidFill>
                <a:srgbClr val="7030A0"/>
              </a:solidFill>
            </a:endParaRPr>
          </a:p>
          <a:p>
            <a:pPr lvl="1">
              <a:lnSpc>
                <a:spcPct val="100000"/>
              </a:lnSpc>
              <a:spcBef>
                <a:spcPts val="0"/>
              </a:spcBef>
              <a:spcAft>
                <a:spcPts val="600"/>
              </a:spcAft>
            </a:pPr>
            <a:r>
              <a:rPr lang="en-US" sz="2000" dirty="0" smtClean="0"/>
              <a:t>A modified </a:t>
            </a:r>
            <a:r>
              <a:rPr lang="en-US" sz="2000" i="1" dirty="0" smtClean="0">
                <a:solidFill>
                  <a:srgbClr val="00B0F0"/>
                </a:solidFill>
              </a:rPr>
              <a:t>Free </a:t>
            </a:r>
            <a:r>
              <a:rPr lang="en-US" sz="2000" dirty="0" smtClean="0"/>
              <a:t>list after all the garbage has been removed</a:t>
            </a:r>
            <a:endParaRPr lang="en-US" sz="2000" i="1" dirty="0" smtClean="0"/>
          </a:p>
          <a:p>
            <a:pPr>
              <a:lnSpc>
                <a:spcPct val="100000"/>
              </a:lnSpc>
              <a:spcBef>
                <a:spcPts val="0"/>
              </a:spcBef>
              <a:spcAft>
                <a:spcPts val="600"/>
              </a:spcAft>
            </a:pPr>
            <a:r>
              <a:rPr lang="en-US" sz="2400" dirty="0" smtClean="0">
                <a:solidFill>
                  <a:schemeClr val="accent2">
                    <a:lumMod val="75000"/>
                  </a:schemeClr>
                </a:solidFill>
              </a:rPr>
              <a:t>Data Structures:</a:t>
            </a:r>
          </a:p>
          <a:p>
            <a:pPr lvl="1">
              <a:lnSpc>
                <a:spcPct val="100000"/>
              </a:lnSpc>
              <a:spcBef>
                <a:spcPts val="0"/>
              </a:spcBef>
            </a:pPr>
            <a:r>
              <a:rPr lang="en-US" sz="2000" dirty="0" smtClean="0"/>
              <a:t>List </a:t>
            </a:r>
            <a:r>
              <a:rPr lang="en-US" sz="2000" i="1" dirty="0" smtClean="0">
                <a:solidFill>
                  <a:srgbClr val="00B0F0"/>
                </a:solidFill>
              </a:rPr>
              <a:t>Free, </a:t>
            </a:r>
          </a:p>
          <a:p>
            <a:pPr lvl="1">
              <a:lnSpc>
                <a:spcPct val="100000"/>
              </a:lnSpc>
              <a:spcBef>
                <a:spcPts val="0"/>
              </a:spcBef>
            </a:pPr>
            <a:r>
              <a:rPr lang="en-US" sz="2000" dirty="0"/>
              <a:t>List</a:t>
            </a:r>
            <a:r>
              <a:rPr lang="en-US" sz="2000" i="1" dirty="0" smtClean="0">
                <a:solidFill>
                  <a:srgbClr val="00B0F0"/>
                </a:solidFill>
              </a:rPr>
              <a:t> </a:t>
            </a:r>
            <a:r>
              <a:rPr lang="en-US" sz="2000" i="1" dirty="0" smtClean="0">
                <a:solidFill>
                  <a:srgbClr val="7030A0"/>
                </a:solidFill>
              </a:rPr>
              <a:t>Unscanned</a:t>
            </a:r>
            <a:endParaRPr lang="en-US" sz="2000" i="1" dirty="0" smtClean="0">
              <a:solidFill>
                <a:srgbClr val="00B050"/>
              </a:solidFill>
            </a:endParaRPr>
          </a:p>
          <a:p>
            <a:pPr lvl="1">
              <a:lnSpc>
                <a:spcPct val="100000"/>
              </a:lnSpc>
              <a:spcBef>
                <a:spcPts val="0"/>
              </a:spcBef>
            </a:pPr>
            <a:r>
              <a:rPr lang="en-US" sz="2000" dirty="0" smtClean="0"/>
              <a:t>Reached bits in all objects</a:t>
            </a:r>
            <a:endParaRPr lang="en-US" sz="2000" dirty="0">
              <a:solidFill>
                <a:srgbClr val="00B050"/>
              </a:solidFill>
            </a:endParaRPr>
          </a:p>
        </p:txBody>
      </p:sp>
      <p:sp>
        <p:nvSpPr>
          <p:cNvPr id="7" name="Slide Number Placeholder 6"/>
          <p:cNvSpPr>
            <a:spLocks noGrp="1"/>
          </p:cNvSpPr>
          <p:nvPr>
            <p:ph type="sldNum" sz="quarter" idx="12"/>
          </p:nvPr>
        </p:nvSpPr>
        <p:spPr/>
        <p:txBody>
          <a:bodyPr/>
          <a:lstStyle/>
          <a:p>
            <a:fld id="{EE645454-5A07-423E-8617-7239B6B66F68}" type="slidenum">
              <a:rPr lang="en-US" smtClean="0"/>
              <a:t>48</a:t>
            </a:fld>
            <a:endParaRPr lang="en-US"/>
          </a:p>
        </p:txBody>
      </p:sp>
      <p:pic>
        <p:nvPicPr>
          <p:cNvPr id="8" name="Picture 7"/>
          <p:cNvPicPr>
            <a:picLocks noChangeAspect="1"/>
          </p:cNvPicPr>
          <p:nvPr/>
        </p:nvPicPr>
        <p:blipFill rotWithShape="1">
          <a:blip r:embed="rId2"/>
          <a:srcRect r="1375"/>
          <a:stretch/>
        </p:blipFill>
        <p:spPr>
          <a:xfrm>
            <a:off x="4576483" y="851599"/>
            <a:ext cx="7552764" cy="5667375"/>
          </a:xfrm>
          <a:prstGeom prst="rect">
            <a:avLst/>
          </a:prstGeom>
          <a:ln w="19050">
            <a:solidFill>
              <a:schemeClr val="accent4">
                <a:lumMod val="60000"/>
                <a:lumOff val="40000"/>
              </a:schemeClr>
            </a:solidFill>
            <a:prstDash val="dash"/>
          </a:ln>
        </p:spPr>
      </p:pic>
    </p:spTree>
    <p:extLst>
      <p:ext uri="{BB962C8B-B14F-4D97-AF65-F5344CB8AC3E}">
        <p14:creationId xmlns:p14="http://schemas.microsoft.com/office/powerpoint/2010/main" val="9309654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Optimizing Mark-and-Sweep Collector</a:t>
            </a:r>
            <a:endParaRPr lang="en-US" dirty="0"/>
          </a:p>
        </p:txBody>
      </p:sp>
      <p:sp>
        <p:nvSpPr>
          <p:cNvPr id="6" name="Content Placeholder 2"/>
          <p:cNvSpPr>
            <a:spLocks noGrp="1"/>
          </p:cNvSpPr>
          <p:nvPr>
            <p:ph idx="1"/>
          </p:nvPr>
        </p:nvSpPr>
        <p:spPr>
          <a:xfrm>
            <a:off x="699247" y="993122"/>
            <a:ext cx="10206317" cy="5728446"/>
          </a:xfrm>
          <a:ln>
            <a:noFill/>
            <a:prstDash val="dash"/>
          </a:ln>
        </p:spPr>
        <p:txBody>
          <a:bodyPr>
            <a:noAutofit/>
          </a:bodyPr>
          <a:lstStyle/>
          <a:p>
            <a:pPr>
              <a:lnSpc>
                <a:spcPct val="100000"/>
              </a:lnSpc>
              <a:spcBef>
                <a:spcPts val="0"/>
              </a:spcBef>
              <a:spcAft>
                <a:spcPts val="600"/>
              </a:spcAft>
            </a:pPr>
            <a:r>
              <a:rPr lang="en-US" dirty="0" smtClean="0"/>
              <a:t>The final step of the basic mark-and-sweep is expensive</a:t>
            </a:r>
          </a:p>
          <a:p>
            <a:pPr>
              <a:lnSpc>
                <a:spcPct val="100000"/>
              </a:lnSpc>
              <a:spcBef>
                <a:spcPts val="0"/>
              </a:spcBef>
              <a:spcAft>
                <a:spcPts val="600"/>
              </a:spcAft>
            </a:pPr>
            <a:r>
              <a:rPr lang="en-US" dirty="0" smtClean="0"/>
              <a:t>Need to examine the entire heap</a:t>
            </a:r>
          </a:p>
          <a:p>
            <a:pPr>
              <a:lnSpc>
                <a:spcPct val="100000"/>
              </a:lnSpc>
              <a:spcBef>
                <a:spcPts val="0"/>
              </a:spcBef>
              <a:spcAft>
                <a:spcPts val="600"/>
              </a:spcAft>
            </a:pPr>
            <a:r>
              <a:rPr lang="en-US" dirty="0" smtClean="0"/>
              <a:t>An improved algorithm due to </a:t>
            </a:r>
            <a:r>
              <a:rPr lang="en-US" dirty="0" smtClean="0">
                <a:solidFill>
                  <a:srgbClr val="00B0F0"/>
                </a:solidFill>
              </a:rPr>
              <a:t>Baker</a:t>
            </a:r>
          </a:p>
          <a:p>
            <a:pPr lvl="1">
              <a:lnSpc>
                <a:spcPct val="100000"/>
              </a:lnSpc>
              <a:spcBef>
                <a:spcPts val="0"/>
              </a:spcBef>
              <a:spcAft>
                <a:spcPts val="600"/>
              </a:spcAft>
            </a:pPr>
            <a:r>
              <a:rPr lang="en-US" sz="2800" dirty="0" smtClean="0"/>
              <a:t>Keep a list of allocated objects</a:t>
            </a:r>
          </a:p>
          <a:p>
            <a:pPr lvl="1">
              <a:lnSpc>
                <a:spcPct val="100000"/>
              </a:lnSpc>
              <a:spcBef>
                <a:spcPts val="0"/>
              </a:spcBef>
              <a:spcAft>
                <a:spcPts val="600"/>
              </a:spcAft>
            </a:pPr>
            <a:r>
              <a:rPr lang="en-US" sz="2800" dirty="0" smtClean="0"/>
              <a:t>Take the set difference of the allocated objects and reached objects to determine the set of unreachable objects </a:t>
            </a:r>
          </a:p>
        </p:txBody>
      </p:sp>
      <p:sp>
        <p:nvSpPr>
          <p:cNvPr id="4" name="Slide Number Placeholder 3"/>
          <p:cNvSpPr>
            <a:spLocks noGrp="1"/>
          </p:cNvSpPr>
          <p:nvPr>
            <p:ph type="sldNum" sz="quarter" idx="12"/>
          </p:nvPr>
        </p:nvSpPr>
        <p:spPr/>
        <p:txBody>
          <a:bodyPr/>
          <a:lstStyle/>
          <a:p>
            <a:fld id="{EE645454-5A07-423E-8617-7239B6B66F68}" type="slidenum">
              <a:rPr lang="en-US" smtClean="0"/>
              <a:t>49</a:t>
            </a:fld>
            <a:endParaRPr lang="en-US"/>
          </a:p>
        </p:txBody>
      </p:sp>
    </p:spTree>
    <p:extLst>
      <p:ext uri="{BB962C8B-B14F-4D97-AF65-F5344CB8AC3E}">
        <p14:creationId xmlns:p14="http://schemas.microsoft.com/office/powerpoint/2010/main" val="4017698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lstStyle/>
          <a:p>
            <a:pPr algn="ctr"/>
            <a:r>
              <a:rPr lang="en-US" dirty="0" smtClean="0"/>
              <a:t>Memory Manager</a:t>
            </a:r>
            <a:endParaRPr lang="en-US" dirty="0"/>
          </a:p>
        </p:txBody>
      </p:sp>
      <p:sp>
        <p:nvSpPr>
          <p:cNvPr id="3" name="Content Placeholder 2"/>
          <p:cNvSpPr>
            <a:spLocks noGrp="1"/>
          </p:cNvSpPr>
          <p:nvPr>
            <p:ph idx="1"/>
          </p:nvPr>
        </p:nvSpPr>
        <p:spPr>
          <a:xfrm>
            <a:off x="838200" y="1358153"/>
            <a:ext cx="10515600" cy="5177118"/>
          </a:xfrm>
        </p:spPr>
        <p:txBody>
          <a:bodyPr>
            <a:normAutofit/>
          </a:bodyPr>
          <a:lstStyle/>
          <a:p>
            <a:pPr>
              <a:lnSpc>
                <a:spcPct val="100000"/>
              </a:lnSpc>
              <a:spcBef>
                <a:spcPts val="600"/>
              </a:spcBef>
              <a:spcAft>
                <a:spcPts val="600"/>
              </a:spcAft>
            </a:pPr>
            <a:r>
              <a:rPr lang="en-US" dirty="0" smtClean="0"/>
              <a:t>The </a:t>
            </a:r>
            <a:r>
              <a:rPr lang="en-US" dirty="0"/>
              <a:t>memory manager must be prepared to service, in any order, allocation and deallocation requests of any size, ranging from one byte to as </a:t>
            </a:r>
            <a:r>
              <a:rPr lang="en-US" dirty="0" smtClean="0"/>
              <a:t>large as </a:t>
            </a:r>
            <a:r>
              <a:rPr lang="en-US" dirty="0"/>
              <a:t>the program's entire address space.</a:t>
            </a:r>
            <a:r>
              <a:rPr lang="en-US" dirty="0" smtClean="0"/>
              <a:t> </a:t>
            </a:r>
            <a:endParaRPr lang="en-US" dirty="0" smtClean="0">
              <a:solidFill>
                <a:srgbClr val="00B0F0"/>
              </a:solidFill>
            </a:endParaRPr>
          </a:p>
          <a:p>
            <a:pPr>
              <a:lnSpc>
                <a:spcPct val="100000"/>
              </a:lnSpc>
              <a:spcBef>
                <a:spcPts val="600"/>
              </a:spcBef>
              <a:spcAft>
                <a:spcPts val="600"/>
              </a:spcAft>
            </a:pPr>
            <a:r>
              <a:rPr lang="en-US" dirty="0" smtClean="0">
                <a:solidFill>
                  <a:srgbClr val="00B0F0"/>
                </a:solidFill>
              </a:rPr>
              <a:t>Goals</a:t>
            </a:r>
          </a:p>
          <a:p>
            <a:pPr lvl="1">
              <a:lnSpc>
                <a:spcPct val="100000"/>
              </a:lnSpc>
              <a:spcBef>
                <a:spcPts val="600"/>
              </a:spcBef>
              <a:spcAft>
                <a:spcPts val="600"/>
              </a:spcAft>
            </a:pPr>
            <a:r>
              <a:rPr lang="en-US" sz="2600" dirty="0" smtClean="0">
                <a:solidFill>
                  <a:schemeClr val="accent5">
                    <a:lumMod val="75000"/>
                  </a:schemeClr>
                </a:solidFill>
              </a:rPr>
              <a:t>Space efficiency</a:t>
            </a:r>
            <a:r>
              <a:rPr lang="en-US" sz="2600" dirty="0" smtClean="0"/>
              <a:t>: minimize </a:t>
            </a:r>
            <a:r>
              <a:rPr lang="en-US" sz="2600" i="1" dirty="0" smtClean="0">
                <a:solidFill>
                  <a:srgbClr val="7030A0"/>
                </a:solidFill>
              </a:rPr>
              <a:t>fragmentation</a:t>
            </a:r>
          </a:p>
          <a:p>
            <a:pPr lvl="1">
              <a:lnSpc>
                <a:spcPct val="100000"/>
              </a:lnSpc>
              <a:spcBef>
                <a:spcPts val="600"/>
              </a:spcBef>
              <a:spcAft>
                <a:spcPts val="600"/>
              </a:spcAft>
            </a:pPr>
            <a:r>
              <a:rPr lang="en-US" sz="2600" dirty="0" smtClean="0">
                <a:solidFill>
                  <a:schemeClr val="accent6">
                    <a:lumMod val="75000"/>
                  </a:schemeClr>
                </a:solidFill>
              </a:rPr>
              <a:t>Program efficiency</a:t>
            </a:r>
            <a:r>
              <a:rPr lang="en-US" sz="2600" dirty="0" smtClean="0"/>
              <a:t>: take advantage of locality of objects (both temporal and spatial) in memory and make the program run faster</a:t>
            </a:r>
          </a:p>
          <a:p>
            <a:pPr lvl="1">
              <a:lnSpc>
                <a:spcPct val="100000"/>
              </a:lnSpc>
              <a:spcBef>
                <a:spcPts val="600"/>
              </a:spcBef>
              <a:spcAft>
                <a:spcPts val="600"/>
              </a:spcAft>
            </a:pPr>
            <a:r>
              <a:rPr lang="en-US" sz="2600" dirty="0" smtClean="0">
                <a:solidFill>
                  <a:schemeClr val="accent2">
                    <a:lumMod val="75000"/>
                  </a:schemeClr>
                </a:solidFill>
              </a:rPr>
              <a:t>Low overhead</a:t>
            </a:r>
            <a:r>
              <a:rPr lang="en-US" sz="2600" dirty="0" smtClean="0"/>
              <a:t>: allocation and deallocation must be efficient</a:t>
            </a:r>
            <a:endParaRPr lang="en-US"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5</a:t>
            </a:fld>
            <a:endParaRPr lang="en-US"/>
          </a:p>
        </p:txBody>
      </p:sp>
    </p:spTree>
    <p:extLst>
      <p:ext uri="{BB962C8B-B14F-4D97-AF65-F5344CB8AC3E}">
        <p14:creationId xmlns:p14="http://schemas.microsoft.com/office/powerpoint/2010/main" val="40148907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236"/>
            <a:ext cx="10515600" cy="699248"/>
          </a:xfrm>
        </p:spPr>
        <p:txBody>
          <a:bodyPr>
            <a:normAutofit/>
          </a:bodyPr>
          <a:lstStyle/>
          <a:p>
            <a:pPr algn="ctr"/>
            <a:r>
              <a:rPr lang="en-US" dirty="0" smtClean="0"/>
              <a:t>Baker’s Mark-and-Sweep Collector</a:t>
            </a:r>
            <a:endParaRPr lang="en-US" dirty="0"/>
          </a:p>
        </p:txBody>
      </p:sp>
      <p:sp>
        <p:nvSpPr>
          <p:cNvPr id="6" name="Content Placeholder 2"/>
          <p:cNvSpPr>
            <a:spLocks noGrp="1"/>
          </p:cNvSpPr>
          <p:nvPr>
            <p:ph idx="1"/>
          </p:nvPr>
        </p:nvSpPr>
        <p:spPr>
          <a:xfrm>
            <a:off x="179295" y="810465"/>
            <a:ext cx="4970929" cy="5911009"/>
          </a:xfrm>
          <a:ln>
            <a:solidFill>
              <a:srgbClr val="7030A0"/>
            </a:solidFill>
            <a:prstDash val="dash"/>
          </a:ln>
        </p:spPr>
        <p:txBody>
          <a:bodyPr vert="horz" lIns="91440" tIns="45720" rIns="91440" bIns="45720" rtlCol="0">
            <a:noAutofit/>
          </a:bodyPr>
          <a:lstStyle/>
          <a:p>
            <a:pPr>
              <a:lnSpc>
                <a:spcPct val="100000"/>
              </a:lnSpc>
              <a:spcBef>
                <a:spcPts val="0"/>
              </a:spcBef>
              <a:spcAft>
                <a:spcPts val="600"/>
              </a:spcAft>
            </a:pPr>
            <a:r>
              <a:rPr lang="en-US" sz="2400" dirty="0" smtClean="0">
                <a:solidFill>
                  <a:schemeClr val="accent5">
                    <a:lumMod val="75000"/>
                  </a:schemeClr>
                </a:solidFill>
              </a:rPr>
              <a:t>Algorithm</a:t>
            </a:r>
            <a:r>
              <a:rPr lang="en-US" sz="2400" dirty="0" smtClean="0"/>
              <a:t>: Baker’s Mark-and-Sweep Collector</a:t>
            </a:r>
          </a:p>
          <a:p>
            <a:pPr>
              <a:lnSpc>
                <a:spcPct val="100000"/>
              </a:lnSpc>
              <a:spcBef>
                <a:spcPts val="0"/>
              </a:spcBef>
              <a:spcAft>
                <a:spcPts val="600"/>
              </a:spcAft>
            </a:pPr>
            <a:r>
              <a:rPr lang="en-US" sz="2400" dirty="0" smtClean="0">
                <a:solidFill>
                  <a:schemeClr val="accent6">
                    <a:lumMod val="75000"/>
                  </a:schemeClr>
                </a:solidFill>
              </a:rPr>
              <a:t>Input: </a:t>
            </a:r>
          </a:p>
          <a:p>
            <a:pPr lvl="1">
              <a:lnSpc>
                <a:spcPct val="100000"/>
              </a:lnSpc>
              <a:spcBef>
                <a:spcPts val="0"/>
              </a:spcBef>
            </a:pPr>
            <a:r>
              <a:rPr lang="en-US" dirty="0" smtClean="0"/>
              <a:t>A root set of objects,</a:t>
            </a:r>
          </a:p>
          <a:p>
            <a:pPr lvl="1">
              <a:lnSpc>
                <a:spcPct val="100000"/>
              </a:lnSpc>
              <a:spcBef>
                <a:spcPts val="0"/>
              </a:spcBef>
            </a:pPr>
            <a:r>
              <a:rPr lang="en-US" dirty="0" smtClean="0"/>
              <a:t>a heap,</a:t>
            </a:r>
          </a:p>
          <a:p>
            <a:pPr lvl="1">
              <a:lnSpc>
                <a:spcPct val="100000"/>
              </a:lnSpc>
              <a:spcBef>
                <a:spcPts val="0"/>
              </a:spcBef>
              <a:spcAft>
                <a:spcPts val="600"/>
              </a:spcAft>
            </a:pPr>
            <a:r>
              <a:rPr lang="en-US" dirty="0" smtClean="0"/>
              <a:t>a free list </a:t>
            </a:r>
            <a:r>
              <a:rPr lang="en-US" i="1" dirty="0" smtClean="0">
                <a:solidFill>
                  <a:srgbClr val="00B0F0"/>
                </a:solidFill>
              </a:rPr>
              <a:t>Free</a:t>
            </a:r>
          </a:p>
          <a:p>
            <a:pPr lvl="1">
              <a:lnSpc>
                <a:spcPct val="100000"/>
              </a:lnSpc>
              <a:spcBef>
                <a:spcPts val="0"/>
              </a:spcBef>
              <a:spcAft>
                <a:spcPts val="600"/>
              </a:spcAft>
            </a:pPr>
            <a:r>
              <a:rPr lang="en-US" dirty="0" smtClean="0"/>
              <a:t>a list of allocated objects,</a:t>
            </a:r>
            <a:r>
              <a:rPr lang="en-US" i="1" dirty="0" smtClean="0"/>
              <a:t> </a:t>
            </a:r>
            <a:r>
              <a:rPr lang="en-US" i="1" dirty="0" smtClean="0">
                <a:solidFill>
                  <a:schemeClr val="accent4">
                    <a:lumMod val="75000"/>
                  </a:schemeClr>
                </a:solidFill>
              </a:rPr>
              <a:t>Unreached</a:t>
            </a:r>
            <a:endParaRPr lang="en-US" dirty="0" smtClean="0">
              <a:solidFill>
                <a:schemeClr val="accent4">
                  <a:lumMod val="75000"/>
                </a:schemeClr>
              </a:solidFill>
            </a:endParaRPr>
          </a:p>
          <a:p>
            <a:pPr>
              <a:lnSpc>
                <a:spcPct val="100000"/>
              </a:lnSpc>
              <a:spcBef>
                <a:spcPts val="0"/>
              </a:spcBef>
              <a:spcAft>
                <a:spcPts val="600"/>
              </a:spcAft>
            </a:pPr>
            <a:r>
              <a:rPr lang="en-US" sz="2400" dirty="0" smtClean="0">
                <a:solidFill>
                  <a:srgbClr val="7030A0"/>
                </a:solidFill>
              </a:rPr>
              <a:t>Output:</a:t>
            </a:r>
            <a:endParaRPr lang="en-US" dirty="0" smtClean="0">
              <a:solidFill>
                <a:srgbClr val="7030A0"/>
              </a:solidFill>
            </a:endParaRPr>
          </a:p>
          <a:p>
            <a:pPr lvl="1">
              <a:lnSpc>
                <a:spcPct val="100000"/>
              </a:lnSpc>
              <a:spcBef>
                <a:spcPts val="0"/>
              </a:spcBef>
              <a:spcAft>
                <a:spcPts val="600"/>
              </a:spcAft>
            </a:pPr>
            <a:r>
              <a:rPr lang="en-US" dirty="0" smtClean="0"/>
              <a:t>Modified lists: </a:t>
            </a:r>
            <a:r>
              <a:rPr lang="en-US" i="1" dirty="0" smtClean="0">
                <a:solidFill>
                  <a:srgbClr val="00B0F0"/>
                </a:solidFill>
              </a:rPr>
              <a:t>Free</a:t>
            </a:r>
            <a:r>
              <a:rPr lang="en-US" i="1" dirty="0" smtClean="0"/>
              <a:t>, </a:t>
            </a:r>
            <a:r>
              <a:rPr lang="en-US" i="1" dirty="0" smtClean="0">
                <a:solidFill>
                  <a:schemeClr val="accent4">
                    <a:lumMod val="75000"/>
                  </a:schemeClr>
                </a:solidFill>
              </a:rPr>
              <a:t>Unreached </a:t>
            </a:r>
            <a:r>
              <a:rPr lang="en-US" dirty="0" smtClean="0"/>
              <a:t>holding allocated objects</a:t>
            </a:r>
            <a:endParaRPr lang="en-US" i="1" dirty="0" smtClean="0"/>
          </a:p>
          <a:p>
            <a:pPr>
              <a:lnSpc>
                <a:spcPct val="100000"/>
              </a:lnSpc>
              <a:spcBef>
                <a:spcPts val="0"/>
              </a:spcBef>
              <a:spcAft>
                <a:spcPts val="600"/>
              </a:spcAft>
            </a:pPr>
            <a:r>
              <a:rPr lang="en-US" dirty="0" smtClean="0">
                <a:solidFill>
                  <a:schemeClr val="accent2">
                    <a:lumMod val="75000"/>
                  </a:schemeClr>
                </a:solidFill>
              </a:rPr>
              <a:t>Data Structures:</a:t>
            </a:r>
          </a:p>
          <a:p>
            <a:pPr lvl="1">
              <a:lnSpc>
                <a:spcPct val="100000"/>
              </a:lnSpc>
              <a:spcBef>
                <a:spcPts val="0"/>
              </a:spcBef>
            </a:pPr>
            <a:r>
              <a:rPr lang="en-US" dirty="0" smtClean="0"/>
              <a:t>Four lists: </a:t>
            </a:r>
            <a:r>
              <a:rPr lang="en-US" i="1" dirty="0" smtClean="0">
                <a:solidFill>
                  <a:srgbClr val="00B0F0"/>
                </a:solidFill>
              </a:rPr>
              <a:t>Free, </a:t>
            </a:r>
            <a:r>
              <a:rPr lang="en-US" i="1" dirty="0" smtClean="0">
                <a:solidFill>
                  <a:schemeClr val="accent4">
                    <a:lumMod val="75000"/>
                  </a:schemeClr>
                </a:solidFill>
              </a:rPr>
              <a:t>Unreached, </a:t>
            </a:r>
            <a:r>
              <a:rPr lang="en-US" i="1" dirty="0" smtClean="0">
                <a:solidFill>
                  <a:srgbClr val="7030A0"/>
                </a:solidFill>
              </a:rPr>
              <a:t>Unscanned</a:t>
            </a:r>
            <a:r>
              <a:rPr lang="en-US" i="1" dirty="0" smtClean="0">
                <a:solidFill>
                  <a:schemeClr val="accent4">
                    <a:lumMod val="75000"/>
                  </a:schemeClr>
                </a:solidFill>
              </a:rPr>
              <a:t>, </a:t>
            </a:r>
            <a:r>
              <a:rPr lang="en-US" i="1" dirty="0" smtClean="0">
                <a:solidFill>
                  <a:srgbClr val="00B050"/>
                </a:solidFill>
              </a:rPr>
              <a:t>Scanned</a:t>
            </a:r>
            <a:endParaRPr lang="en-US" dirty="0">
              <a:solidFill>
                <a:srgbClr val="00B050"/>
              </a:solidFill>
            </a:endParaRPr>
          </a:p>
        </p:txBody>
      </p:sp>
      <p:sp>
        <p:nvSpPr>
          <p:cNvPr id="7" name="Slide Number Placeholder 6"/>
          <p:cNvSpPr>
            <a:spLocks noGrp="1"/>
          </p:cNvSpPr>
          <p:nvPr>
            <p:ph type="sldNum" sz="quarter" idx="12"/>
          </p:nvPr>
        </p:nvSpPr>
        <p:spPr/>
        <p:txBody>
          <a:bodyPr/>
          <a:lstStyle/>
          <a:p>
            <a:fld id="{EE645454-5A07-423E-8617-7239B6B66F68}" type="slidenum">
              <a:rPr lang="en-US" smtClean="0"/>
              <a:t>50</a:t>
            </a:fld>
            <a:endParaRPr lang="en-US"/>
          </a:p>
        </p:txBody>
      </p:sp>
      <p:pic>
        <p:nvPicPr>
          <p:cNvPr id="10" name="Picture 9"/>
          <p:cNvPicPr>
            <a:picLocks noChangeAspect="1"/>
          </p:cNvPicPr>
          <p:nvPr/>
        </p:nvPicPr>
        <p:blipFill rotWithShape="1">
          <a:blip r:embed="rId2"/>
          <a:srcRect r="5801"/>
          <a:stretch/>
        </p:blipFill>
        <p:spPr>
          <a:xfrm>
            <a:off x="5298083" y="818313"/>
            <a:ext cx="6763929" cy="3269595"/>
          </a:xfrm>
          <a:prstGeom prst="rect">
            <a:avLst/>
          </a:prstGeom>
          <a:ln w="19050">
            <a:solidFill>
              <a:schemeClr val="accent4">
                <a:lumMod val="60000"/>
                <a:lumOff val="40000"/>
              </a:schemeClr>
            </a:solidFill>
            <a:prstDash val="dash"/>
          </a:ln>
        </p:spPr>
      </p:pic>
    </p:spTree>
    <p:extLst>
      <p:ext uri="{BB962C8B-B14F-4D97-AF65-F5344CB8AC3E}">
        <p14:creationId xmlns:p14="http://schemas.microsoft.com/office/powerpoint/2010/main" val="19312240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Relocating Garbage Collectors</a:t>
            </a:r>
            <a:endParaRPr lang="en-US" dirty="0"/>
          </a:p>
        </p:txBody>
      </p:sp>
      <p:sp>
        <p:nvSpPr>
          <p:cNvPr id="6" name="Content Placeholder 2"/>
          <p:cNvSpPr>
            <a:spLocks noGrp="1"/>
          </p:cNvSpPr>
          <p:nvPr>
            <p:ph idx="1"/>
          </p:nvPr>
        </p:nvSpPr>
        <p:spPr>
          <a:xfrm>
            <a:off x="524434" y="993122"/>
            <a:ext cx="11403107" cy="5728446"/>
          </a:xfrm>
          <a:ln>
            <a:noFill/>
            <a:prstDash val="dash"/>
          </a:ln>
        </p:spPr>
        <p:txBody>
          <a:bodyPr>
            <a:noAutofit/>
          </a:bodyPr>
          <a:lstStyle/>
          <a:p>
            <a:pPr>
              <a:lnSpc>
                <a:spcPct val="100000"/>
              </a:lnSpc>
              <a:spcBef>
                <a:spcPts val="0"/>
              </a:spcBef>
              <a:spcAft>
                <a:spcPts val="600"/>
              </a:spcAft>
            </a:pPr>
            <a:r>
              <a:rPr lang="en-US" dirty="0">
                <a:solidFill>
                  <a:srgbClr val="00B0F0"/>
                </a:solidFill>
              </a:rPr>
              <a:t>Relocating collectors</a:t>
            </a:r>
            <a:r>
              <a:rPr lang="en-US" dirty="0"/>
              <a:t> </a:t>
            </a:r>
            <a:r>
              <a:rPr lang="en-US" dirty="0" smtClean="0"/>
              <a:t>relocate all the </a:t>
            </a:r>
            <a:r>
              <a:rPr lang="en-US" dirty="0"/>
              <a:t>reachable objects into one end of the heap, leaving the entire rest of </a:t>
            </a:r>
            <a:r>
              <a:rPr lang="en-US" dirty="0" smtClean="0"/>
              <a:t>the heap </a:t>
            </a:r>
            <a:r>
              <a:rPr lang="en-US" dirty="0"/>
              <a:t>as one free chunk. </a:t>
            </a:r>
            <a:endParaRPr lang="en-US" dirty="0" smtClean="0"/>
          </a:p>
          <a:p>
            <a:pPr>
              <a:lnSpc>
                <a:spcPct val="100000"/>
              </a:lnSpc>
              <a:spcBef>
                <a:spcPts val="0"/>
              </a:spcBef>
              <a:spcAft>
                <a:spcPts val="600"/>
              </a:spcAft>
            </a:pPr>
            <a:r>
              <a:rPr lang="en-US" dirty="0" smtClean="0"/>
              <a:t>Reduces </a:t>
            </a:r>
            <a:r>
              <a:rPr lang="en-US" dirty="0"/>
              <a:t>fragmentation of </a:t>
            </a:r>
            <a:r>
              <a:rPr lang="en-US" dirty="0" smtClean="0"/>
              <a:t>the memory space</a:t>
            </a:r>
          </a:p>
          <a:p>
            <a:pPr>
              <a:lnSpc>
                <a:spcPct val="100000"/>
              </a:lnSpc>
              <a:spcBef>
                <a:spcPts val="0"/>
              </a:spcBef>
              <a:spcAft>
                <a:spcPts val="600"/>
              </a:spcAft>
            </a:pPr>
            <a:r>
              <a:rPr lang="en-US" dirty="0" smtClean="0"/>
              <a:t>Helps allocation of large objects</a:t>
            </a:r>
          </a:p>
          <a:p>
            <a:pPr>
              <a:lnSpc>
                <a:spcPct val="100000"/>
              </a:lnSpc>
              <a:spcBef>
                <a:spcPts val="0"/>
              </a:spcBef>
              <a:spcAft>
                <a:spcPts val="600"/>
              </a:spcAft>
            </a:pPr>
            <a:r>
              <a:rPr lang="en-US" dirty="0" smtClean="0"/>
              <a:t>Improves </a:t>
            </a:r>
            <a:r>
              <a:rPr lang="en-US" dirty="0"/>
              <a:t>a program's temporal and spatial </a:t>
            </a:r>
            <a:r>
              <a:rPr lang="en-US" dirty="0" smtClean="0"/>
              <a:t>locality</a:t>
            </a:r>
          </a:p>
          <a:p>
            <a:pPr>
              <a:lnSpc>
                <a:spcPct val="100000"/>
              </a:lnSpc>
              <a:spcBef>
                <a:spcPts val="0"/>
              </a:spcBef>
              <a:spcAft>
                <a:spcPts val="600"/>
              </a:spcAft>
            </a:pPr>
            <a:r>
              <a:rPr lang="en-US" dirty="0" smtClean="0"/>
              <a:t>Allows </a:t>
            </a:r>
            <a:r>
              <a:rPr lang="en-US" dirty="0"/>
              <a:t>prefetching if </a:t>
            </a:r>
            <a:r>
              <a:rPr lang="en-US" dirty="0" smtClean="0"/>
              <a:t>objects </a:t>
            </a:r>
            <a:r>
              <a:rPr lang="en-US" dirty="0"/>
              <a:t>are used together. </a:t>
            </a:r>
            <a:endParaRPr lang="en-US" dirty="0" smtClean="0"/>
          </a:p>
          <a:p>
            <a:pPr>
              <a:lnSpc>
                <a:spcPct val="100000"/>
              </a:lnSpc>
              <a:spcBef>
                <a:spcPts val="0"/>
              </a:spcBef>
              <a:spcAft>
                <a:spcPts val="600"/>
              </a:spcAft>
            </a:pPr>
            <a:r>
              <a:rPr lang="en-US" dirty="0" smtClean="0"/>
              <a:t>Data </a:t>
            </a:r>
            <a:r>
              <a:rPr lang="en-US" dirty="0"/>
              <a:t>structure </a:t>
            </a:r>
            <a:r>
              <a:rPr lang="en-US" dirty="0" smtClean="0"/>
              <a:t>for maintaining </a:t>
            </a:r>
            <a:r>
              <a:rPr lang="en-US" dirty="0"/>
              <a:t>free space is </a:t>
            </a:r>
            <a:r>
              <a:rPr lang="en-US" dirty="0" smtClean="0"/>
              <a:t>simplified</a:t>
            </a:r>
          </a:p>
          <a:p>
            <a:pPr lvl="1">
              <a:lnSpc>
                <a:spcPct val="100000"/>
              </a:lnSpc>
              <a:spcBef>
                <a:spcPts val="0"/>
              </a:spcBef>
              <a:spcAft>
                <a:spcPts val="600"/>
              </a:spcAft>
            </a:pPr>
            <a:r>
              <a:rPr lang="en-US" sz="2800" dirty="0" smtClean="0"/>
              <a:t>instead </a:t>
            </a:r>
            <a:r>
              <a:rPr lang="en-US" sz="2800" dirty="0"/>
              <a:t>of a free list, all we need is a </a:t>
            </a:r>
            <a:r>
              <a:rPr lang="en-US" sz="2800" dirty="0" smtClean="0"/>
              <a:t>pointer free </a:t>
            </a:r>
            <a:r>
              <a:rPr lang="en-US" sz="2800" dirty="0"/>
              <a:t>to the beginning of the one free block.</a:t>
            </a:r>
            <a:r>
              <a:rPr lang="en-US" sz="2800" dirty="0" smtClean="0"/>
              <a:t> </a:t>
            </a:r>
            <a:endParaRPr lang="en-US"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51</a:t>
            </a:fld>
            <a:endParaRPr lang="en-US"/>
          </a:p>
        </p:txBody>
      </p:sp>
    </p:spTree>
    <p:extLst>
      <p:ext uri="{BB962C8B-B14F-4D97-AF65-F5344CB8AC3E}">
        <p14:creationId xmlns:p14="http://schemas.microsoft.com/office/powerpoint/2010/main" val="40210526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Relocating Garbage Collectors</a:t>
            </a:r>
            <a:endParaRPr lang="en-US" dirty="0"/>
          </a:p>
        </p:txBody>
      </p:sp>
      <p:sp>
        <p:nvSpPr>
          <p:cNvPr id="6" name="Content Placeholder 2"/>
          <p:cNvSpPr>
            <a:spLocks noGrp="1"/>
          </p:cNvSpPr>
          <p:nvPr>
            <p:ph idx="1"/>
          </p:nvPr>
        </p:nvSpPr>
        <p:spPr>
          <a:xfrm>
            <a:off x="242048" y="993122"/>
            <a:ext cx="11685494" cy="5728446"/>
          </a:xfrm>
          <a:ln>
            <a:noFill/>
            <a:prstDash val="dash"/>
          </a:ln>
        </p:spPr>
        <p:txBody>
          <a:bodyPr>
            <a:noAutofit/>
          </a:bodyPr>
          <a:lstStyle/>
          <a:p>
            <a:pPr>
              <a:lnSpc>
                <a:spcPct val="100000"/>
              </a:lnSpc>
              <a:spcBef>
                <a:spcPts val="0"/>
              </a:spcBef>
              <a:spcAft>
                <a:spcPts val="600"/>
              </a:spcAft>
            </a:pPr>
            <a:r>
              <a:rPr lang="en-US" dirty="0">
                <a:solidFill>
                  <a:srgbClr val="00B0F0"/>
                </a:solidFill>
              </a:rPr>
              <a:t>Relocating collectors</a:t>
            </a:r>
            <a:r>
              <a:rPr lang="en-US" dirty="0"/>
              <a:t> </a:t>
            </a:r>
            <a:r>
              <a:rPr lang="en-US" dirty="0" smtClean="0"/>
              <a:t>vary in whether they relocated in place or reserve space ahead of time for relocation</a:t>
            </a:r>
          </a:p>
          <a:p>
            <a:pPr>
              <a:lnSpc>
                <a:spcPct val="100000"/>
              </a:lnSpc>
              <a:spcBef>
                <a:spcPts val="0"/>
              </a:spcBef>
              <a:spcAft>
                <a:spcPts val="600"/>
              </a:spcAft>
            </a:pPr>
            <a:r>
              <a:rPr lang="en-US" dirty="0" smtClean="0">
                <a:solidFill>
                  <a:srgbClr val="7030A0"/>
                </a:solidFill>
              </a:rPr>
              <a:t>Mark-and-compact collector</a:t>
            </a:r>
          </a:p>
          <a:p>
            <a:pPr lvl="1">
              <a:lnSpc>
                <a:spcPct val="100000"/>
              </a:lnSpc>
              <a:spcBef>
                <a:spcPts val="0"/>
              </a:spcBef>
              <a:spcAft>
                <a:spcPts val="600"/>
              </a:spcAft>
            </a:pPr>
            <a:r>
              <a:rPr lang="en-US" dirty="0" smtClean="0"/>
              <a:t>Compacts objects in </a:t>
            </a:r>
            <a:r>
              <a:rPr lang="en-US" dirty="0"/>
              <a:t>place. </a:t>
            </a:r>
            <a:endParaRPr lang="en-US" dirty="0" smtClean="0"/>
          </a:p>
          <a:p>
            <a:pPr lvl="1">
              <a:lnSpc>
                <a:spcPct val="100000"/>
              </a:lnSpc>
              <a:spcBef>
                <a:spcPts val="0"/>
              </a:spcBef>
              <a:spcAft>
                <a:spcPts val="600"/>
              </a:spcAft>
            </a:pPr>
            <a:r>
              <a:rPr lang="en-US" dirty="0" smtClean="0"/>
              <a:t>Relocating </a:t>
            </a:r>
            <a:r>
              <a:rPr lang="en-US" dirty="0"/>
              <a:t>in place reduces memory usage</a:t>
            </a:r>
            <a:r>
              <a:rPr lang="en-US" dirty="0" smtClean="0"/>
              <a:t>.</a:t>
            </a:r>
          </a:p>
          <a:p>
            <a:pPr>
              <a:lnSpc>
                <a:spcPct val="100000"/>
              </a:lnSpc>
              <a:spcBef>
                <a:spcPts val="0"/>
              </a:spcBef>
              <a:spcAft>
                <a:spcPts val="600"/>
              </a:spcAft>
            </a:pPr>
            <a:r>
              <a:rPr lang="en-US" dirty="0" smtClean="0">
                <a:solidFill>
                  <a:schemeClr val="accent6">
                    <a:lumMod val="75000"/>
                  </a:schemeClr>
                </a:solidFill>
              </a:rPr>
              <a:t>Copying collector</a:t>
            </a:r>
          </a:p>
          <a:p>
            <a:pPr lvl="1">
              <a:lnSpc>
                <a:spcPct val="100000"/>
              </a:lnSpc>
              <a:spcBef>
                <a:spcPts val="0"/>
              </a:spcBef>
              <a:spcAft>
                <a:spcPts val="600"/>
              </a:spcAft>
            </a:pPr>
            <a:r>
              <a:rPr lang="en-US" dirty="0" smtClean="0"/>
              <a:t>Moves objects </a:t>
            </a:r>
            <a:r>
              <a:rPr lang="en-US" dirty="0"/>
              <a:t>from one region of memory to another. </a:t>
            </a:r>
            <a:endParaRPr lang="en-US" dirty="0" smtClean="0"/>
          </a:p>
          <a:p>
            <a:pPr lvl="1">
              <a:lnSpc>
                <a:spcPct val="100000"/>
              </a:lnSpc>
              <a:spcBef>
                <a:spcPts val="0"/>
              </a:spcBef>
              <a:spcAft>
                <a:spcPts val="600"/>
              </a:spcAft>
            </a:pPr>
            <a:r>
              <a:rPr lang="en-US" dirty="0" smtClean="0"/>
              <a:t>Reserve extra space for relocation.</a:t>
            </a:r>
          </a:p>
          <a:p>
            <a:pPr lvl="1">
              <a:lnSpc>
                <a:spcPct val="100000"/>
              </a:lnSpc>
              <a:spcBef>
                <a:spcPts val="0"/>
              </a:spcBef>
              <a:spcAft>
                <a:spcPts val="600"/>
              </a:spcAft>
            </a:pPr>
            <a:r>
              <a:rPr lang="en-US" dirty="0" smtClean="0"/>
              <a:t>Allows </a:t>
            </a:r>
            <a:r>
              <a:rPr lang="en-US" dirty="0"/>
              <a:t>reachable objects to be moved as they are discovered.</a:t>
            </a:r>
            <a:r>
              <a:rPr lang="en-US" dirty="0" smtClean="0"/>
              <a:t> </a:t>
            </a:r>
            <a:br>
              <a:rPr lang="en-US" dirty="0" smtClean="0"/>
            </a:br>
            <a:r>
              <a:rPr lang="en-US" sz="2400" dirty="0" smtClean="0"/>
              <a:t> </a:t>
            </a:r>
            <a:endParaRPr lang="en-US"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52</a:t>
            </a:fld>
            <a:endParaRPr lang="en-US"/>
          </a:p>
        </p:txBody>
      </p:sp>
    </p:spTree>
    <p:extLst>
      <p:ext uri="{BB962C8B-B14F-4D97-AF65-F5344CB8AC3E}">
        <p14:creationId xmlns:p14="http://schemas.microsoft.com/office/powerpoint/2010/main" val="3224500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Mark-and-Compact Garbage Collectors</a:t>
            </a:r>
            <a:endParaRPr lang="en-US" dirty="0"/>
          </a:p>
        </p:txBody>
      </p:sp>
      <p:sp>
        <p:nvSpPr>
          <p:cNvPr id="6" name="Content Placeholder 2"/>
          <p:cNvSpPr>
            <a:spLocks noGrp="1"/>
          </p:cNvSpPr>
          <p:nvPr>
            <p:ph idx="1"/>
          </p:nvPr>
        </p:nvSpPr>
        <p:spPr>
          <a:xfrm>
            <a:off x="564776" y="914401"/>
            <a:ext cx="11161060" cy="5728446"/>
          </a:xfrm>
          <a:ln>
            <a:noFill/>
            <a:prstDash val="dash"/>
          </a:ln>
        </p:spPr>
        <p:txBody>
          <a:bodyPr>
            <a:noAutofit/>
          </a:bodyPr>
          <a:lstStyle/>
          <a:p>
            <a:pPr>
              <a:lnSpc>
                <a:spcPct val="100000"/>
              </a:lnSpc>
              <a:spcBef>
                <a:spcPts val="0"/>
              </a:spcBef>
              <a:spcAft>
                <a:spcPts val="600"/>
              </a:spcAft>
            </a:pPr>
            <a:r>
              <a:rPr lang="en-US" dirty="0"/>
              <a:t>The mark-and-compact collector </a:t>
            </a:r>
            <a:r>
              <a:rPr lang="en-US" dirty="0" smtClean="0"/>
              <a:t>works in </a:t>
            </a:r>
            <a:r>
              <a:rPr lang="en-US" dirty="0"/>
              <a:t>three </a:t>
            </a:r>
            <a:r>
              <a:rPr lang="en-US" dirty="0" smtClean="0"/>
              <a:t>phases.</a:t>
            </a:r>
          </a:p>
          <a:p>
            <a:pPr>
              <a:lnSpc>
                <a:spcPct val="100000"/>
              </a:lnSpc>
              <a:spcBef>
                <a:spcPts val="0"/>
              </a:spcBef>
              <a:spcAft>
                <a:spcPts val="600"/>
              </a:spcAft>
            </a:pPr>
            <a:r>
              <a:rPr lang="en-US" dirty="0" smtClean="0">
                <a:solidFill>
                  <a:srgbClr val="7030A0"/>
                </a:solidFill>
              </a:rPr>
              <a:t>Marking phase </a:t>
            </a:r>
          </a:p>
          <a:p>
            <a:pPr lvl="1">
              <a:lnSpc>
                <a:spcPct val="100000"/>
              </a:lnSpc>
              <a:spcBef>
                <a:spcPts val="0"/>
              </a:spcBef>
              <a:spcAft>
                <a:spcPts val="600"/>
              </a:spcAft>
            </a:pPr>
            <a:r>
              <a:rPr lang="en-US" dirty="0" smtClean="0"/>
              <a:t>similar </a:t>
            </a:r>
            <a:r>
              <a:rPr lang="en-US" dirty="0"/>
              <a:t>to that of the mark-and-sweep </a:t>
            </a:r>
            <a:r>
              <a:rPr lang="en-US" dirty="0" smtClean="0"/>
              <a:t>algorithm</a:t>
            </a:r>
          </a:p>
          <a:p>
            <a:pPr>
              <a:lnSpc>
                <a:spcPct val="100000"/>
              </a:lnSpc>
              <a:spcBef>
                <a:spcPts val="0"/>
              </a:spcBef>
              <a:spcAft>
                <a:spcPts val="600"/>
              </a:spcAft>
            </a:pPr>
            <a:r>
              <a:rPr lang="en-US" dirty="0" smtClean="0">
                <a:solidFill>
                  <a:schemeClr val="accent6">
                    <a:lumMod val="75000"/>
                  </a:schemeClr>
                </a:solidFill>
              </a:rPr>
              <a:t>New address calculation phase</a:t>
            </a:r>
          </a:p>
          <a:p>
            <a:pPr lvl="1">
              <a:lnSpc>
                <a:spcPct val="100000"/>
              </a:lnSpc>
              <a:spcBef>
                <a:spcPts val="0"/>
              </a:spcBef>
              <a:spcAft>
                <a:spcPts val="600"/>
              </a:spcAft>
            </a:pPr>
            <a:r>
              <a:rPr lang="en-US" dirty="0" smtClean="0"/>
              <a:t>Scans </a:t>
            </a:r>
            <a:r>
              <a:rPr lang="en-US" dirty="0"/>
              <a:t>the allocated section of the heap and computes a new address for each of the reachable objects. </a:t>
            </a:r>
            <a:endParaRPr lang="en-US" dirty="0" smtClean="0"/>
          </a:p>
          <a:p>
            <a:pPr lvl="1">
              <a:lnSpc>
                <a:spcPct val="100000"/>
              </a:lnSpc>
              <a:spcBef>
                <a:spcPts val="0"/>
              </a:spcBef>
              <a:spcAft>
                <a:spcPts val="600"/>
              </a:spcAft>
            </a:pPr>
            <a:r>
              <a:rPr lang="en-US" dirty="0" smtClean="0"/>
              <a:t>New </a:t>
            </a:r>
            <a:r>
              <a:rPr lang="en-US" dirty="0"/>
              <a:t>addresses </a:t>
            </a:r>
            <a:r>
              <a:rPr lang="en-US" dirty="0" smtClean="0"/>
              <a:t>are assigned </a:t>
            </a:r>
            <a:r>
              <a:rPr lang="en-US" dirty="0"/>
              <a:t>from the low end of the heap, so there are no holes between reachable objects. </a:t>
            </a:r>
          </a:p>
          <a:p>
            <a:pPr lvl="1">
              <a:lnSpc>
                <a:spcPct val="100000"/>
              </a:lnSpc>
              <a:spcBef>
                <a:spcPts val="0"/>
              </a:spcBef>
              <a:spcAft>
                <a:spcPts val="600"/>
              </a:spcAft>
            </a:pPr>
            <a:r>
              <a:rPr lang="en-US" dirty="0" smtClean="0"/>
              <a:t>The </a:t>
            </a:r>
            <a:r>
              <a:rPr lang="en-US" dirty="0"/>
              <a:t>new address for each object is recorded in a </a:t>
            </a:r>
            <a:r>
              <a:rPr lang="en-US" dirty="0" smtClean="0"/>
              <a:t>structure called </a:t>
            </a:r>
            <a:r>
              <a:rPr lang="en-US" i="1" dirty="0" smtClean="0">
                <a:solidFill>
                  <a:srgbClr val="92D050"/>
                </a:solidFill>
              </a:rPr>
              <a:t>NewLocation</a:t>
            </a:r>
            <a:r>
              <a:rPr lang="en-US" dirty="0" smtClean="0"/>
              <a:t>.</a:t>
            </a:r>
          </a:p>
          <a:p>
            <a:pPr>
              <a:lnSpc>
                <a:spcPct val="100000"/>
              </a:lnSpc>
              <a:spcBef>
                <a:spcPts val="0"/>
              </a:spcBef>
              <a:spcAft>
                <a:spcPts val="600"/>
              </a:spcAft>
            </a:pPr>
            <a:r>
              <a:rPr lang="en-US" dirty="0" smtClean="0">
                <a:solidFill>
                  <a:schemeClr val="accent5">
                    <a:lumMod val="75000"/>
                  </a:schemeClr>
                </a:solidFill>
              </a:rPr>
              <a:t>Copying phase</a:t>
            </a:r>
          </a:p>
          <a:p>
            <a:pPr lvl="1">
              <a:lnSpc>
                <a:spcPct val="100000"/>
              </a:lnSpc>
              <a:spcBef>
                <a:spcPts val="0"/>
              </a:spcBef>
              <a:spcAft>
                <a:spcPts val="600"/>
              </a:spcAft>
            </a:pPr>
            <a:r>
              <a:rPr lang="en-US" dirty="0" smtClean="0"/>
              <a:t>Copies </a:t>
            </a:r>
            <a:r>
              <a:rPr lang="en-US" dirty="0"/>
              <a:t>objects to their new </a:t>
            </a:r>
            <a:r>
              <a:rPr lang="en-US" dirty="0" smtClean="0"/>
              <a:t>locations </a:t>
            </a:r>
          </a:p>
          <a:p>
            <a:pPr lvl="1">
              <a:lnSpc>
                <a:spcPct val="100000"/>
              </a:lnSpc>
              <a:spcBef>
                <a:spcPts val="0"/>
              </a:spcBef>
              <a:spcAft>
                <a:spcPts val="600"/>
              </a:spcAft>
            </a:pPr>
            <a:r>
              <a:rPr lang="en-US" dirty="0" smtClean="0"/>
              <a:t>Update all references </a:t>
            </a:r>
            <a:r>
              <a:rPr lang="en-US" dirty="0"/>
              <a:t>in the objects to point to the corresponding new </a:t>
            </a:r>
            <a:r>
              <a:rPr lang="en-US" dirty="0" smtClean="0"/>
              <a:t>locations using </a:t>
            </a:r>
            <a:r>
              <a:rPr lang="en-US" i="1" dirty="0" smtClean="0">
                <a:solidFill>
                  <a:srgbClr val="92D050"/>
                </a:solidFill>
              </a:rPr>
              <a:t>NewLocation</a:t>
            </a:r>
            <a:r>
              <a:rPr lang="en-US" dirty="0" smtClean="0"/>
              <a:t>. </a:t>
            </a:r>
            <a:br>
              <a:rPr lang="en-US" dirty="0" smtClean="0"/>
            </a:br>
            <a:r>
              <a:rPr lang="en-US" dirty="0" smtClean="0"/>
              <a:t/>
            </a:r>
            <a:br>
              <a:rPr lang="en-US" dirty="0" smtClean="0"/>
            </a:br>
            <a:r>
              <a:rPr lang="en-US" dirty="0" smtClean="0"/>
              <a:t> </a:t>
            </a:r>
          </a:p>
        </p:txBody>
      </p:sp>
      <p:sp>
        <p:nvSpPr>
          <p:cNvPr id="4" name="Slide Number Placeholder 3"/>
          <p:cNvSpPr>
            <a:spLocks noGrp="1"/>
          </p:cNvSpPr>
          <p:nvPr>
            <p:ph type="sldNum" sz="quarter" idx="12"/>
          </p:nvPr>
        </p:nvSpPr>
        <p:spPr/>
        <p:txBody>
          <a:bodyPr/>
          <a:lstStyle/>
          <a:p>
            <a:fld id="{EE645454-5A07-423E-8617-7239B6B66F68}" type="slidenum">
              <a:rPr lang="en-US" smtClean="0"/>
              <a:t>53</a:t>
            </a:fld>
            <a:endParaRPr lang="en-US"/>
          </a:p>
        </p:txBody>
      </p:sp>
    </p:spTree>
    <p:extLst>
      <p:ext uri="{BB962C8B-B14F-4D97-AF65-F5344CB8AC3E}">
        <p14:creationId xmlns:p14="http://schemas.microsoft.com/office/powerpoint/2010/main" val="38636542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Mark-and-Compact Garbage Collectors</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54</a:t>
            </a:fld>
            <a:endParaRPr lang="en-US"/>
          </a:p>
        </p:txBody>
      </p:sp>
      <p:pic>
        <p:nvPicPr>
          <p:cNvPr id="7" name="Picture 6"/>
          <p:cNvPicPr>
            <a:picLocks noChangeAspect="1"/>
          </p:cNvPicPr>
          <p:nvPr/>
        </p:nvPicPr>
        <p:blipFill>
          <a:blip r:embed="rId2"/>
          <a:stretch>
            <a:fillRect/>
          </a:stretch>
        </p:blipFill>
        <p:spPr>
          <a:xfrm>
            <a:off x="2102612" y="1476655"/>
            <a:ext cx="8417190" cy="4130769"/>
          </a:xfrm>
          <a:prstGeom prst="rect">
            <a:avLst/>
          </a:prstGeom>
          <a:ln w="19050">
            <a:solidFill>
              <a:schemeClr val="accent4">
                <a:lumMod val="75000"/>
              </a:schemeClr>
            </a:solidFill>
            <a:prstDash val="dash"/>
          </a:ln>
        </p:spPr>
      </p:pic>
    </p:spTree>
    <p:extLst>
      <p:ext uri="{BB962C8B-B14F-4D97-AF65-F5344CB8AC3E}">
        <p14:creationId xmlns:p14="http://schemas.microsoft.com/office/powerpoint/2010/main" val="34419472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236"/>
            <a:ext cx="10515600" cy="699248"/>
          </a:xfrm>
        </p:spPr>
        <p:txBody>
          <a:bodyPr>
            <a:normAutofit/>
          </a:bodyPr>
          <a:lstStyle/>
          <a:p>
            <a:pPr algn="ctr"/>
            <a:r>
              <a:rPr lang="en-US" dirty="0" smtClean="0"/>
              <a:t> A Mark-and-Compact Garbage Collector</a:t>
            </a:r>
            <a:endParaRPr lang="en-US" dirty="0"/>
          </a:p>
        </p:txBody>
      </p:sp>
      <p:sp>
        <p:nvSpPr>
          <p:cNvPr id="6" name="Content Placeholder 2"/>
          <p:cNvSpPr>
            <a:spLocks noGrp="1"/>
          </p:cNvSpPr>
          <p:nvPr>
            <p:ph idx="1"/>
          </p:nvPr>
        </p:nvSpPr>
        <p:spPr>
          <a:xfrm>
            <a:off x="179296" y="810466"/>
            <a:ext cx="5916704" cy="5728446"/>
          </a:xfrm>
          <a:ln>
            <a:solidFill>
              <a:srgbClr val="7030A0"/>
            </a:solidFill>
            <a:prstDash val="dash"/>
          </a:ln>
        </p:spPr>
        <p:txBody>
          <a:bodyPr vert="horz" lIns="91440" tIns="45720" rIns="91440" bIns="45720" rtlCol="0">
            <a:noAutofit/>
          </a:bodyPr>
          <a:lstStyle/>
          <a:p>
            <a:pPr>
              <a:lnSpc>
                <a:spcPct val="100000"/>
              </a:lnSpc>
              <a:spcBef>
                <a:spcPts val="0"/>
              </a:spcBef>
              <a:spcAft>
                <a:spcPts val="600"/>
              </a:spcAft>
            </a:pPr>
            <a:r>
              <a:rPr lang="en-US" sz="2400" dirty="0" smtClean="0">
                <a:solidFill>
                  <a:schemeClr val="accent5">
                    <a:lumMod val="75000"/>
                  </a:schemeClr>
                </a:solidFill>
              </a:rPr>
              <a:t>Algorithm</a:t>
            </a:r>
            <a:r>
              <a:rPr lang="en-US" sz="2400" dirty="0" smtClean="0"/>
              <a:t>: A mark-and-compact garbage collector</a:t>
            </a:r>
          </a:p>
          <a:p>
            <a:pPr>
              <a:lnSpc>
                <a:spcPct val="100000"/>
              </a:lnSpc>
              <a:spcBef>
                <a:spcPts val="0"/>
              </a:spcBef>
              <a:spcAft>
                <a:spcPts val="600"/>
              </a:spcAft>
            </a:pPr>
            <a:r>
              <a:rPr lang="en-US" sz="2400" dirty="0" smtClean="0">
                <a:solidFill>
                  <a:schemeClr val="accent6">
                    <a:lumMod val="75000"/>
                  </a:schemeClr>
                </a:solidFill>
              </a:rPr>
              <a:t>Input</a:t>
            </a:r>
          </a:p>
          <a:p>
            <a:pPr lvl="1">
              <a:lnSpc>
                <a:spcPct val="100000"/>
              </a:lnSpc>
              <a:spcBef>
                <a:spcPts val="0"/>
              </a:spcBef>
            </a:pPr>
            <a:r>
              <a:rPr lang="en-US" dirty="0" smtClean="0"/>
              <a:t>A root set of objects,</a:t>
            </a:r>
          </a:p>
          <a:p>
            <a:pPr lvl="1">
              <a:lnSpc>
                <a:spcPct val="100000"/>
              </a:lnSpc>
              <a:spcBef>
                <a:spcPts val="0"/>
              </a:spcBef>
            </a:pPr>
            <a:r>
              <a:rPr lang="en-US" dirty="0"/>
              <a:t>a</a:t>
            </a:r>
            <a:r>
              <a:rPr lang="en-US" dirty="0" smtClean="0"/>
              <a:t> heap,</a:t>
            </a:r>
          </a:p>
          <a:p>
            <a:pPr lvl="1">
              <a:lnSpc>
                <a:spcPct val="100000"/>
              </a:lnSpc>
              <a:spcBef>
                <a:spcPts val="0"/>
              </a:spcBef>
              <a:spcAft>
                <a:spcPts val="600"/>
              </a:spcAft>
            </a:pPr>
            <a:r>
              <a:rPr lang="en-US" dirty="0" smtClean="0"/>
              <a:t>a pointer </a:t>
            </a:r>
            <a:r>
              <a:rPr lang="en-US" i="1" dirty="0" smtClean="0"/>
              <a:t>free</a:t>
            </a:r>
            <a:r>
              <a:rPr lang="en-US" dirty="0" smtClean="0"/>
              <a:t> marking the start of free space.</a:t>
            </a:r>
          </a:p>
          <a:p>
            <a:pPr>
              <a:lnSpc>
                <a:spcPct val="100000"/>
              </a:lnSpc>
              <a:spcBef>
                <a:spcPts val="0"/>
              </a:spcBef>
              <a:spcAft>
                <a:spcPts val="600"/>
              </a:spcAft>
            </a:pPr>
            <a:r>
              <a:rPr lang="en-US" dirty="0" smtClean="0">
                <a:solidFill>
                  <a:srgbClr val="7030A0"/>
                </a:solidFill>
              </a:rPr>
              <a:t>Output</a:t>
            </a:r>
          </a:p>
          <a:p>
            <a:pPr lvl="1">
              <a:lnSpc>
                <a:spcPct val="100000"/>
              </a:lnSpc>
              <a:spcBef>
                <a:spcPts val="0"/>
              </a:spcBef>
              <a:spcAft>
                <a:spcPts val="600"/>
              </a:spcAft>
            </a:pPr>
            <a:r>
              <a:rPr lang="en-US" dirty="0" smtClean="0"/>
              <a:t>The new value of pointer </a:t>
            </a:r>
            <a:r>
              <a:rPr lang="en-US" i="1" dirty="0" smtClean="0"/>
              <a:t>free</a:t>
            </a:r>
          </a:p>
          <a:p>
            <a:pPr>
              <a:lnSpc>
                <a:spcPct val="100000"/>
              </a:lnSpc>
              <a:spcBef>
                <a:spcPts val="0"/>
              </a:spcBef>
              <a:spcAft>
                <a:spcPts val="600"/>
              </a:spcAft>
            </a:pPr>
            <a:r>
              <a:rPr lang="en-US" dirty="0" smtClean="0">
                <a:solidFill>
                  <a:schemeClr val="accent2">
                    <a:lumMod val="75000"/>
                  </a:schemeClr>
                </a:solidFill>
              </a:rPr>
              <a:t>Data Structures used</a:t>
            </a:r>
          </a:p>
          <a:p>
            <a:pPr lvl="1">
              <a:lnSpc>
                <a:spcPct val="100000"/>
              </a:lnSpc>
              <a:spcBef>
                <a:spcPts val="0"/>
              </a:spcBef>
            </a:pPr>
            <a:r>
              <a:rPr lang="en-US" dirty="0" smtClean="0"/>
              <a:t>An </a:t>
            </a:r>
            <a:r>
              <a:rPr lang="en-US" i="1" dirty="0" smtClean="0"/>
              <a:t>Unscanned</a:t>
            </a:r>
            <a:r>
              <a:rPr lang="en-US" dirty="0" smtClean="0"/>
              <a:t> list</a:t>
            </a:r>
          </a:p>
          <a:p>
            <a:pPr lvl="1">
              <a:lnSpc>
                <a:spcPct val="100000"/>
              </a:lnSpc>
              <a:spcBef>
                <a:spcPts val="0"/>
              </a:spcBef>
            </a:pPr>
            <a:r>
              <a:rPr lang="en-US" dirty="0" smtClean="0"/>
              <a:t>Reached bits in all objects</a:t>
            </a:r>
          </a:p>
          <a:p>
            <a:pPr lvl="1">
              <a:lnSpc>
                <a:spcPct val="100000"/>
              </a:lnSpc>
              <a:spcBef>
                <a:spcPts val="0"/>
              </a:spcBef>
            </a:pPr>
            <a:r>
              <a:rPr lang="en-US" dirty="0" smtClean="0"/>
              <a:t>The table </a:t>
            </a:r>
            <a:r>
              <a:rPr lang="en-US" i="1" dirty="0" smtClean="0">
                <a:solidFill>
                  <a:srgbClr val="92D050"/>
                </a:solidFill>
              </a:rPr>
              <a:t>NewLocation </a:t>
            </a:r>
            <a:r>
              <a:rPr lang="en-US" dirty="0" smtClean="0"/>
              <a:t>to keep mappings of objects to their locations</a:t>
            </a:r>
            <a:endParaRPr lang="en-US" dirty="0"/>
          </a:p>
        </p:txBody>
      </p:sp>
      <p:sp>
        <p:nvSpPr>
          <p:cNvPr id="7" name="Slide Number Placeholder 6"/>
          <p:cNvSpPr>
            <a:spLocks noGrp="1"/>
          </p:cNvSpPr>
          <p:nvPr>
            <p:ph type="sldNum" sz="quarter" idx="12"/>
          </p:nvPr>
        </p:nvSpPr>
        <p:spPr/>
        <p:txBody>
          <a:bodyPr/>
          <a:lstStyle/>
          <a:p>
            <a:fld id="{EE645454-5A07-423E-8617-7239B6B66F68}" type="slidenum">
              <a:rPr lang="en-US" smtClean="0"/>
              <a:t>55</a:t>
            </a:fld>
            <a:endParaRPr lang="en-US"/>
          </a:p>
        </p:txBody>
      </p:sp>
      <p:pic>
        <p:nvPicPr>
          <p:cNvPr id="3" name="Picture 2"/>
          <p:cNvPicPr>
            <a:picLocks noChangeAspect="1"/>
          </p:cNvPicPr>
          <p:nvPr/>
        </p:nvPicPr>
        <p:blipFill rotWithShape="1">
          <a:blip r:embed="rId2"/>
          <a:srcRect l="1696" r="9923" b="62311"/>
          <a:stretch/>
        </p:blipFill>
        <p:spPr>
          <a:xfrm>
            <a:off x="6475421" y="1222053"/>
            <a:ext cx="5484145" cy="2758609"/>
          </a:xfrm>
          <a:prstGeom prst="rect">
            <a:avLst/>
          </a:prstGeom>
          <a:ln w="19050">
            <a:solidFill>
              <a:schemeClr val="accent4">
                <a:lumMod val="75000"/>
              </a:schemeClr>
            </a:solidFill>
            <a:prstDash val="dash"/>
          </a:ln>
        </p:spPr>
      </p:pic>
      <p:sp>
        <p:nvSpPr>
          <p:cNvPr id="4" name="Rectangle 3"/>
          <p:cNvSpPr/>
          <p:nvPr/>
        </p:nvSpPr>
        <p:spPr>
          <a:xfrm>
            <a:off x="8343698" y="684169"/>
            <a:ext cx="1747594" cy="523220"/>
          </a:xfrm>
          <a:prstGeom prst="rect">
            <a:avLst/>
          </a:prstGeom>
        </p:spPr>
        <p:txBody>
          <a:bodyPr wrap="none">
            <a:spAutoFit/>
          </a:bodyPr>
          <a:lstStyle/>
          <a:p>
            <a:pPr algn="ctr"/>
            <a:r>
              <a:rPr lang="en-US" sz="2800" dirty="0" smtClean="0">
                <a:solidFill>
                  <a:srgbClr val="7030A0"/>
                </a:solidFill>
              </a:rPr>
              <a:t>1. Marking</a:t>
            </a:r>
            <a:endParaRPr lang="en-US" sz="2800" dirty="0"/>
          </a:p>
        </p:txBody>
      </p:sp>
      <p:pic>
        <p:nvPicPr>
          <p:cNvPr id="8" name="Picture 7"/>
          <p:cNvPicPr>
            <a:picLocks noChangeAspect="1"/>
          </p:cNvPicPr>
          <p:nvPr/>
        </p:nvPicPr>
        <p:blipFill rotWithShape="1">
          <a:blip r:embed="rId2"/>
          <a:srcRect t="37098" b="35298"/>
          <a:stretch/>
        </p:blipFill>
        <p:spPr>
          <a:xfrm>
            <a:off x="6329643" y="4615983"/>
            <a:ext cx="5781675" cy="1882588"/>
          </a:xfrm>
          <a:prstGeom prst="rect">
            <a:avLst/>
          </a:prstGeom>
          <a:ln w="19050">
            <a:solidFill>
              <a:schemeClr val="accent4">
                <a:lumMod val="75000"/>
              </a:schemeClr>
            </a:solidFill>
            <a:prstDash val="dash"/>
          </a:ln>
        </p:spPr>
      </p:pic>
      <p:sp>
        <p:nvSpPr>
          <p:cNvPr id="9" name="Rectangle 8"/>
          <p:cNvSpPr/>
          <p:nvPr/>
        </p:nvSpPr>
        <p:spPr>
          <a:xfrm>
            <a:off x="7293948" y="4090756"/>
            <a:ext cx="4151906" cy="523220"/>
          </a:xfrm>
          <a:prstGeom prst="rect">
            <a:avLst/>
          </a:prstGeom>
        </p:spPr>
        <p:txBody>
          <a:bodyPr wrap="none">
            <a:spAutoFit/>
          </a:bodyPr>
          <a:lstStyle/>
          <a:p>
            <a:pPr algn="ctr"/>
            <a:r>
              <a:rPr lang="en-US" sz="2800" dirty="0" smtClean="0">
                <a:solidFill>
                  <a:schemeClr val="accent6">
                    <a:lumMod val="75000"/>
                  </a:schemeClr>
                </a:solidFill>
              </a:rPr>
              <a:t>2. New Address Calculation</a:t>
            </a:r>
            <a:endParaRPr lang="en-US" sz="2800" dirty="0">
              <a:solidFill>
                <a:schemeClr val="accent6">
                  <a:lumMod val="75000"/>
                </a:schemeClr>
              </a:solidFill>
            </a:endParaRPr>
          </a:p>
        </p:txBody>
      </p:sp>
    </p:spTree>
    <p:extLst>
      <p:ext uri="{BB962C8B-B14F-4D97-AF65-F5344CB8AC3E}">
        <p14:creationId xmlns:p14="http://schemas.microsoft.com/office/powerpoint/2010/main" val="10275183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236"/>
            <a:ext cx="10515600" cy="699248"/>
          </a:xfrm>
        </p:spPr>
        <p:txBody>
          <a:bodyPr>
            <a:normAutofit/>
          </a:bodyPr>
          <a:lstStyle/>
          <a:p>
            <a:pPr algn="ctr"/>
            <a:r>
              <a:rPr lang="en-US" dirty="0" smtClean="0"/>
              <a:t> A Mark-and-Compact Garbage Collector</a:t>
            </a:r>
            <a:endParaRPr lang="en-US" dirty="0"/>
          </a:p>
        </p:txBody>
      </p:sp>
      <p:sp>
        <p:nvSpPr>
          <p:cNvPr id="6" name="Content Placeholder 2"/>
          <p:cNvSpPr>
            <a:spLocks noGrp="1"/>
          </p:cNvSpPr>
          <p:nvPr>
            <p:ph idx="1"/>
          </p:nvPr>
        </p:nvSpPr>
        <p:spPr>
          <a:xfrm>
            <a:off x="179296" y="864253"/>
            <a:ext cx="4997822" cy="5911009"/>
          </a:xfrm>
          <a:ln>
            <a:solidFill>
              <a:srgbClr val="7030A0"/>
            </a:solidFill>
            <a:prstDash val="dash"/>
          </a:ln>
        </p:spPr>
        <p:txBody>
          <a:bodyPr vert="horz" lIns="91440" tIns="45720" rIns="91440" bIns="45720" rtlCol="0">
            <a:noAutofit/>
          </a:bodyPr>
          <a:lstStyle/>
          <a:p>
            <a:pPr>
              <a:lnSpc>
                <a:spcPct val="100000"/>
              </a:lnSpc>
              <a:spcBef>
                <a:spcPts val="0"/>
              </a:spcBef>
              <a:spcAft>
                <a:spcPts val="600"/>
              </a:spcAft>
            </a:pPr>
            <a:r>
              <a:rPr lang="en-US" sz="2400" dirty="0" smtClean="0">
                <a:solidFill>
                  <a:schemeClr val="accent5">
                    <a:lumMod val="75000"/>
                  </a:schemeClr>
                </a:solidFill>
              </a:rPr>
              <a:t>Algorithm</a:t>
            </a:r>
            <a:r>
              <a:rPr lang="en-US" sz="2400" dirty="0" smtClean="0"/>
              <a:t>: A mark-and-compact garbage collector</a:t>
            </a:r>
          </a:p>
          <a:p>
            <a:pPr>
              <a:lnSpc>
                <a:spcPct val="100000"/>
              </a:lnSpc>
              <a:spcBef>
                <a:spcPts val="0"/>
              </a:spcBef>
              <a:spcAft>
                <a:spcPts val="600"/>
              </a:spcAft>
            </a:pPr>
            <a:r>
              <a:rPr lang="en-US" sz="2400" dirty="0" smtClean="0">
                <a:solidFill>
                  <a:schemeClr val="accent6">
                    <a:lumMod val="75000"/>
                  </a:schemeClr>
                </a:solidFill>
              </a:rPr>
              <a:t>Input</a:t>
            </a:r>
          </a:p>
          <a:p>
            <a:pPr lvl="1">
              <a:lnSpc>
                <a:spcPct val="100000"/>
              </a:lnSpc>
              <a:spcBef>
                <a:spcPts val="0"/>
              </a:spcBef>
            </a:pPr>
            <a:r>
              <a:rPr lang="en-US" sz="2200" dirty="0" smtClean="0"/>
              <a:t>A root set of objects,</a:t>
            </a:r>
          </a:p>
          <a:p>
            <a:pPr lvl="1">
              <a:lnSpc>
                <a:spcPct val="100000"/>
              </a:lnSpc>
              <a:spcBef>
                <a:spcPts val="0"/>
              </a:spcBef>
            </a:pPr>
            <a:r>
              <a:rPr lang="en-US" sz="2200" dirty="0"/>
              <a:t>a</a:t>
            </a:r>
            <a:r>
              <a:rPr lang="en-US" sz="2200" dirty="0" smtClean="0"/>
              <a:t> heap,</a:t>
            </a:r>
          </a:p>
          <a:p>
            <a:pPr lvl="1">
              <a:lnSpc>
                <a:spcPct val="100000"/>
              </a:lnSpc>
              <a:spcBef>
                <a:spcPts val="0"/>
              </a:spcBef>
              <a:spcAft>
                <a:spcPts val="600"/>
              </a:spcAft>
            </a:pPr>
            <a:r>
              <a:rPr lang="en-US" sz="2200" dirty="0" smtClean="0"/>
              <a:t>a pointer </a:t>
            </a:r>
            <a:r>
              <a:rPr lang="en-US" sz="2200" i="1" dirty="0" smtClean="0"/>
              <a:t>free</a:t>
            </a:r>
            <a:r>
              <a:rPr lang="en-US" sz="2200" dirty="0" smtClean="0"/>
              <a:t> marking the start of free space.</a:t>
            </a:r>
          </a:p>
          <a:p>
            <a:pPr>
              <a:lnSpc>
                <a:spcPct val="100000"/>
              </a:lnSpc>
              <a:spcBef>
                <a:spcPts val="0"/>
              </a:spcBef>
              <a:spcAft>
                <a:spcPts val="600"/>
              </a:spcAft>
            </a:pPr>
            <a:r>
              <a:rPr lang="en-US" dirty="0" smtClean="0">
                <a:solidFill>
                  <a:srgbClr val="7030A0"/>
                </a:solidFill>
              </a:rPr>
              <a:t>Output</a:t>
            </a:r>
          </a:p>
          <a:p>
            <a:pPr lvl="1">
              <a:lnSpc>
                <a:spcPct val="100000"/>
              </a:lnSpc>
              <a:spcBef>
                <a:spcPts val="0"/>
              </a:spcBef>
              <a:spcAft>
                <a:spcPts val="600"/>
              </a:spcAft>
            </a:pPr>
            <a:r>
              <a:rPr lang="en-US" sz="2200" dirty="0" smtClean="0"/>
              <a:t>The new value of pointer </a:t>
            </a:r>
            <a:r>
              <a:rPr lang="en-US" sz="2200" i="1" dirty="0" smtClean="0"/>
              <a:t>free</a:t>
            </a:r>
          </a:p>
          <a:p>
            <a:pPr>
              <a:lnSpc>
                <a:spcPct val="100000"/>
              </a:lnSpc>
              <a:spcBef>
                <a:spcPts val="0"/>
              </a:spcBef>
              <a:spcAft>
                <a:spcPts val="600"/>
              </a:spcAft>
            </a:pPr>
            <a:r>
              <a:rPr lang="en-US" dirty="0" smtClean="0">
                <a:solidFill>
                  <a:schemeClr val="accent2">
                    <a:lumMod val="75000"/>
                  </a:schemeClr>
                </a:solidFill>
              </a:rPr>
              <a:t>Data Structures used</a:t>
            </a:r>
          </a:p>
          <a:p>
            <a:pPr lvl="1">
              <a:lnSpc>
                <a:spcPct val="100000"/>
              </a:lnSpc>
              <a:spcBef>
                <a:spcPts val="0"/>
              </a:spcBef>
            </a:pPr>
            <a:r>
              <a:rPr lang="en-US" sz="2200" dirty="0" smtClean="0"/>
              <a:t>An </a:t>
            </a:r>
            <a:r>
              <a:rPr lang="en-US" sz="2200" i="1" dirty="0" smtClean="0"/>
              <a:t>Unscanned</a:t>
            </a:r>
            <a:r>
              <a:rPr lang="en-US" sz="2200" dirty="0" smtClean="0"/>
              <a:t> list</a:t>
            </a:r>
          </a:p>
          <a:p>
            <a:pPr lvl="1">
              <a:lnSpc>
                <a:spcPct val="100000"/>
              </a:lnSpc>
              <a:spcBef>
                <a:spcPts val="0"/>
              </a:spcBef>
            </a:pPr>
            <a:r>
              <a:rPr lang="en-US" sz="2200" dirty="0" smtClean="0"/>
              <a:t>Reached bits in all objects</a:t>
            </a:r>
          </a:p>
          <a:p>
            <a:pPr lvl="1">
              <a:lnSpc>
                <a:spcPct val="100000"/>
              </a:lnSpc>
              <a:spcBef>
                <a:spcPts val="0"/>
              </a:spcBef>
              <a:spcAft>
                <a:spcPts val="600"/>
              </a:spcAft>
            </a:pPr>
            <a:r>
              <a:rPr lang="en-US" sz="2200" dirty="0" smtClean="0"/>
              <a:t>The table </a:t>
            </a:r>
            <a:r>
              <a:rPr lang="en-US" sz="2200" i="1" dirty="0" smtClean="0">
                <a:solidFill>
                  <a:srgbClr val="92D050"/>
                </a:solidFill>
              </a:rPr>
              <a:t>NewLocation </a:t>
            </a:r>
            <a:r>
              <a:rPr lang="en-US" sz="2200" dirty="0" smtClean="0"/>
              <a:t>to keep mappings of objects to their locations</a:t>
            </a:r>
            <a:endParaRPr lang="en-US" sz="2200" dirty="0"/>
          </a:p>
        </p:txBody>
      </p:sp>
      <p:sp>
        <p:nvSpPr>
          <p:cNvPr id="7" name="Slide Number Placeholder 6"/>
          <p:cNvSpPr>
            <a:spLocks noGrp="1"/>
          </p:cNvSpPr>
          <p:nvPr>
            <p:ph type="sldNum" sz="quarter" idx="12"/>
          </p:nvPr>
        </p:nvSpPr>
        <p:spPr/>
        <p:txBody>
          <a:bodyPr/>
          <a:lstStyle/>
          <a:p>
            <a:fld id="{EE645454-5A07-423E-8617-7239B6B66F68}" type="slidenum">
              <a:rPr lang="en-US" smtClean="0"/>
              <a:t>56</a:t>
            </a:fld>
            <a:endParaRPr lang="en-US"/>
          </a:p>
        </p:txBody>
      </p:sp>
      <p:sp>
        <p:nvSpPr>
          <p:cNvPr id="4" name="Rectangle 3"/>
          <p:cNvSpPr/>
          <p:nvPr/>
        </p:nvSpPr>
        <p:spPr>
          <a:xfrm>
            <a:off x="7850233" y="684169"/>
            <a:ext cx="1708994" cy="523220"/>
          </a:xfrm>
          <a:prstGeom prst="rect">
            <a:avLst/>
          </a:prstGeom>
        </p:spPr>
        <p:txBody>
          <a:bodyPr wrap="none">
            <a:spAutoFit/>
          </a:bodyPr>
          <a:lstStyle/>
          <a:p>
            <a:pPr algn="ctr"/>
            <a:r>
              <a:rPr lang="en-US" sz="2800" dirty="0" smtClean="0">
                <a:solidFill>
                  <a:srgbClr val="00B0F0"/>
                </a:solidFill>
              </a:rPr>
              <a:t>3. Copying</a:t>
            </a:r>
            <a:endParaRPr lang="en-US" sz="2800" dirty="0">
              <a:solidFill>
                <a:srgbClr val="00B0F0"/>
              </a:solidFill>
            </a:endParaRPr>
          </a:p>
        </p:txBody>
      </p:sp>
      <p:pic>
        <p:nvPicPr>
          <p:cNvPr id="10" name="Picture 9"/>
          <p:cNvPicPr>
            <a:picLocks noChangeAspect="1"/>
          </p:cNvPicPr>
          <p:nvPr/>
        </p:nvPicPr>
        <p:blipFill rotWithShape="1">
          <a:blip r:embed="rId2"/>
          <a:srcRect t="64702"/>
          <a:stretch/>
        </p:blipFill>
        <p:spPr>
          <a:xfrm>
            <a:off x="5281847" y="1251371"/>
            <a:ext cx="6845763" cy="2850356"/>
          </a:xfrm>
          <a:prstGeom prst="rect">
            <a:avLst/>
          </a:prstGeom>
          <a:ln w="19050">
            <a:solidFill>
              <a:schemeClr val="accent4">
                <a:lumMod val="75000"/>
              </a:schemeClr>
            </a:solidFill>
            <a:prstDash val="dash"/>
          </a:ln>
        </p:spPr>
      </p:pic>
    </p:spTree>
    <p:extLst>
      <p:ext uri="{BB962C8B-B14F-4D97-AF65-F5344CB8AC3E}">
        <p14:creationId xmlns:p14="http://schemas.microsoft.com/office/powerpoint/2010/main" val="613478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Copying Garbage Collectors</a:t>
            </a:r>
            <a:endParaRPr lang="en-US" dirty="0"/>
          </a:p>
        </p:txBody>
      </p:sp>
      <p:sp>
        <p:nvSpPr>
          <p:cNvPr id="6" name="Content Placeholder 2"/>
          <p:cNvSpPr>
            <a:spLocks noGrp="1"/>
          </p:cNvSpPr>
          <p:nvPr>
            <p:ph idx="1"/>
          </p:nvPr>
        </p:nvSpPr>
        <p:spPr>
          <a:xfrm>
            <a:off x="457199" y="914401"/>
            <a:ext cx="11481547" cy="5728446"/>
          </a:xfrm>
          <a:ln>
            <a:noFill/>
            <a:prstDash val="dash"/>
          </a:ln>
        </p:spPr>
        <p:txBody>
          <a:bodyPr>
            <a:noAutofit/>
          </a:bodyPr>
          <a:lstStyle/>
          <a:p>
            <a:pPr>
              <a:lnSpc>
                <a:spcPct val="100000"/>
              </a:lnSpc>
              <a:spcBef>
                <a:spcPts val="0"/>
              </a:spcBef>
              <a:spcAft>
                <a:spcPts val="600"/>
              </a:spcAft>
            </a:pPr>
            <a:r>
              <a:rPr lang="en-US" dirty="0"/>
              <a:t>A </a:t>
            </a:r>
            <a:r>
              <a:rPr lang="en-US" dirty="0">
                <a:solidFill>
                  <a:srgbClr val="00B0F0"/>
                </a:solidFill>
              </a:rPr>
              <a:t>copying collector</a:t>
            </a:r>
            <a:r>
              <a:rPr lang="en-US" dirty="0"/>
              <a:t> </a:t>
            </a:r>
            <a:r>
              <a:rPr lang="en-US" dirty="0" smtClean="0"/>
              <a:t>reserves space </a:t>
            </a:r>
            <a:r>
              <a:rPr lang="en-US" dirty="0"/>
              <a:t>to which the objects </a:t>
            </a:r>
            <a:r>
              <a:rPr lang="en-US" dirty="0" smtClean="0"/>
              <a:t>can move</a:t>
            </a:r>
          </a:p>
          <a:p>
            <a:pPr>
              <a:lnSpc>
                <a:spcPct val="100000"/>
              </a:lnSpc>
              <a:spcBef>
                <a:spcPts val="0"/>
              </a:spcBef>
              <a:spcAft>
                <a:spcPts val="600"/>
              </a:spcAft>
            </a:pPr>
            <a:r>
              <a:rPr lang="en-US" dirty="0" smtClean="0"/>
              <a:t>Breaks </a:t>
            </a:r>
            <a:r>
              <a:rPr lang="en-US" dirty="0"/>
              <a:t>the dependency between tracing and finding free </a:t>
            </a:r>
            <a:r>
              <a:rPr lang="en-US" dirty="0" smtClean="0"/>
              <a:t>space</a:t>
            </a:r>
            <a:endParaRPr lang="en-US" dirty="0"/>
          </a:p>
          <a:p>
            <a:pPr>
              <a:lnSpc>
                <a:spcPct val="100000"/>
              </a:lnSpc>
              <a:spcBef>
                <a:spcPts val="0"/>
              </a:spcBef>
              <a:spcAft>
                <a:spcPts val="600"/>
              </a:spcAft>
            </a:pPr>
            <a:r>
              <a:rPr lang="en-US" dirty="0"/>
              <a:t>The memory space is partitioned into two </a:t>
            </a:r>
            <a:r>
              <a:rPr lang="en-US" dirty="0" smtClean="0"/>
              <a:t>semispaces. </a:t>
            </a:r>
          </a:p>
          <a:p>
            <a:pPr>
              <a:lnSpc>
                <a:spcPct val="100000"/>
              </a:lnSpc>
              <a:spcBef>
                <a:spcPts val="0"/>
              </a:spcBef>
              <a:spcAft>
                <a:spcPts val="600"/>
              </a:spcAft>
            </a:pPr>
            <a:r>
              <a:rPr lang="en-US" dirty="0" smtClean="0"/>
              <a:t>The mutator allocates </a:t>
            </a:r>
            <a:r>
              <a:rPr lang="en-US" dirty="0"/>
              <a:t>memory in one </a:t>
            </a:r>
            <a:r>
              <a:rPr lang="en-US" dirty="0" smtClean="0"/>
              <a:t>semispace, </a:t>
            </a:r>
            <a:r>
              <a:rPr lang="en-US" dirty="0"/>
              <a:t>until it fills </a:t>
            </a:r>
            <a:r>
              <a:rPr lang="en-US" dirty="0" smtClean="0"/>
              <a:t>up</a:t>
            </a:r>
          </a:p>
          <a:p>
            <a:pPr>
              <a:lnSpc>
                <a:spcPct val="100000"/>
              </a:lnSpc>
              <a:spcBef>
                <a:spcPts val="0"/>
              </a:spcBef>
              <a:spcAft>
                <a:spcPts val="600"/>
              </a:spcAft>
            </a:pPr>
            <a:r>
              <a:rPr lang="en-US" dirty="0" smtClean="0"/>
              <a:t>At that </a:t>
            </a:r>
            <a:r>
              <a:rPr lang="en-US" dirty="0"/>
              <a:t>point </a:t>
            </a:r>
            <a:r>
              <a:rPr lang="en-US" dirty="0" smtClean="0"/>
              <a:t>the mutator </a:t>
            </a:r>
            <a:r>
              <a:rPr lang="en-US" dirty="0"/>
              <a:t>is stopped and the garbage collector copies the reachable objects </a:t>
            </a:r>
            <a:r>
              <a:rPr lang="en-US" dirty="0" smtClean="0"/>
              <a:t>to the </a:t>
            </a:r>
            <a:r>
              <a:rPr lang="en-US" dirty="0"/>
              <a:t>other </a:t>
            </a:r>
            <a:r>
              <a:rPr lang="en-US" dirty="0" smtClean="0"/>
              <a:t>space. </a:t>
            </a:r>
          </a:p>
          <a:p>
            <a:pPr>
              <a:lnSpc>
                <a:spcPct val="100000"/>
              </a:lnSpc>
              <a:spcBef>
                <a:spcPts val="0"/>
              </a:spcBef>
              <a:spcAft>
                <a:spcPts val="600"/>
              </a:spcAft>
            </a:pPr>
            <a:r>
              <a:rPr lang="en-US" dirty="0" smtClean="0"/>
              <a:t>When </a:t>
            </a:r>
            <a:r>
              <a:rPr lang="en-US" dirty="0"/>
              <a:t>garbage collection completes, the roles of </a:t>
            </a:r>
            <a:r>
              <a:rPr lang="en-US" dirty="0" smtClean="0"/>
              <a:t>the semispaces </a:t>
            </a:r>
            <a:r>
              <a:rPr lang="en-US" dirty="0"/>
              <a:t>are </a:t>
            </a:r>
            <a:r>
              <a:rPr lang="en-US" dirty="0" smtClean="0"/>
              <a:t>reversed</a:t>
            </a:r>
          </a:p>
        </p:txBody>
      </p:sp>
      <p:sp>
        <p:nvSpPr>
          <p:cNvPr id="4" name="Slide Number Placeholder 3"/>
          <p:cNvSpPr>
            <a:spLocks noGrp="1"/>
          </p:cNvSpPr>
          <p:nvPr>
            <p:ph type="sldNum" sz="quarter" idx="12"/>
          </p:nvPr>
        </p:nvSpPr>
        <p:spPr/>
        <p:txBody>
          <a:bodyPr/>
          <a:lstStyle/>
          <a:p>
            <a:fld id="{EE645454-5A07-423E-8617-7239B6B66F68}" type="slidenum">
              <a:rPr lang="en-US" smtClean="0"/>
              <a:t>57</a:t>
            </a:fld>
            <a:endParaRPr lang="en-US"/>
          </a:p>
        </p:txBody>
      </p:sp>
    </p:spTree>
    <p:extLst>
      <p:ext uri="{BB962C8B-B14F-4D97-AF65-F5344CB8AC3E}">
        <p14:creationId xmlns:p14="http://schemas.microsoft.com/office/powerpoint/2010/main" val="39282416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Copying Garbage Collectors in Action</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58</a:t>
            </a:fld>
            <a:endParaRPr lang="en-US"/>
          </a:p>
        </p:txBody>
      </p:sp>
      <p:pic>
        <p:nvPicPr>
          <p:cNvPr id="8" name="Picture 7"/>
          <p:cNvPicPr>
            <a:picLocks noChangeAspect="1"/>
          </p:cNvPicPr>
          <p:nvPr/>
        </p:nvPicPr>
        <p:blipFill>
          <a:blip r:embed="rId2"/>
          <a:stretch>
            <a:fillRect/>
          </a:stretch>
        </p:blipFill>
        <p:spPr>
          <a:xfrm>
            <a:off x="1626813" y="2366122"/>
            <a:ext cx="9282449" cy="3779184"/>
          </a:xfrm>
          <a:prstGeom prst="rect">
            <a:avLst/>
          </a:prstGeom>
          <a:ln w="19050">
            <a:solidFill>
              <a:schemeClr val="accent4">
                <a:lumMod val="75000"/>
              </a:schemeClr>
            </a:solidFill>
            <a:prstDash val="dash"/>
          </a:ln>
        </p:spPr>
      </p:pic>
      <p:sp>
        <p:nvSpPr>
          <p:cNvPr id="9" name="TextBox 8"/>
          <p:cNvSpPr txBox="1"/>
          <p:nvPr/>
        </p:nvSpPr>
        <p:spPr>
          <a:xfrm>
            <a:off x="2083168" y="1270874"/>
            <a:ext cx="7588168" cy="461665"/>
          </a:xfrm>
          <a:prstGeom prst="rect">
            <a:avLst/>
          </a:prstGeom>
          <a:noFill/>
        </p:spPr>
        <p:txBody>
          <a:bodyPr wrap="none" rtlCol="0">
            <a:spAutoFit/>
          </a:bodyPr>
          <a:lstStyle/>
          <a:p>
            <a:pPr algn="ctr"/>
            <a:r>
              <a:rPr lang="en-US" sz="2400" i="1" dirty="0" smtClean="0">
                <a:solidFill>
                  <a:srgbClr val="0070C0"/>
                </a:solidFill>
              </a:rPr>
              <a:t>At the very beginning when any object is yet to be allocated</a:t>
            </a:r>
            <a:endParaRPr lang="en-US" sz="2400" i="1" dirty="0">
              <a:solidFill>
                <a:srgbClr val="0070C0"/>
              </a:solidFill>
            </a:endParaRPr>
          </a:p>
        </p:txBody>
      </p:sp>
      <p:sp>
        <p:nvSpPr>
          <p:cNvPr id="10" name="TextBox 9"/>
          <p:cNvSpPr txBox="1"/>
          <p:nvPr/>
        </p:nvSpPr>
        <p:spPr>
          <a:xfrm>
            <a:off x="2716306" y="2635623"/>
            <a:ext cx="2111188" cy="400110"/>
          </a:xfrm>
          <a:prstGeom prst="rect">
            <a:avLst/>
          </a:prstGeom>
          <a:noFill/>
        </p:spPr>
        <p:txBody>
          <a:bodyPr wrap="square" rtlCol="0">
            <a:spAutoFit/>
          </a:bodyPr>
          <a:lstStyle/>
          <a:p>
            <a:pPr algn="ctr"/>
            <a:r>
              <a:rPr lang="en-US" sz="2000" b="1" dirty="0" smtClean="0">
                <a:solidFill>
                  <a:schemeClr val="accent2">
                    <a:lumMod val="50000"/>
                  </a:schemeClr>
                </a:solidFill>
              </a:rPr>
              <a:t>From Semispace</a:t>
            </a:r>
            <a:endParaRPr lang="en-US" sz="2000" b="1" dirty="0">
              <a:solidFill>
                <a:schemeClr val="accent2">
                  <a:lumMod val="50000"/>
                </a:schemeClr>
              </a:solidFill>
            </a:endParaRPr>
          </a:p>
        </p:txBody>
      </p:sp>
      <p:sp>
        <p:nvSpPr>
          <p:cNvPr id="11" name="TextBox 10"/>
          <p:cNvSpPr txBox="1"/>
          <p:nvPr/>
        </p:nvSpPr>
        <p:spPr>
          <a:xfrm>
            <a:off x="7555006" y="2635623"/>
            <a:ext cx="2111188" cy="400110"/>
          </a:xfrm>
          <a:prstGeom prst="rect">
            <a:avLst/>
          </a:prstGeom>
          <a:noFill/>
        </p:spPr>
        <p:txBody>
          <a:bodyPr wrap="square" rtlCol="0">
            <a:spAutoFit/>
          </a:bodyPr>
          <a:lstStyle/>
          <a:p>
            <a:pPr algn="ctr"/>
            <a:r>
              <a:rPr lang="en-US" sz="2000" b="1" dirty="0" smtClean="0">
                <a:solidFill>
                  <a:srgbClr val="002060"/>
                </a:solidFill>
              </a:rPr>
              <a:t>To Semispace</a:t>
            </a:r>
            <a:endParaRPr lang="en-US" sz="2000" b="1" dirty="0">
              <a:solidFill>
                <a:srgbClr val="002060"/>
              </a:solidFill>
            </a:endParaRPr>
          </a:p>
        </p:txBody>
      </p:sp>
    </p:spTree>
    <p:extLst>
      <p:ext uri="{BB962C8B-B14F-4D97-AF65-F5344CB8AC3E}">
        <p14:creationId xmlns:p14="http://schemas.microsoft.com/office/powerpoint/2010/main" val="25049132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Copying Garbage Collectors in Action</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59</a:t>
            </a:fld>
            <a:endParaRPr lang="en-US"/>
          </a:p>
        </p:txBody>
      </p:sp>
      <p:pic>
        <p:nvPicPr>
          <p:cNvPr id="7" name="Picture 6"/>
          <p:cNvPicPr>
            <a:picLocks noChangeAspect="1"/>
          </p:cNvPicPr>
          <p:nvPr/>
        </p:nvPicPr>
        <p:blipFill>
          <a:blip r:embed="rId2"/>
          <a:stretch>
            <a:fillRect/>
          </a:stretch>
        </p:blipFill>
        <p:spPr>
          <a:xfrm>
            <a:off x="2083168" y="2404874"/>
            <a:ext cx="8458431" cy="3951476"/>
          </a:xfrm>
          <a:prstGeom prst="rect">
            <a:avLst/>
          </a:prstGeom>
          <a:ln w="19050">
            <a:solidFill>
              <a:schemeClr val="accent4">
                <a:lumMod val="75000"/>
              </a:schemeClr>
            </a:solidFill>
            <a:prstDash val="dash"/>
          </a:ln>
        </p:spPr>
      </p:pic>
      <p:sp>
        <p:nvSpPr>
          <p:cNvPr id="5" name="TextBox 4"/>
          <p:cNvSpPr txBox="1"/>
          <p:nvPr/>
        </p:nvSpPr>
        <p:spPr>
          <a:xfrm>
            <a:off x="1826026" y="1164354"/>
            <a:ext cx="8972713" cy="830997"/>
          </a:xfrm>
          <a:prstGeom prst="rect">
            <a:avLst/>
          </a:prstGeom>
          <a:noFill/>
        </p:spPr>
        <p:txBody>
          <a:bodyPr wrap="none" rtlCol="0">
            <a:spAutoFit/>
          </a:bodyPr>
          <a:lstStyle/>
          <a:p>
            <a:pPr algn="ctr"/>
            <a:r>
              <a:rPr lang="en-US" sz="2400" i="1" dirty="0" smtClean="0">
                <a:solidFill>
                  <a:srgbClr val="0070C0"/>
                </a:solidFill>
              </a:rPr>
              <a:t>From Semispace is full to a level that no more objects can be allocated.</a:t>
            </a:r>
          </a:p>
          <a:p>
            <a:pPr algn="ctr"/>
            <a:r>
              <a:rPr lang="en-US" sz="2400" i="1" dirty="0" smtClean="0">
                <a:solidFill>
                  <a:srgbClr val="FF0000"/>
                </a:solidFill>
              </a:rPr>
              <a:t>Need to run Garbage Collector</a:t>
            </a:r>
            <a:endParaRPr lang="en-US" sz="2400" i="1" dirty="0">
              <a:solidFill>
                <a:srgbClr val="FF0000"/>
              </a:solidFill>
            </a:endParaRPr>
          </a:p>
        </p:txBody>
      </p:sp>
      <p:sp>
        <p:nvSpPr>
          <p:cNvPr id="6" name="TextBox 5"/>
          <p:cNvSpPr txBox="1"/>
          <p:nvPr/>
        </p:nvSpPr>
        <p:spPr>
          <a:xfrm>
            <a:off x="2716306" y="2635623"/>
            <a:ext cx="2111188" cy="400110"/>
          </a:xfrm>
          <a:prstGeom prst="rect">
            <a:avLst/>
          </a:prstGeom>
          <a:noFill/>
        </p:spPr>
        <p:txBody>
          <a:bodyPr wrap="square" rtlCol="0">
            <a:spAutoFit/>
          </a:bodyPr>
          <a:lstStyle/>
          <a:p>
            <a:pPr algn="ctr"/>
            <a:r>
              <a:rPr lang="en-US" sz="2000" b="1" dirty="0" smtClean="0">
                <a:solidFill>
                  <a:schemeClr val="accent2">
                    <a:lumMod val="50000"/>
                  </a:schemeClr>
                </a:solidFill>
              </a:rPr>
              <a:t>From Semispace</a:t>
            </a:r>
            <a:endParaRPr lang="en-US" sz="2000" b="1" dirty="0">
              <a:solidFill>
                <a:schemeClr val="accent2">
                  <a:lumMod val="50000"/>
                </a:schemeClr>
              </a:solidFill>
            </a:endParaRPr>
          </a:p>
        </p:txBody>
      </p:sp>
      <p:sp>
        <p:nvSpPr>
          <p:cNvPr id="8" name="TextBox 7"/>
          <p:cNvSpPr txBox="1"/>
          <p:nvPr/>
        </p:nvSpPr>
        <p:spPr>
          <a:xfrm>
            <a:off x="7555006" y="2635623"/>
            <a:ext cx="2111188" cy="400110"/>
          </a:xfrm>
          <a:prstGeom prst="rect">
            <a:avLst/>
          </a:prstGeom>
          <a:noFill/>
        </p:spPr>
        <p:txBody>
          <a:bodyPr wrap="square" rtlCol="0">
            <a:spAutoFit/>
          </a:bodyPr>
          <a:lstStyle/>
          <a:p>
            <a:pPr algn="ctr"/>
            <a:r>
              <a:rPr lang="en-US" sz="2000" b="1" dirty="0" smtClean="0">
                <a:solidFill>
                  <a:srgbClr val="002060"/>
                </a:solidFill>
              </a:rPr>
              <a:t>To Semispace</a:t>
            </a:r>
            <a:endParaRPr lang="en-US" sz="2000" b="1" dirty="0">
              <a:solidFill>
                <a:srgbClr val="002060"/>
              </a:solidFill>
            </a:endParaRPr>
          </a:p>
        </p:txBody>
      </p:sp>
    </p:spTree>
    <p:extLst>
      <p:ext uri="{BB962C8B-B14F-4D97-AF65-F5344CB8AC3E}">
        <p14:creationId xmlns:p14="http://schemas.microsoft.com/office/powerpoint/2010/main" val="4045008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lstStyle/>
          <a:p>
            <a:pPr algn="ctr"/>
            <a:r>
              <a:rPr lang="en-US" dirty="0" smtClean="0"/>
              <a:t>Heap Fragmentation</a:t>
            </a:r>
            <a:endParaRPr lang="en-US" dirty="0"/>
          </a:p>
        </p:txBody>
      </p:sp>
      <p:sp>
        <p:nvSpPr>
          <p:cNvPr id="3" name="Content Placeholder 2"/>
          <p:cNvSpPr>
            <a:spLocks noGrp="1"/>
          </p:cNvSpPr>
          <p:nvPr>
            <p:ph idx="1"/>
          </p:nvPr>
        </p:nvSpPr>
        <p:spPr>
          <a:xfrm>
            <a:off x="838200" y="1358153"/>
            <a:ext cx="10515600" cy="5177118"/>
          </a:xfrm>
        </p:spPr>
        <p:txBody>
          <a:bodyPr>
            <a:normAutofit/>
          </a:bodyPr>
          <a:lstStyle/>
          <a:p>
            <a:pPr>
              <a:lnSpc>
                <a:spcPct val="100000"/>
              </a:lnSpc>
              <a:spcBef>
                <a:spcPts val="600"/>
              </a:spcBef>
              <a:spcAft>
                <a:spcPts val="600"/>
              </a:spcAft>
            </a:pPr>
            <a:r>
              <a:rPr lang="en-US" dirty="0" smtClean="0"/>
              <a:t>In the beginning, the heap is one large and contiguous block of memory</a:t>
            </a:r>
          </a:p>
          <a:p>
            <a:pPr>
              <a:lnSpc>
                <a:spcPct val="100000"/>
              </a:lnSpc>
              <a:spcBef>
                <a:spcPts val="600"/>
              </a:spcBef>
              <a:spcAft>
                <a:spcPts val="600"/>
              </a:spcAft>
            </a:pPr>
            <a:r>
              <a:rPr lang="en-US" dirty="0" smtClean="0"/>
              <a:t>As allocation requests are satisfied, chunks are cut off from this block and given to the program</a:t>
            </a:r>
          </a:p>
          <a:p>
            <a:pPr>
              <a:lnSpc>
                <a:spcPct val="100000"/>
              </a:lnSpc>
              <a:spcBef>
                <a:spcPts val="600"/>
              </a:spcBef>
              <a:spcAft>
                <a:spcPts val="600"/>
              </a:spcAft>
            </a:pPr>
            <a:r>
              <a:rPr lang="en-US" dirty="0" smtClean="0"/>
              <a:t>As deallocations are made, chunks are returned to the heap and are free to be allocated again (holes)</a:t>
            </a:r>
          </a:p>
          <a:p>
            <a:pPr>
              <a:lnSpc>
                <a:spcPct val="100000"/>
              </a:lnSpc>
              <a:spcBef>
                <a:spcPts val="600"/>
              </a:spcBef>
              <a:spcAft>
                <a:spcPts val="600"/>
              </a:spcAft>
            </a:pPr>
            <a:r>
              <a:rPr lang="en-US" dirty="0" smtClean="0"/>
              <a:t>After a number of allocations and deallocations, memory is </a:t>
            </a:r>
            <a:r>
              <a:rPr lang="en-US" dirty="0" smtClean="0">
                <a:solidFill>
                  <a:srgbClr val="7030A0"/>
                </a:solidFill>
              </a:rPr>
              <a:t>fragmented</a:t>
            </a:r>
            <a:r>
              <a:rPr lang="en-US" dirty="0" smtClean="0"/>
              <a:t> and not contiguous</a:t>
            </a:r>
          </a:p>
        </p:txBody>
      </p:sp>
      <p:sp>
        <p:nvSpPr>
          <p:cNvPr id="4" name="Slide Number Placeholder 3"/>
          <p:cNvSpPr>
            <a:spLocks noGrp="1"/>
          </p:cNvSpPr>
          <p:nvPr>
            <p:ph type="sldNum" sz="quarter" idx="12"/>
          </p:nvPr>
        </p:nvSpPr>
        <p:spPr/>
        <p:txBody>
          <a:bodyPr/>
          <a:lstStyle/>
          <a:p>
            <a:fld id="{EE645454-5A07-423E-8617-7239B6B66F68}" type="slidenum">
              <a:rPr lang="en-US" smtClean="0"/>
              <a:t>6</a:t>
            </a:fld>
            <a:endParaRPr lang="en-US"/>
          </a:p>
        </p:txBody>
      </p:sp>
    </p:spTree>
    <p:extLst>
      <p:ext uri="{BB962C8B-B14F-4D97-AF65-F5344CB8AC3E}">
        <p14:creationId xmlns:p14="http://schemas.microsoft.com/office/powerpoint/2010/main" val="29961726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Copying Garbage Collectors in Action</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60</a:t>
            </a:fld>
            <a:endParaRPr lang="en-US"/>
          </a:p>
        </p:txBody>
      </p:sp>
      <p:pic>
        <p:nvPicPr>
          <p:cNvPr id="3" name="Picture 2"/>
          <p:cNvPicPr>
            <a:picLocks noChangeAspect="1"/>
          </p:cNvPicPr>
          <p:nvPr/>
        </p:nvPicPr>
        <p:blipFill>
          <a:blip r:embed="rId2"/>
          <a:stretch>
            <a:fillRect/>
          </a:stretch>
        </p:blipFill>
        <p:spPr>
          <a:xfrm>
            <a:off x="2295244" y="1909193"/>
            <a:ext cx="8153121" cy="4447157"/>
          </a:xfrm>
          <a:prstGeom prst="rect">
            <a:avLst/>
          </a:prstGeom>
          <a:ln w="19050">
            <a:solidFill>
              <a:schemeClr val="accent4">
                <a:lumMod val="75000"/>
              </a:schemeClr>
            </a:solidFill>
            <a:prstDash val="dash"/>
          </a:ln>
        </p:spPr>
      </p:pic>
      <p:sp>
        <p:nvSpPr>
          <p:cNvPr id="6" name="TextBox 5"/>
          <p:cNvSpPr txBox="1"/>
          <p:nvPr/>
        </p:nvSpPr>
        <p:spPr>
          <a:xfrm>
            <a:off x="3133165" y="1077998"/>
            <a:ext cx="6150403" cy="461665"/>
          </a:xfrm>
          <a:prstGeom prst="rect">
            <a:avLst/>
          </a:prstGeom>
          <a:noFill/>
        </p:spPr>
        <p:txBody>
          <a:bodyPr wrap="none" rtlCol="0">
            <a:spAutoFit/>
          </a:bodyPr>
          <a:lstStyle/>
          <a:p>
            <a:pPr algn="ctr"/>
            <a:r>
              <a:rPr lang="en-US" sz="2400" i="1" dirty="0" smtClean="0">
                <a:solidFill>
                  <a:srgbClr val="0070C0"/>
                </a:solidFill>
              </a:rPr>
              <a:t>Garbage collected initiated. Start of mark phase</a:t>
            </a:r>
            <a:endParaRPr lang="en-US" sz="2400" i="1" dirty="0">
              <a:solidFill>
                <a:srgbClr val="0070C0"/>
              </a:solidFill>
            </a:endParaRPr>
          </a:p>
        </p:txBody>
      </p:sp>
      <p:sp>
        <p:nvSpPr>
          <p:cNvPr id="8" name="TextBox 7"/>
          <p:cNvSpPr txBox="1"/>
          <p:nvPr/>
        </p:nvSpPr>
        <p:spPr>
          <a:xfrm>
            <a:off x="3133165" y="2211915"/>
            <a:ext cx="2111188" cy="400110"/>
          </a:xfrm>
          <a:prstGeom prst="rect">
            <a:avLst/>
          </a:prstGeom>
          <a:noFill/>
        </p:spPr>
        <p:txBody>
          <a:bodyPr wrap="square" rtlCol="0">
            <a:spAutoFit/>
          </a:bodyPr>
          <a:lstStyle/>
          <a:p>
            <a:pPr algn="ctr"/>
            <a:r>
              <a:rPr lang="en-US" sz="2000" b="1" dirty="0" smtClean="0">
                <a:solidFill>
                  <a:schemeClr val="accent2">
                    <a:lumMod val="50000"/>
                  </a:schemeClr>
                </a:solidFill>
              </a:rPr>
              <a:t>From Semispace</a:t>
            </a:r>
            <a:endParaRPr lang="en-US" sz="2000" b="1" dirty="0">
              <a:solidFill>
                <a:schemeClr val="accent2">
                  <a:lumMod val="50000"/>
                </a:schemeClr>
              </a:solidFill>
            </a:endParaRPr>
          </a:p>
        </p:txBody>
      </p:sp>
      <p:sp>
        <p:nvSpPr>
          <p:cNvPr id="9" name="TextBox 8"/>
          <p:cNvSpPr txBox="1"/>
          <p:nvPr/>
        </p:nvSpPr>
        <p:spPr>
          <a:xfrm>
            <a:off x="7393641" y="2211915"/>
            <a:ext cx="2111188" cy="400110"/>
          </a:xfrm>
          <a:prstGeom prst="rect">
            <a:avLst/>
          </a:prstGeom>
          <a:noFill/>
        </p:spPr>
        <p:txBody>
          <a:bodyPr wrap="square" rtlCol="0">
            <a:spAutoFit/>
          </a:bodyPr>
          <a:lstStyle/>
          <a:p>
            <a:pPr algn="ctr"/>
            <a:r>
              <a:rPr lang="en-US" sz="2000" b="1" dirty="0" smtClean="0">
                <a:solidFill>
                  <a:srgbClr val="002060"/>
                </a:solidFill>
              </a:rPr>
              <a:t>To Semispace</a:t>
            </a:r>
            <a:endParaRPr lang="en-US" sz="2000" b="1" dirty="0">
              <a:solidFill>
                <a:srgbClr val="002060"/>
              </a:solidFill>
            </a:endParaRPr>
          </a:p>
        </p:txBody>
      </p:sp>
    </p:spTree>
    <p:extLst>
      <p:ext uri="{BB962C8B-B14F-4D97-AF65-F5344CB8AC3E}">
        <p14:creationId xmlns:p14="http://schemas.microsoft.com/office/powerpoint/2010/main" val="25396719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Copying Garbage Collectors in Action</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61</a:t>
            </a:fld>
            <a:endParaRPr lang="en-US"/>
          </a:p>
        </p:txBody>
      </p:sp>
      <p:pic>
        <p:nvPicPr>
          <p:cNvPr id="5" name="Picture 4"/>
          <p:cNvPicPr>
            <a:picLocks noChangeAspect="1"/>
          </p:cNvPicPr>
          <p:nvPr/>
        </p:nvPicPr>
        <p:blipFill rotWithShape="1">
          <a:blip r:embed="rId2"/>
          <a:srcRect b="10127"/>
          <a:stretch/>
        </p:blipFill>
        <p:spPr>
          <a:xfrm>
            <a:off x="2213722" y="2078037"/>
            <a:ext cx="8281992" cy="4295869"/>
          </a:xfrm>
          <a:prstGeom prst="rect">
            <a:avLst/>
          </a:prstGeom>
          <a:ln w="19050">
            <a:solidFill>
              <a:schemeClr val="accent4">
                <a:lumMod val="75000"/>
              </a:schemeClr>
            </a:solidFill>
            <a:prstDash val="dash"/>
          </a:ln>
        </p:spPr>
      </p:pic>
      <p:sp>
        <p:nvSpPr>
          <p:cNvPr id="6" name="TextBox 5"/>
          <p:cNvSpPr txBox="1"/>
          <p:nvPr/>
        </p:nvSpPr>
        <p:spPr>
          <a:xfrm>
            <a:off x="2159934" y="1014048"/>
            <a:ext cx="8435789" cy="830997"/>
          </a:xfrm>
          <a:prstGeom prst="rect">
            <a:avLst/>
          </a:prstGeom>
          <a:noFill/>
        </p:spPr>
        <p:txBody>
          <a:bodyPr wrap="square" rtlCol="0">
            <a:spAutoFit/>
          </a:bodyPr>
          <a:lstStyle/>
          <a:p>
            <a:pPr algn="ctr"/>
            <a:r>
              <a:rPr lang="en-US" sz="2400" i="1" dirty="0" smtClean="0">
                <a:solidFill>
                  <a:srgbClr val="0070C0"/>
                </a:solidFill>
              </a:rPr>
              <a:t>GC running: reachable objects copied from ‘From’ semispace to ‘To’ semispace and all the relevant links are updated</a:t>
            </a:r>
            <a:endParaRPr lang="en-US" sz="2400" i="1" dirty="0">
              <a:solidFill>
                <a:srgbClr val="0070C0"/>
              </a:solidFill>
            </a:endParaRPr>
          </a:p>
        </p:txBody>
      </p:sp>
      <p:sp>
        <p:nvSpPr>
          <p:cNvPr id="7" name="TextBox 6"/>
          <p:cNvSpPr txBox="1"/>
          <p:nvPr/>
        </p:nvSpPr>
        <p:spPr>
          <a:xfrm>
            <a:off x="2998693" y="2312895"/>
            <a:ext cx="2111188" cy="400110"/>
          </a:xfrm>
          <a:prstGeom prst="rect">
            <a:avLst/>
          </a:prstGeom>
          <a:noFill/>
        </p:spPr>
        <p:txBody>
          <a:bodyPr wrap="square" rtlCol="0">
            <a:spAutoFit/>
          </a:bodyPr>
          <a:lstStyle/>
          <a:p>
            <a:pPr algn="ctr"/>
            <a:r>
              <a:rPr lang="en-US" sz="2000" b="1" dirty="0" smtClean="0">
                <a:solidFill>
                  <a:schemeClr val="accent2">
                    <a:lumMod val="50000"/>
                  </a:schemeClr>
                </a:solidFill>
              </a:rPr>
              <a:t>From Semispace</a:t>
            </a:r>
            <a:endParaRPr lang="en-US" sz="2000" b="1" dirty="0">
              <a:solidFill>
                <a:schemeClr val="accent2">
                  <a:lumMod val="50000"/>
                </a:schemeClr>
              </a:solidFill>
            </a:endParaRPr>
          </a:p>
        </p:txBody>
      </p:sp>
      <p:sp>
        <p:nvSpPr>
          <p:cNvPr id="8" name="TextBox 7"/>
          <p:cNvSpPr txBox="1"/>
          <p:nvPr/>
        </p:nvSpPr>
        <p:spPr>
          <a:xfrm>
            <a:off x="7837393" y="2312895"/>
            <a:ext cx="2111188" cy="400110"/>
          </a:xfrm>
          <a:prstGeom prst="rect">
            <a:avLst/>
          </a:prstGeom>
          <a:noFill/>
        </p:spPr>
        <p:txBody>
          <a:bodyPr wrap="square" rtlCol="0">
            <a:spAutoFit/>
          </a:bodyPr>
          <a:lstStyle/>
          <a:p>
            <a:pPr algn="ctr"/>
            <a:r>
              <a:rPr lang="en-US" sz="2000" b="1" dirty="0" smtClean="0">
                <a:solidFill>
                  <a:srgbClr val="002060"/>
                </a:solidFill>
              </a:rPr>
              <a:t>To Semispace</a:t>
            </a:r>
            <a:endParaRPr lang="en-US" sz="2000" b="1" dirty="0">
              <a:solidFill>
                <a:srgbClr val="002060"/>
              </a:solidFill>
            </a:endParaRPr>
          </a:p>
        </p:txBody>
      </p:sp>
    </p:spTree>
    <p:extLst>
      <p:ext uri="{BB962C8B-B14F-4D97-AF65-F5344CB8AC3E}">
        <p14:creationId xmlns:p14="http://schemas.microsoft.com/office/powerpoint/2010/main" val="11044616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Copying Garbage Collectors in Action</a:t>
            </a:r>
            <a:endParaRPr lang="en-US" dirty="0"/>
          </a:p>
        </p:txBody>
      </p:sp>
      <p:sp>
        <p:nvSpPr>
          <p:cNvPr id="4" name="Slide Number Placeholder 3"/>
          <p:cNvSpPr>
            <a:spLocks noGrp="1"/>
          </p:cNvSpPr>
          <p:nvPr>
            <p:ph type="sldNum" sz="quarter" idx="12"/>
          </p:nvPr>
        </p:nvSpPr>
        <p:spPr/>
        <p:txBody>
          <a:bodyPr/>
          <a:lstStyle/>
          <a:p>
            <a:fld id="{EE645454-5A07-423E-8617-7239B6B66F68}" type="slidenum">
              <a:rPr lang="en-US" smtClean="0"/>
              <a:t>62</a:t>
            </a:fld>
            <a:endParaRPr lang="en-US"/>
          </a:p>
        </p:txBody>
      </p:sp>
      <p:pic>
        <p:nvPicPr>
          <p:cNvPr id="3" name="Picture 2"/>
          <p:cNvPicPr>
            <a:picLocks noChangeAspect="1"/>
          </p:cNvPicPr>
          <p:nvPr/>
        </p:nvPicPr>
        <p:blipFill rotWithShape="1">
          <a:blip r:embed="rId2"/>
          <a:srcRect t="2584" b="5953"/>
          <a:stretch/>
        </p:blipFill>
        <p:spPr>
          <a:xfrm>
            <a:off x="1817594" y="2001557"/>
            <a:ext cx="8906435" cy="4719918"/>
          </a:xfrm>
          <a:prstGeom prst="rect">
            <a:avLst/>
          </a:prstGeom>
          <a:ln w="19050">
            <a:solidFill>
              <a:schemeClr val="accent4">
                <a:lumMod val="75000"/>
              </a:schemeClr>
            </a:solidFill>
            <a:prstDash val="dash"/>
          </a:ln>
        </p:spPr>
      </p:pic>
      <p:sp>
        <p:nvSpPr>
          <p:cNvPr id="8" name="TextBox 7"/>
          <p:cNvSpPr txBox="1"/>
          <p:nvPr/>
        </p:nvSpPr>
        <p:spPr>
          <a:xfrm>
            <a:off x="1555375" y="1193529"/>
            <a:ext cx="9430871" cy="461665"/>
          </a:xfrm>
          <a:prstGeom prst="rect">
            <a:avLst/>
          </a:prstGeom>
          <a:noFill/>
        </p:spPr>
        <p:txBody>
          <a:bodyPr wrap="square" rtlCol="0">
            <a:spAutoFit/>
          </a:bodyPr>
          <a:lstStyle/>
          <a:p>
            <a:pPr algn="ctr"/>
            <a:r>
              <a:rPr lang="en-US" sz="2400" i="1" dirty="0" smtClean="0">
                <a:solidFill>
                  <a:srgbClr val="0070C0"/>
                </a:solidFill>
              </a:rPr>
              <a:t>One run of GC complete. Roles of ‘From’ and ‘To’ semispaces are reversed</a:t>
            </a:r>
            <a:endParaRPr lang="en-US" sz="2400" i="1" dirty="0">
              <a:solidFill>
                <a:srgbClr val="0070C0"/>
              </a:solidFill>
            </a:endParaRPr>
          </a:p>
        </p:txBody>
      </p:sp>
      <p:sp>
        <p:nvSpPr>
          <p:cNvPr id="9" name="TextBox 8"/>
          <p:cNvSpPr txBox="1"/>
          <p:nvPr/>
        </p:nvSpPr>
        <p:spPr>
          <a:xfrm>
            <a:off x="2998693" y="2312895"/>
            <a:ext cx="2111188" cy="400110"/>
          </a:xfrm>
          <a:prstGeom prst="rect">
            <a:avLst/>
          </a:prstGeom>
          <a:noFill/>
        </p:spPr>
        <p:txBody>
          <a:bodyPr wrap="square" rtlCol="0">
            <a:spAutoFit/>
          </a:bodyPr>
          <a:lstStyle/>
          <a:p>
            <a:pPr algn="ctr"/>
            <a:r>
              <a:rPr lang="en-US" sz="2000" b="1" dirty="0" smtClean="0">
                <a:solidFill>
                  <a:schemeClr val="accent2">
                    <a:lumMod val="50000"/>
                  </a:schemeClr>
                </a:solidFill>
              </a:rPr>
              <a:t>From Semispace</a:t>
            </a:r>
            <a:endParaRPr lang="en-US" sz="2000" b="1" dirty="0">
              <a:solidFill>
                <a:schemeClr val="accent2">
                  <a:lumMod val="50000"/>
                </a:schemeClr>
              </a:solidFill>
            </a:endParaRPr>
          </a:p>
        </p:txBody>
      </p:sp>
      <p:sp>
        <p:nvSpPr>
          <p:cNvPr id="10" name="TextBox 9"/>
          <p:cNvSpPr txBox="1"/>
          <p:nvPr/>
        </p:nvSpPr>
        <p:spPr>
          <a:xfrm>
            <a:off x="7837393" y="2312895"/>
            <a:ext cx="2111188" cy="400110"/>
          </a:xfrm>
          <a:prstGeom prst="rect">
            <a:avLst/>
          </a:prstGeom>
          <a:noFill/>
        </p:spPr>
        <p:txBody>
          <a:bodyPr wrap="square" rtlCol="0">
            <a:spAutoFit/>
          </a:bodyPr>
          <a:lstStyle/>
          <a:p>
            <a:pPr algn="ctr"/>
            <a:r>
              <a:rPr lang="en-US" sz="2000" b="1" dirty="0" smtClean="0">
                <a:solidFill>
                  <a:srgbClr val="002060"/>
                </a:solidFill>
              </a:rPr>
              <a:t>To Semispace</a:t>
            </a:r>
            <a:endParaRPr lang="en-US" sz="2000" b="1" dirty="0">
              <a:solidFill>
                <a:srgbClr val="002060"/>
              </a:solidFill>
            </a:endParaRPr>
          </a:p>
        </p:txBody>
      </p:sp>
    </p:spTree>
    <p:extLst>
      <p:ext uri="{BB962C8B-B14F-4D97-AF65-F5344CB8AC3E}">
        <p14:creationId xmlns:p14="http://schemas.microsoft.com/office/powerpoint/2010/main" val="6460418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236"/>
            <a:ext cx="10515600" cy="578223"/>
          </a:xfrm>
        </p:spPr>
        <p:txBody>
          <a:bodyPr>
            <a:normAutofit fontScale="90000"/>
          </a:bodyPr>
          <a:lstStyle/>
          <a:p>
            <a:pPr algn="ctr"/>
            <a:r>
              <a:rPr lang="en-US" dirty="0" smtClean="0"/>
              <a:t> Cheney’s Copying Collector</a:t>
            </a:r>
            <a:endParaRPr lang="en-US" dirty="0"/>
          </a:p>
        </p:txBody>
      </p:sp>
      <p:sp>
        <p:nvSpPr>
          <p:cNvPr id="6" name="Content Placeholder 2"/>
          <p:cNvSpPr>
            <a:spLocks noGrp="1"/>
          </p:cNvSpPr>
          <p:nvPr>
            <p:ph idx="1"/>
          </p:nvPr>
        </p:nvSpPr>
        <p:spPr>
          <a:xfrm>
            <a:off x="179296" y="810466"/>
            <a:ext cx="5562598" cy="5728446"/>
          </a:xfrm>
          <a:ln>
            <a:solidFill>
              <a:srgbClr val="7030A0"/>
            </a:solidFill>
            <a:prstDash val="dash"/>
          </a:ln>
        </p:spPr>
        <p:txBody>
          <a:bodyPr vert="horz" lIns="91440" tIns="45720" rIns="91440" bIns="45720" rtlCol="0">
            <a:noAutofit/>
          </a:bodyPr>
          <a:lstStyle/>
          <a:p>
            <a:pPr>
              <a:lnSpc>
                <a:spcPct val="100000"/>
              </a:lnSpc>
              <a:spcBef>
                <a:spcPts val="0"/>
              </a:spcBef>
              <a:spcAft>
                <a:spcPts val="600"/>
              </a:spcAft>
            </a:pPr>
            <a:r>
              <a:rPr lang="en-US" sz="2400" dirty="0" smtClean="0">
                <a:solidFill>
                  <a:schemeClr val="accent5">
                    <a:lumMod val="75000"/>
                  </a:schemeClr>
                </a:solidFill>
              </a:rPr>
              <a:t>Algorithm</a:t>
            </a:r>
            <a:r>
              <a:rPr lang="en-US" sz="2400" dirty="0" smtClean="0"/>
              <a:t>:  Cheney’s Copying Collector</a:t>
            </a:r>
          </a:p>
          <a:p>
            <a:pPr>
              <a:lnSpc>
                <a:spcPct val="100000"/>
              </a:lnSpc>
              <a:spcBef>
                <a:spcPts val="0"/>
              </a:spcBef>
              <a:spcAft>
                <a:spcPts val="600"/>
              </a:spcAft>
            </a:pPr>
            <a:r>
              <a:rPr lang="en-US" sz="2400" dirty="0" smtClean="0">
                <a:solidFill>
                  <a:schemeClr val="accent6">
                    <a:lumMod val="75000"/>
                  </a:schemeClr>
                </a:solidFill>
              </a:rPr>
              <a:t>Input</a:t>
            </a:r>
          </a:p>
          <a:p>
            <a:pPr lvl="1">
              <a:lnSpc>
                <a:spcPct val="100000"/>
              </a:lnSpc>
              <a:spcBef>
                <a:spcPts val="0"/>
              </a:spcBef>
            </a:pPr>
            <a:r>
              <a:rPr lang="en-US" dirty="0" smtClean="0"/>
              <a:t>A root set of objects,</a:t>
            </a:r>
          </a:p>
          <a:p>
            <a:pPr lvl="1">
              <a:lnSpc>
                <a:spcPct val="100000"/>
              </a:lnSpc>
              <a:spcBef>
                <a:spcPts val="0"/>
              </a:spcBef>
            </a:pPr>
            <a:r>
              <a:rPr lang="en-US" dirty="0"/>
              <a:t>a</a:t>
            </a:r>
            <a:r>
              <a:rPr lang="en-US" dirty="0" smtClean="0"/>
              <a:t> heap consisting of two semispaces</a:t>
            </a:r>
          </a:p>
          <a:p>
            <a:pPr lvl="2">
              <a:lnSpc>
                <a:spcPct val="100000"/>
              </a:lnSpc>
              <a:spcBef>
                <a:spcPts val="0"/>
              </a:spcBef>
            </a:pPr>
            <a:r>
              <a:rPr lang="en-US" sz="2400" i="1" dirty="0" smtClean="0">
                <a:solidFill>
                  <a:schemeClr val="accent2">
                    <a:lumMod val="75000"/>
                  </a:schemeClr>
                </a:solidFill>
              </a:rPr>
              <a:t>From</a:t>
            </a:r>
            <a:r>
              <a:rPr lang="en-US" sz="2400" dirty="0" smtClean="0">
                <a:solidFill>
                  <a:schemeClr val="accent2">
                    <a:lumMod val="75000"/>
                  </a:schemeClr>
                </a:solidFill>
              </a:rPr>
              <a:t> </a:t>
            </a:r>
            <a:r>
              <a:rPr lang="en-US" sz="2400" dirty="0" smtClean="0"/>
              <a:t>semispace containing allocated objects</a:t>
            </a:r>
          </a:p>
          <a:p>
            <a:pPr lvl="2">
              <a:lnSpc>
                <a:spcPct val="100000"/>
              </a:lnSpc>
              <a:spcBef>
                <a:spcPts val="0"/>
              </a:spcBef>
            </a:pPr>
            <a:r>
              <a:rPr lang="en-US" sz="2400" i="1" dirty="0" smtClean="0">
                <a:solidFill>
                  <a:schemeClr val="accent6">
                    <a:lumMod val="75000"/>
                  </a:schemeClr>
                </a:solidFill>
              </a:rPr>
              <a:t>To</a:t>
            </a:r>
            <a:r>
              <a:rPr lang="en-US" sz="2400" dirty="0" smtClean="0">
                <a:solidFill>
                  <a:schemeClr val="accent6">
                    <a:lumMod val="75000"/>
                  </a:schemeClr>
                </a:solidFill>
              </a:rPr>
              <a:t> </a:t>
            </a:r>
            <a:r>
              <a:rPr lang="en-US" sz="2400" dirty="0" smtClean="0"/>
              <a:t>semispace which is free</a:t>
            </a:r>
            <a:endParaRPr lang="en-US" dirty="0" smtClean="0"/>
          </a:p>
          <a:p>
            <a:pPr>
              <a:lnSpc>
                <a:spcPct val="100000"/>
              </a:lnSpc>
              <a:spcBef>
                <a:spcPts val="0"/>
              </a:spcBef>
              <a:spcAft>
                <a:spcPts val="600"/>
              </a:spcAft>
            </a:pPr>
            <a:r>
              <a:rPr lang="en-US" dirty="0" smtClean="0">
                <a:solidFill>
                  <a:srgbClr val="7030A0"/>
                </a:solidFill>
              </a:rPr>
              <a:t>Output</a:t>
            </a:r>
          </a:p>
          <a:p>
            <a:pPr lvl="1">
              <a:lnSpc>
                <a:spcPct val="100000"/>
              </a:lnSpc>
              <a:spcBef>
                <a:spcPts val="0"/>
              </a:spcBef>
              <a:spcAft>
                <a:spcPts val="600"/>
              </a:spcAft>
            </a:pPr>
            <a:r>
              <a:rPr lang="en-US" i="1" dirty="0">
                <a:solidFill>
                  <a:schemeClr val="accent6">
                    <a:lumMod val="75000"/>
                  </a:schemeClr>
                </a:solidFill>
              </a:rPr>
              <a:t>To</a:t>
            </a:r>
            <a:r>
              <a:rPr lang="en-US" dirty="0">
                <a:solidFill>
                  <a:schemeClr val="accent6">
                    <a:lumMod val="75000"/>
                  </a:schemeClr>
                </a:solidFill>
              </a:rPr>
              <a:t> </a:t>
            </a:r>
            <a:r>
              <a:rPr lang="en-US" dirty="0" smtClean="0"/>
              <a:t>semispace holds all the allocated objects</a:t>
            </a:r>
          </a:p>
          <a:p>
            <a:pPr lvl="1">
              <a:lnSpc>
                <a:spcPct val="100000"/>
              </a:lnSpc>
              <a:spcBef>
                <a:spcPts val="0"/>
              </a:spcBef>
              <a:spcAft>
                <a:spcPts val="600"/>
              </a:spcAft>
            </a:pPr>
            <a:r>
              <a:rPr lang="en-US" dirty="0" smtClean="0"/>
              <a:t>A free pointer pointing to the start of free space in the </a:t>
            </a:r>
            <a:r>
              <a:rPr lang="en-US" i="1" dirty="0" smtClean="0">
                <a:solidFill>
                  <a:schemeClr val="accent6">
                    <a:lumMod val="75000"/>
                  </a:schemeClr>
                </a:solidFill>
              </a:rPr>
              <a:t>To</a:t>
            </a:r>
            <a:r>
              <a:rPr lang="en-US" dirty="0" smtClean="0">
                <a:solidFill>
                  <a:schemeClr val="accent6">
                    <a:lumMod val="75000"/>
                  </a:schemeClr>
                </a:solidFill>
              </a:rPr>
              <a:t> </a:t>
            </a:r>
            <a:r>
              <a:rPr lang="en-US" dirty="0" smtClean="0"/>
              <a:t>semispace</a:t>
            </a:r>
          </a:p>
          <a:p>
            <a:pPr lvl="1">
              <a:lnSpc>
                <a:spcPct val="100000"/>
              </a:lnSpc>
              <a:spcBef>
                <a:spcPts val="0"/>
              </a:spcBef>
              <a:spcAft>
                <a:spcPts val="600"/>
              </a:spcAft>
            </a:pPr>
            <a:r>
              <a:rPr lang="en-US" i="1" dirty="0">
                <a:solidFill>
                  <a:schemeClr val="accent2">
                    <a:lumMod val="75000"/>
                  </a:schemeClr>
                </a:solidFill>
              </a:rPr>
              <a:t>From</a:t>
            </a:r>
            <a:r>
              <a:rPr lang="en-US" dirty="0">
                <a:solidFill>
                  <a:schemeClr val="accent2">
                    <a:lumMod val="75000"/>
                  </a:schemeClr>
                </a:solidFill>
              </a:rPr>
              <a:t> </a:t>
            </a:r>
            <a:r>
              <a:rPr lang="en-US" dirty="0" smtClean="0"/>
              <a:t>semispace is completely free</a:t>
            </a:r>
          </a:p>
        </p:txBody>
      </p:sp>
      <p:sp>
        <p:nvSpPr>
          <p:cNvPr id="7" name="Slide Number Placeholder 6"/>
          <p:cNvSpPr>
            <a:spLocks noGrp="1"/>
          </p:cNvSpPr>
          <p:nvPr>
            <p:ph type="sldNum" sz="quarter" idx="12"/>
          </p:nvPr>
        </p:nvSpPr>
        <p:spPr/>
        <p:txBody>
          <a:bodyPr/>
          <a:lstStyle/>
          <a:p>
            <a:fld id="{EE645454-5A07-423E-8617-7239B6B66F68}" type="slidenum">
              <a:rPr lang="en-US" smtClean="0"/>
              <a:t>63</a:t>
            </a:fld>
            <a:endParaRPr lang="en-US"/>
          </a:p>
        </p:txBody>
      </p:sp>
      <p:pic>
        <p:nvPicPr>
          <p:cNvPr id="5" name="Picture 4"/>
          <p:cNvPicPr>
            <a:picLocks noChangeAspect="1"/>
          </p:cNvPicPr>
          <p:nvPr/>
        </p:nvPicPr>
        <p:blipFill>
          <a:blip r:embed="rId2"/>
          <a:stretch>
            <a:fillRect/>
          </a:stretch>
        </p:blipFill>
        <p:spPr>
          <a:xfrm>
            <a:off x="5926618" y="821112"/>
            <a:ext cx="6162288" cy="5588592"/>
          </a:xfrm>
          <a:prstGeom prst="rect">
            <a:avLst/>
          </a:prstGeom>
          <a:ln w="19050">
            <a:solidFill>
              <a:schemeClr val="accent4">
                <a:lumMod val="75000"/>
              </a:schemeClr>
            </a:solidFill>
            <a:prstDash val="dash"/>
          </a:ln>
        </p:spPr>
      </p:pic>
    </p:spTree>
    <p:extLst>
      <p:ext uri="{BB962C8B-B14F-4D97-AF65-F5344CB8AC3E}">
        <p14:creationId xmlns:p14="http://schemas.microsoft.com/office/powerpoint/2010/main" val="10712793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a:ln>
            <a:noFill/>
          </a:ln>
        </p:spPr>
        <p:txBody>
          <a:bodyPr>
            <a:normAutofit/>
          </a:bodyPr>
          <a:lstStyle/>
          <a:p>
            <a:pPr algn="ctr"/>
            <a:r>
              <a:rPr lang="en-US" dirty="0" smtClean="0"/>
              <a:t> Cheney’s Copying Collector</a:t>
            </a:r>
            <a:endParaRPr lang="en-US" dirty="0"/>
          </a:p>
        </p:txBody>
      </p:sp>
      <p:sp>
        <p:nvSpPr>
          <p:cNvPr id="6" name="Content Placeholder 2"/>
          <p:cNvSpPr>
            <a:spLocks noGrp="1"/>
          </p:cNvSpPr>
          <p:nvPr>
            <p:ph idx="1"/>
          </p:nvPr>
        </p:nvSpPr>
        <p:spPr>
          <a:xfrm>
            <a:off x="457199" y="914401"/>
            <a:ext cx="11481547" cy="5728446"/>
          </a:xfrm>
          <a:ln>
            <a:noFill/>
            <a:prstDash val="dash"/>
          </a:ln>
        </p:spPr>
        <p:txBody>
          <a:bodyPr>
            <a:noAutofit/>
          </a:bodyPr>
          <a:lstStyle/>
          <a:p>
            <a:pPr>
              <a:lnSpc>
                <a:spcPct val="100000"/>
              </a:lnSpc>
              <a:spcBef>
                <a:spcPts val="0"/>
              </a:spcBef>
              <a:spcAft>
                <a:spcPts val="600"/>
              </a:spcAft>
            </a:pPr>
            <a:r>
              <a:rPr lang="en-US" sz="3200" dirty="0" smtClean="0">
                <a:solidFill>
                  <a:srgbClr val="00B0F0"/>
                </a:solidFill>
              </a:rPr>
              <a:t>Advantage</a:t>
            </a:r>
            <a:endParaRPr lang="en-US" sz="3600" dirty="0" smtClean="0">
              <a:solidFill>
                <a:srgbClr val="00B0F0"/>
              </a:solidFill>
            </a:endParaRPr>
          </a:p>
          <a:p>
            <a:pPr lvl="1">
              <a:lnSpc>
                <a:spcPct val="100000"/>
              </a:lnSpc>
              <a:spcBef>
                <a:spcPts val="0"/>
              </a:spcBef>
              <a:spcAft>
                <a:spcPts val="600"/>
              </a:spcAft>
            </a:pPr>
            <a:r>
              <a:rPr lang="en-US" sz="2800" dirty="0" smtClean="0"/>
              <a:t>Does </a:t>
            </a:r>
            <a:r>
              <a:rPr lang="en-US" sz="2800" dirty="0"/>
              <a:t>not touch any of the unreachable objects. </a:t>
            </a:r>
            <a:endParaRPr lang="en-US" sz="2800" dirty="0" smtClean="0"/>
          </a:p>
          <a:p>
            <a:pPr>
              <a:lnSpc>
                <a:spcPct val="100000"/>
              </a:lnSpc>
              <a:spcBef>
                <a:spcPts val="0"/>
              </a:spcBef>
              <a:spcAft>
                <a:spcPts val="600"/>
              </a:spcAft>
            </a:pPr>
            <a:r>
              <a:rPr lang="en-US" sz="3200" dirty="0" smtClean="0">
                <a:solidFill>
                  <a:srgbClr val="FF0000"/>
                </a:solidFill>
              </a:rPr>
              <a:t>Disadvantage</a:t>
            </a:r>
            <a:endParaRPr lang="en-US" sz="3600" dirty="0" smtClean="0">
              <a:solidFill>
                <a:srgbClr val="FF0000"/>
              </a:solidFill>
            </a:endParaRPr>
          </a:p>
          <a:p>
            <a:pPr lvl="1">
              <a:lnSpc>
                <a:spcPct val="100000"/>
              </a:lnSpc>
              <a:spcBef>
                <a:spcPts val="0"/>
              </a:spcBef>
              <a:spcAft>
                <a:spcPts val="600"/>
              </a:spcAft>
            </a:pPr>
            <a:r>
              <a:rPr lang="en-US" sz="2800" dirty="0" smtClean="0"/>
              <a:t>Moving the </a:t>
            </a:r>
            <a:r>
              <a:rPr lang="en-US" sz="2800" dirty="0"/>
              <a:t>contents of all the reachable </a:t>
            </a:r>
            <a:r>
              <a:rPr lang="en-US" sz="2800" dirty="0" smtClean="0"/>
              <a:t>objects expensive especially for </a:t>
            </a:r>
          </a:p>
          <a:p>
            <a:pPr lvl="2">
              <a:lnSpc>
                <a:spcPct val="100000"/>
              </a:lnSpc>
              <a:spcBef>
                <a:spcPts val="0"/>
              </a:spcBef>
              <a:spcAft>
                <a:spcPts val="600"/>
              </a:spcAft>
            </a:pPr>
            <a:r>
              <a:rPr lang="en-US" sz="2800" dirty="0" smtClean="0"/>
              <a:t>large </a:t>
            </a:r>
            <a:r>
              <a:rPr lang="en-US" sz="2800" dirty="0"/>
              <a:t>objects and </a:t>
            </a:r>
            <a:endParaRPr lang="en-US" sz="2800" dirty="0" smtClean="0"/>
          </a:p>
          <a:p>
            <a:pPr lvl="2">
              <a:lnSpc>
                <a:spcPct val="100000"/>
              </a:lnSpc>
              <a:spcBef>
                <a:spcPts val="0"/>
              </a:spcBef>
              <a:spcAft>
                <a:spcPts val="600"/>
              </a:spcAft>
            </a:pPr>
            <a:r>
              <a:rPr lang="en-US" sz="2800" dirty="0" smtClean="0"/>
              <a:t>long-lived </a:t>
            </a:r>
            <a:r>
              <a:rPr lang="en-US" sz="2800" dirty="0"/>
              <a:t>objects that survive multiple rounds of </a:t>
            </a:r>
            <a:r>
              <a:rPr lang="en-US" sz="2800" dirty="0" smtClean="0"/>
              <a:t>garbage collection</a:t>
            </a:r>
            <a:r>
              <a:rPr lang="en-US" sz="2800" dirty="0"/>
              <a:t>. </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t>
            </a:r>
          </a:p>
        </p:txBody>
      </p:sp>
      <p:sp>
        <p:nvSpPr>
          <p:cNvPr id="4" name="Slide Number Placeholder 3"/>
          <p:cNvSpPr>
            <a:spLocks noGrp="1"/>
          </p:cNvSpPr>
          <p:nvPr>
            <p:ph type="sldNum" sz="quarter" idx="12"/>
          </p:nvPr>
        </p:nvSpPr>
        <p:spPr/>
        <p:txBody>
          <a:bodyPr/>
          <a:lstStyle/>
          <a:p>
            <a:fld id="{EE645454-5A07-423E-8617-7239B6B66F68}" type="slidenum">
              <a:rPr lang="en-US" smtClean="0"/>
              <a:t>64</a:t>
            </a:fld>
            <a:endParaRPr lang="en-US"/>
          </a:p>
        </p:txBody>
      </p:sp>
    </p:spTree>
    <p:extLst>
      <p:ext uri="{BB962C8B-B14F-4D97-AF65-F5344CB8AC3E}">
        <p14:creationId xmlns:p14="http://schemas.microsoft.com/office/powerpoint/2010/main" val="18274716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8"/>
            <a:ext cx="10515600" cy="699248"/>
          </a:xfrm>
        </p:spPr>
        <p:txBody>
          <a:bodyPr>
            <a:normAutofit/>
          </a:bodyPr>
          <a:lstStyle/>
          <a:p>
            <a:pPr algn="ctr"/>
            <a:r>
              <a:rPr lang="en-US" dirty="0" smtClean="0"/>
              <a:t> </a:t>
            </a:r>
            <a:r>
              <a:rPr lang="en-US" dirty="0"/>
              <a:t>Comparing Costs</a:t>
            </a:r>
            <a:r>
              <a:rPr lang="en-US" dirty="0" smtClean="0"/>
              <a:t> </a:t>
            </a:r>
            <a:endParaRPr lang="en-US" dirty="0"/>
          </a:p>
        </p:txBody>
      </p:sp>
      <p:sp>
        <p:nvSpPr>
          <p:cNvPr id="6" name="Content Placeholder 2"/>
          <p:cNvSpPr>
            <a:spLocks noGrp="1"/>
          </p:cNvSpPr>
          <p:nvPr>
            <p:ph idx="1"/>
          </p:nvPr>
        </p:nvSpPr>
        <p:spPr>
          <a:xfrm>
            <a:off x="242047" y="993122"/>
            <a:ext cx="11712387" cy="5728446"/>
          </a:xfrm>
          <a:ln>
            <a:noFill/>
            <a:prstDash val="dash"/>
          </a:ln>
        </p:spPr>
        <p:txBody>
          <a:bodyPr>
            <a:noAutofit/>
          </a:bodyPr>
          <a:lstStyle/>
          <a:p>
            <a:pPr>
              <a:lnSpc>
                <a:spcPct val="150000"/>
              </a:lnSpc>
              <a:spcBef>
                <a:spcPts val="600"/>
              </a:spcBef>
              <a:spcAft>
                <a:spcPts val="600"/>
              </a:spcAft>
            </a:pPr>
            <a:r>
              <a:rPr lang="en-US" dirty="0">
                <a:solidFill>
                  <a:schemeClr val="accent5">
                    <a:lumMod val="75000"/>
                  </a:schemeClr>
                </a:solidFill>
              </a:rPr>
              <a:t>Basic </a:t>
            </a:r>
            <a:r>
              <a:rPr lang="en-US" dirty="0" smtClean="0">
                <a:solidFill>
                  <a:schemeClr val="accent5">
                    <a:lumMod val="75000"/>
                  </a:schemeClr>
                </a:solidFill>
              </a:rPr>
              <a:t>Mark-and-Sweep</a:t>
            </a:r>
            <a:r>
              <a:rPr lang="en-US" dirty="0" smtClean="0"/>
              <a:t>: </a:t>
            </a:r>
            <a:r>
              <a:rPr lang="en-US" dirty="0"/>
              <a:t>Proportional to the number </a:t>
            </a:r>
            <a:r>
              <a:rPr lang="en-US" dirty="0" smtClean="0"/>
              <a:t>of chunks </a:t>
            </a:r>
            <a:r>
              <a:rPr lang="en-US" dirty="0"/>
              <a:t>in the </a:t>
            </a:r>
            <a:r>
              <a:rPr lang="en-US" dirty="0" smtClean="0"/>
              <a:t>heap.</a:t>
            </a:r>
          </a:p>
          <a:p>
            <a:pPr>
              <a:lnSpc>
                <a:spcPct val="150000"/>
              </a:lnSpc>
              <a:spcBef>
                <a:spcPts val="600"/>
              </a:spcBef>
              <a:spcAft>
                <a:spcPts val="600"/>
              </a:spcAft>
            </a:pPr>
            <a:r>
              <a:rPr lang="en-US" dirty="0" smtClean="0">
                <a:solidFill>
                  <a:schemeClr val="accent6">
                    <a:lumMod val="75000"/>
                  </a:schemeClr>
                </a:solidFill>
              </a:rPr>
              <a:t>Baker's Mark-and-Sweep</a:t>
            </a:r>
            <a:r>
              <a:rPr lang="en-US" dirty="0" smtClean="0"/>
              <a:t>: </a:t>
            </a:r>
            <a:r>
              <a:rPr lang="en-US" dirty="0"/>
              <a:t>Proportional to the </a:t>
            </a:r>
            <a:r>
              <a:rPr lang="en-US" dirty="0" smtClean="0"/>
              <a:t>number of </a:t>
            </a:r>
            <a:r>
              <a:rPr lang="en-US" dirty="0"/>
              <a:t>reached </a:t>
            </a:r>
            <a:r>
              <a:rPr lang="en-US" dirty="0" smtClean="0"/>
              <a:t>objects.</a:t>
            </a:r>
          </a:p>
          <a:p>
            <a:pPr>
              <a:lnSpc>
                <a:spcPct val="100000"/>
              </a:lnSpc>
              <a:spcBef>
                <a:spcPts val="600"/>
              </a:spcBef>
              <a:spcAft>
                <a:spcPts val="600"/>
              </a:spcAft>
            </a:pPr>
            <a:r>
              <a:rPr lang="en-US" dirty="0" smtClean="0">
                <a:solidFill>
                  <a:schemeClr val="accent5">
                    <a:lumMod val="50000"/>
                  </a:schemeClr>
                </a:solidFill>
              </a:rPr>
              <a:t>Basic Mark-and-Compact</a:t>
            </a:r>
            <a:r>
              <a:rPr lang="en-US" dirty="0" smtClean="0"/>
              <a:t>: </a:t>
            </a:r>
            <a:r>
              <a:rPr lang="en-US" dirty="0"/>
              <a:t>Proportional to the </a:t>
            </a:r>
            <a:r>
              <a:rPr lang="en-US" dirty="0" smtClean="0"/>
              <a:t>number of </a:t>
            </a:r>
            <a:r>
              <a:rPr lang="en-US" dirty="0"/>
              <a:t>chunks in the heap plus the total size of the reached </a:t>
            </a:r>
            <a:r>
              <a:rPr lang="en-US" dirty="0" smtClean="0"/>
              <a:t>objects</a:t>
            </a:r>
          </a:p>
          <a:p>
            <a:pPr>
              <a:lnSpc>
                <a:spcPct val="100000"/>
              </a:lnSpc>
              <a:spcBef>
                <a:spcPts val="600"/>
              </a:spcBef>
              <a:spcAft>
                <a:spcPts val="600"/>
              </a:spcAft>
            </a:pPr>
            <a:r>
              <a:rPr lang="en-US" dirty="0" smtClean="0">
                <a:solidFill>
                  <a:schemeClr val="accent6">
                    <a:lumMod val="50000"/>
                  </a:schemeClr>
                </a:solidFill>
              </a:rPr>
              <a:t>Cheney's </a:t>
            </a:r>
            <a:r>
              <a:rPr lang="en-US" dirty="0">
                <a:solidFill>
                  <a:schemeClr val="accent6">
                    <a:lumMod val="50000"/>
                  </a:schemeClr>
                </a:solidFill>
              </a:rPr>
              <a:t>Copying </a:t>
            </a:r>
            <a:r>
              <a:rPr lang="en-US" dirty="0" smtClean="0">
                <a:solidFill>
                  <a:schemeClr val="accent6">
                    <a:lumMod val="50000"/>
                  </a:schemeClr>
                </a:solidFill>
              </a:rPr>
              <a:t>Collector</a:t>
            </a:r>
            <a:r>
              <a:rPr lang="en-US" dirty="0" smtClean="0"/>
              <a:t>: </a:t>
            </a:r>
            <a:r>
              <a:rPr lang="en-US" dirty="0"/>
              <a:t>Proportional to the </a:t>
            </a:r>
            <a:r>
              <a:rPr lang="en-US" dirty="0" smtClean="0"/>
              <a:t>total size </a:t>
            </a:r>
            <a:r>
              <a:rPr lang="en-US" dirty="0"/>
              <a:t>of the reached objects</a:t>
            </a:r>
            <a:r>
              <a:rPr lang="en-US" dirty="0" smtClean="0"/>
              <a:t> </a:t>
            </a:r>
            <a:br>
              <a:rPr lang="en-US" dirty="0" smtClean="0"/>
            </a:br>
            <a:endParaRPr lang="en-US" sz="2400" dirty="0" smtClean="0"/>
          </a:p>
        </p:txBody>
      </p:sp>
      <p:sp>
        <p:nvSpPr>
          <p:cNvPr id="4" name="Slide Number Placeholder 3"/>
          <p:cNvSpPr>
            <a:spLocks noGrp="1"/>
          </p:cNvSpPr>
          <p:nvPr>
            <p:ph type="sldNum" sz="quarter" idx="12"/>
          </p:nvPr>
        </p:nvSpPr>
        <p:spPr/>
        <p:txBody>
          <a:bodyPr/>
          <a:lstStyle/>
          <a:p>
            <a:fld id="{EE645454-5A07-423E-8617-7239B6B66F68}" type="slidenum">
              <a:rPr lang="en-US" smtClean="0"/>
              <a:t>65</a:t>
            </a:fld>
            <a:endParaRPr lang="en-US"/>
          </a:p>
        </p:txBody>
      </p:sp>
    </p:spTree>
    <p:extLst>
      <p:ext uri="{BB962C8B-B14F-4D97-AF65-F5344CB8AC3E}">
        <p14:creationId xmlns:p14="http://schemas.microsoft.com/office/powerpoint/2010/main" val="37804671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26"/>
            <a:ext cx="10515600" cy="1325563"/>
          </a:xfrm>
          <a:effectLst>
            <a:outerShdw blurRad="50800" dist="38100" dir="2700000" algn="tl" rotWithShape="0">
              <a:prstClr val="black">
                <a:alpha val="40000"/>
              </a:prstClr>
            </a:outerShdw>
          </a:effectLst>
        </p:spPr>
        <p:txBody>
          <a:bodyPr>
            <a:normAutofit/>
          </a:bodyPr>
          <a:lstStyle/>
          <a:p>
            <a:pPr algn="ctr"/>
            <a:r>
              <a:rPr lang="en-US" sz="5000" dirty="0">
                <a:solidFill>
                  <a:schemeClr val="tx2">
                    <a:lumMod val="50000"/>
                  </a:schemeClr>
                </a:solidFill>
                <a:latin typeface="Candara" panose="020E0502030303020204" pitchFamily="34" charset="0"/>
              </a:rPr>
              <a:t>Reference</a:t>
            </a:r>
          </a:p>
        </p:txBody>
      </p:sp>
      <p:sp>
        <p:nvSpPr>
          <p:cNvPr id="3" name="Content Placeholder 2"/>
          <p:cNvSpPr>
            <a:spLocks noGrp="1"/>
          </p:cNvSpPr>
          <p:nvPr>
            <p:ph idx="1"/>
          </p:nvPr>
        </p:nvSpPr>
        <p:spPr>
          <a:xfrm>
            <a:off x="838200" y="1349490"/>
            <a:ext cx="10515600" cy="4827474"/>
          </a:xfrm>
        </p:spPr>
        <p:txBody>
          <a:bodyPr>
            <a:normAutofit/>
          </a:bodyPr>
          <a:lstStyle/>
          <a:p>
            <a:r>
              <a:rPr lang="en-US" dirty="0">
                <a:latin typeface="Candara" pitchFamily="34" charset="0"/>
              </a:rPr>
              <a:t>Compilers: Principles, Techniques, &amp; Tools, by</a:t>
            </a:r>
          </a:p>
          <a:p>
            <a:pPr marL="457200" lvl="1" indent="0">
              <a:buNone/>
            </a:pPr>
            <a:r>
              <a:rPr lang="en-US" dirty="0">
                <a:latin typeface="Candara" pitchFamily="34" charset="0"/>
              </a:rPr>
              <a:t>Alfred B. </a:t>
            </a:r>
            <a:r>
              <a:rPr lang="en-US" dirty="0" err="1">
                <a:latin typeface="Candara" pitchFamily="34" charset="0"/>
              </a:rPr>
              <a:t>Aho</a:t>
            </a:r>
            <a:r>
              <a:rPr lang="en-US" dirty="0">
                <a:latin typeface="Candara" pitchFamily="34" charset="0"/>
              </a:rPr>
              <a:t>, Monica S. Lam, Ravi </a:t>
            </a:r>
            <a:r>
              <a:rPr lang="en-US" dirty="0" err="1">
                <a:latin typeface="Candara" pitchFamily="34" charset="0"/>
              </a:rPr>
              <a:t>Sethi</a:t>
            </a:r>
            <a:r>
              <a:rPr lang="en-US" dirty="0">
                <a:latin typeface="Candara" pitchFamily="34" charset="0"/>
              </a:rPr>
              <a:t>, Jeffrey D. Ullman</a:t>
            </a:r>
          </a:p>
          <a:p>
            <a:pPr lvl="1"/>
            <a:endParaRPr lang="en-US" dirty="0">
              <a:latin typeface="Candara" pitchFamily="34" charset="0"/>
            </a:endParaRPr>
          </a:p>
          <a:p>
            <a:pPr lvl="1"/>
            <a:r>
              <a:rPr lang="en-US" dirty="0">
                <a:latin typeface="Candara" pitchFamily="34" charset="0"/>
              </a:rPr>
              <a:t>Chapter 7</a:t>
            </a:r>
          </a:p>
          <a:p>
            <a:pPr lvl="2"/>
            <a:r>
              <a:rPr lang="en-US" dirty="0" smtClean="0">
                <a:latin typeface="Candara" pitchFamily="34" charset="0"/>
              </a:rPr>
              <a:t>7.4</a:t>
            </a:r>
            <a:endParaRPr lang="en-US" dirty="0">
              <a:latin typeface="Candara" pitchFamily="34" charset="0"/>
            </a:endParaRPr>
          </a:p>
          <a:p>
            <a:pPr lvl="2"/>
            <a:r>
              <a:rPr lang="en-US" dirty="0" smtClean="0">
                <a:latin typeface="Candara" pitchFamily="34" charset="0"/>
              </a:rPr>
              <a:t>7.</a:t>
            </a:r>
            <a:r>
              <a:rPr lang="en-US" dirty="0" smtClean="0">
                <a:latin typeface="Candara" panose="020E0502030303020204" pitchFamily="34" charset="0"/>
              </a:rPr>
              <a:t>5</a:t>
            </a:r>
          </a:p>
          <a:p>
            <a:pPr lvl="2"/>
            <a:r>
              <a:rPr lang="en-US" smtClean="0">
                <a:latin typeface="Candara" pitchFamily="34" charset="0"/>
              </a:rPr>
              <a:t>7.6</a:t>
            </a:r>
          </a:p>
        </p:txBody>
      </p:sp>
      <p:sp>
        <p:nvSpPr>
          <p:cNvPr id="11" name="Footer Placeholder 10"/>
          <p:cNvSpPr>
            <a:spLocks noGrp="1"/>
          </p:cNvSpPr>
          <p:nvPr>
            <p:ph type="ftr" sz="quarter" idx="11"/>
          </p:nvPr>
        </p:nvSpPr>
        <p:spPr/>
        <p:txBody>
          <a:bodyPr/>
          <a:lstStyle/>
          <a:p>
            <a:r>
              <a:rPr lang="en-US"/>
              <a:t>Dept of CSE, BUET</a:t>
            </a:r>
            <a:endParaRPr lang="en-US" dirty="0"/>
          </a:p>
        </p:txBody>
      </p:sp>
      <p:sp>
        <p:nvSpPr>
          <p:cNvPr id="12" name="Slide Number Placeholder 11"/>
          <p:cNvSpPr>
            <a:spLocks noGrp="1"/>
          </p:cNvSpPr>
          <p:nvPr>
            <p:ph type="sldNum" sz="quarter" idx="12"/>
          </p:nvPr>
        </p:nvSpPr>
        <p:spPr/>
        <p:txBody>
          <a:bodyPr/>
          <a:lstStyle/>
          <a:p>
            <a:fld id="{48F63A3B-78C7-47BE-AE5E-E10140E04643}" type="slidenum">
              <a:rPr lang="en-US" smtClean="0"/>
              <a:pPr/>
              <a:t>66</a:t>
            </a:fld>
            <a:endParaRPr lang="en-US" dirty="0"/>
          </a:p>
        </p:txBody>
      </p:sp>
    </p:spTree>
    <p:extLst>
      <p:ext uri="{BB962C8B-B14F-4D97-AF65-F5344CB8AC3E}">
        <p14:creationId xmlns:p14="http://schemas.microsoft.com/office/powerpoint/2010/main" val="300714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lstStyle/>
          <a:p>
            <a:pPr algn="ctr"/>
            <a:r>
              <a:rPr lang="en-US" dirty="0" smtClean="0"/>
              <a:t>Heap Fragmentation</a:t>
            </a:r>
            <a:endParaRPr lang="en-US" dirty="0"/>
          </a:p>
        </p:txBody>
      </p:sp>
      <p:sp>
        <p:nvSpPr>
          <p:cNvPr id="3" name="Content Placeholder 2"/>
          <p:cNvSpPr>
            <a:spLocks noGrp="1"/>
          </p:cNvSpPr>
          <p:nvPr>
            <p:ph idx="1"/>
          </p:nvPr>
        </p:nvSpPr>
        <p:spPr>
          <a:xfrm>
            <a:off x="838200" y="3697941"/>
            <a:ext cx="10515600" cy="2447365"/>
          </a:xfrm>
        </p:spPr>
        <p:txBody>
          <a:bodyPr>
            <a:normAutofit/>
          </a:bodyPr>
          <a:lstStyle/>
          <a:p>
            <a:pPr>
              <a:lnSpc>
                <a:spcPct val="100000"/>
              </a:lnSpc>
              <a:spcBef>
                <a:spcPts val="600"/>
              </a:spcBef>
              <a:spcAft>
                <a:spcPts val="600"/>
              </a:spcAft>
            </a:pPr>
            <a:r>
              <a:rPr lang="en-US" dirty="0"/>
              <a:t>To begin with the whole heap is a </a:t>
            </a:r>
            <a:r>
              <a:rPr lang="en-US" dirty="0" smtClean="0"/>
              <a:t>single chunk </a:t>
            </a:r>
            <a:r>
              <a:rPr lang="en-US" dirty="0"/>
              <a:t>of size 500K </a:t>
            </a:r>
            <a:r>
              <a:rPr lang="en-US" dirty="0" smtClean="0"/>
              <a:t>byte</a:t>
            </a:r>
          </a:p>
          <a:p>
            <a:pPr>
              <a:lnSpc>
                <a:spcPct val="100000"/>
              </a:lnSpc>
              <a:spcBef>
                <a:spcPts val="600"/>
              </a:spcBef>
              <a:spcAft>
                <a:spcPts val="600"/>
              </a:spcAft>
            </a:pPr>
            <a:r>
              <a:rPr lang="en-US" dirty="0" smtClean="0"/>
              <a:t>After </a:t>
            </a:r>
            <a:r>
              <a:rPr lang="en-US" dirty="0"/>
              <a:t>a few allocations and </a:t>
            </a:r>
            <a:r>
              <a:rPr lang="en-US" dirty="0" smtClean="0"/>
              <a:t>deallocations, there </a:t>
            </a:r>
            <a:r>
              <a:rPr lang="en-US" dirty="0"/>
              <a:t>are </a:t>
            </a:r>
            <a:r>
              <a:rPr lang="en-US" dirty="0" smtClean="0">
                <a:solidFill>
                  <a:schemeClr val="accent5">
                    <a:lumMod val="75000"/>
                  </a:schemeClr>
                </a:solidFill>
              </a:rPr>
              <a:t>holes</a:t>
            </a:r>
          </a:p>
          <a:p>
            <a:pPr>
              <a:lnSpc>
                <a:spcPct val="100000"/>
              </a:lnSpc>
              <a:spcBef>
                <a:spcPts val="600"/>
              </a:spcBef>
              <a:spcAft>
                <a:spcPts val="600"/>
              </a:spcAft>
            </a:pPr>
            <a:r>
              <a:rPr lang="en-US" dirty="0" smtClean="0"/>
              <a:t>In </a:t>
            </a:r>
            <a:r>
              <a:rPr lang="en-US" dirty="0"/>
              <a:t>the above picture, it is not possible </a:t>
            </a:r>
            <a:r>
              <a:rPr lang="en-US" dirty="0" smtClean="0"/>
              <a:t>to allocate </a:t>
            </a:r>
            <a:r>
              <a:rPr lang="en-US" dirty="0"/>
              <a:t>100K or 150K even though total </a:t>
            </a:r>
            <a:r>
              <a:rPr lang="en-US" dirty="0" smtClean="0"/>
              <a:t>free memory </a:t>
            </a:r>
            <a:r>
              <a:rPr lang="en-US" dirty="0"/>
              <a:t>is 150K</a:t>
            </a:r>
            <a:r>
              <a:rPr lang="en-US" dirty="0" smtClean="0"/>
              <a:t> </a:t>
            </a:r>
          </a:p>
        </p:txBody>
      </p:sp>
      <p:pic>
        <p:nvPicPr>
          <p:cNvPr id="4" name="Picture 3"/>
          <p:cNvPicPr>
            <a:picLocks noChangeAspect="1"/>
          </p:cNvPicPr>
          <p:nvPr/>
        </p:nvPicPr>
        <p:blipFill>
          <a:blip r:embed="rId2"/>
          <a:stretch>
            <a:fillRect/>
          </a:stretch>
        </p:blipFill>
        <p:spPr>
          <a:xfrm>
            <a:off x="1289238" y="1742514"/>
            <a:ext cx="8420036" cy="1457886"/>
          </a:xfrm>
          <a:prstGeom prst="rect">
            <a:avLst/>
          </a:prstGeom>
        </p:spPr>
      </p:pic>
      <p:sp>
        <p:nvSpPr>
          <p:cNvPr id="5" name="Slide Number Placeholder 4"/>
          <p:cNvSpPr>
            <a:spLocks noGrp="1"/>
          </p:cNvSpPr>
          <p:nvPr>
            <p:ph type="sldNum" sz="quarter" idx="12"/>
          </p:nvPr>
        </p:nvSpPr>
        <p:spPr/>
        <p:txBody>
          <a:bodyPr/>
          <a:lstStyle/>
          <a:p>
            <a:fld id="{EE645454-5A07-423E-8617-7239B6B66F68}" type="slidenum">
              <a:rPr lang="en-US" smtClean="0"/>
              <a:t>7</a:t>
            </a:fld>
            <a:endParaRPr lang="en-US"/>
          </a:p>
        </p:txBody>
      </p:sp>
    </p:spTree>
    <p:extLst>
      <p:ext uri="{BB962C8B-B14F-4D97-AF65-F5344CB8AC3E}">
        <p14:creationId xmlns:p14="http://schemas.microsoft.com/office/powerpoint/2010/main" val="3097823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normAutofit/>
          </a:bodyPr>
          <a:lstStyle/>
          <a:p>
            <a:pPr algn="ctr"/>
            <a:r>
              <a:rPr lang="en-US" dirty="0" smtClean="0"/>
              <a:t>Heap Allocation </a:t>
            </a:r>
            <a:r>
              <a:rPr lang="en-US" dirty="0"/>
              <a:t>Strategies</a:t>
            </a:r>
            <a:r>
              <a:rPr lang="en-US" dirty="0" smtClean="0"/>
              <a:t> </a:t>
            </a:r>
            <a:endParaRPr lang="en-US" dirty="0"/>
          </a:p>
        </p:txBody>
      </p:sp>
      <p:sp>
        <p:nvSpPr>
          <p:cNvPr id="3" name="Content Placeholder 2"/>
          <p:cNvSpPr>
            <a:spLocks noGrp="1"/>
          </p:cNvSpPr>
          <p:nvPr>
            <p:ph idx="1"/>
          </p:nvPr>
        </p:nvSpPr>
        <p:spPr>
          <a:xfrm>
            <a:off x="838200" y="1358153"/>
            <a:ext cx="10515600" cy="4787153"/>
          </a:xfrm>
        </p:spPr>
        <p:txBody>
          <a:bodyPr>
            <a:normAutofit lnSpcReduction="10000"/>
          </a:bodyPr>
          <a:lstStyle/>
          <a:p>
            <a:pPr>
              <a:lnSpc>
                <a:spcPct val="100000"/>
              </a:lnSpc>
              <a:spcBef>
                <a:spcPts val="600"/>
              </a:spcBef>
              <a:spcAft>
                <a:spcPts val="600"/>
              </a:spcAft>
            </a:pPr>
            <a:r>
              <a:rPr lang="en-US" dirty="0"/>
              <a:t>The </a:t>
            </a:r>
            <a:r>
              <a:rPr lang="en-US" i="1" dirty="0">
                <a:solidFill>
                  <a:schemeClr val="accent6"/>
                </a:solidFill>
              </a:rPr>
              <a:t>first-fit</a:t>
            </a:r>
            <a:r>
              <a:rPr lang="en-US" i="1" dirty="0"/>
              <a:t> </a:t>
            </a:r>
            <a:r>
              <a:rPr lang="en-US" dirty="0"/>
              <a:t>strategy picks the </a:t>
            </a:r>
            <a:r>
              <a:rPr lang="en-US" b="1" dirty="0"/>
              <a:t>first </a:t>
            </a:r>
            <a:r>
              <a:rPr lang="en-US" dirty="0" smtClean="0"/>
              <a:t>available chunk </a:t>
            </a:r>
            <a:r>
              <a:rPr lang="en-US" dirty="0"/>
              <a:t>that satisfies the allocation </a:t>
            </a:r>
            <a:r>
              <a:rPr lang="en-US" dirty="0" smtClean="0"/>
              <a:t>request</a:t>
            </a:r>
          </a:p>
          <a:p>
            <a:pPr>
              <a:lnSpc>
                <a:spcPct val="100000"/>
              </a:lnSpc>
              <a:spcBef>
                <a:spcPts val="600"/>
              </a:spcBef>
              <a:spcAft>
                <a:spcPts val="600"/>
              </a:spcAft>
            </a:pPr>
            <a:r>
              <a:rPr lang="en-US" dirty="0" smtClean="0"/>
              <a:t>The </a:t>
            </a:r>
            <a:r>
              <a:rPr lang="en-US" i="1" dirty="0">
                <a:solidFill>
                  <a:schemeClr val="accent2">
                    <a:lumMod val="75000"/>
                  </a:schemeClr>
                </a:solidFill>
              </a:rPr>
              <a:t>best-fit</a:t>
            </a:r>
            <a:r>
              <a:rPr lang="en-US" i="1" dirty="0"/>
              <a:t> </a:t>
            </a:r>
            <a:r>
              <a:rPr lang="en-US" dirty="0"/>
              <a:t>strategy searches and picks </a:t>
            </a:r>
            <a:r>
              <a:rPr lang="en-US" dirty="0" smtClean="0"/>
              <a:t>the smallest </a:t>
            </a:r>
            <a:r>
              <a:rPr lang="en-US" dirty="0"/>
              <a:t>(</a:t>
            </a:r>
            <a:r>
              <a:rPr lang="en-US" b="1" dirty="0"/>
              <a:t>best</a:t>
            </a:r>
            <a:r>
              <a:rPr lang="en-US" dirty="0"/>
              <a:t>) possible chunk that </a:t>
            </a:r>
            <a:r>
              <a:rPr lang="en-US" dirty="0" smtClean="0"/>
              <a:t>satisfies the </a:t>
            </a:r>
            <a:r>
              <a:rPr lang="en-US" dirty="0"/>
              <a:t>allocation </a:t>
            </a:r>
            <a:r>
              <a:rPr lang="en-US" dirty="0" smtClean="0"/>
              <a:t>request</a:t>
            </a:r>
          </a:p>
          <a:p>
            <a:pPr>
              <a:lnSpc>
                <a:spcPct val="100000"/>
              </a:lnSpc>
              <a:spcBef>
                <a:spcPts val="600"/>
              </a:spcBef>
              <a:spcAft>
                <a:spcPts val="600"/>
              </a:spcAft>
            </a:pPr>
            <a:r>
              <a:rPr lang="en-US" dirty="0" smtClean="0"/>
              <a:t>Both </a:t>
            </a:r>
            <a:r>
              <a:rPr lang="en-US" dirty="0"/>
              <a:t>of them chop off a block of the </a:t>
            </a:r>
            <a:r>
              <a:rPr lang="en-US" dirty="0" smtClean="0"/>
              <a:t>required size </a:t>
            </a:r>
            <a:r>
              <a:rPr lang="en-US" dirty="0"/>
              <a:t>from the chosen chunk, and return it to </a:t>
            </a:r>
            <a:r>
              <a:rPr lang="en-US" dirty="0" smtClean="0"/>
              <a:t>the program</a:t>
            </a:r>
          </a:p>
          <a:p>
            <a:pPr>
              <a:lnSpc>
                <a:spcPct val="100000"/>
              </a:lnSpc>
              <a:spcBef>
                <a:spcPts val="600"/>
              </a:spcBef>
              <a:spcAft>
                <a:spcPts val="600"/>
              </a:spcAft>
            </a:pPr>
            <a:r>
              <a:rPr lang="en-US" dirty="0" smtClean="0"/>
              <a:t>The </a:t>
            </a:r>
            <a:r>
              <a:rPr lang="en-US" dirty="0"/>
              <a:t>rest of the chosen chunk remains in </a:t>
            </a:r>
            <a:r>
              <a:rPr lang="en-US" dirty="0" smtClean="0"/>
              <a:t>the heap </a:t>
            </a:r>
          </a:p>
          <a:p>
            <a:pPr>
              <a:lnSpc>
                <a:spcPct val="100000"/>
              </a:lnSpc>
              <a:spcBef>
                <a:spcPts val="600"/>
              </a:spcBef>
              <a:spcAft>
                <a:spcPts val="600"/>
              </a:spcAft>
            </a:pPr>
            <a:r>
              <a:rPr lang="en-US" i="1" dirty="0">
                <a:solidFill>
                  <a:schemeClr val="accent2">
                    <a:lumMod val="75000"/>
                  </a:schemeClr>
                </a:solidFill>
              </a:rPr>
              <a:t>Best-fit </a:t>
            </a:r>
            <a:r>
              <a:rPr lang="en-US" dirty="0" smtClean="0"/>
              <a:t>strategy has been shown to </a:t>
            </a:r>
            <a:r>
              <a:rPr lang="en-US" dirty="0" smtClean="0">
                <a:solidFill>
                  <a:schemeClr val="accent2">
                    <a:lumMod val="75000"/>
                  </a:schemeClr>
                </a:solidFill>
              </a:rPr>
              <a:t>reduce fragmentation </a:t>
            </a:r>
            <a:r>
              <a:rPr lang="en-US" dirty="0" smtClean="0"/>
              <a:t>in practice, better than first-fit strategy</a:t>
            </a:r>
            <a:br>
              <a:rPr lang="en-US" dirty="0" smtClean="0"/>
            </a:br>
            <a:endParaRPr lang="en-US" dirty="0" smtClean="0"/>
          </a:p>
        </p:txBody>
      </p:sp>
      <p:sp>
        <p:nvSpPr>
          <p:cNvPr id="5" name="Slide Number Placeholder 4"/>
          <p:cNvSpPr>
            <a:spLocks noGrp="1"/>
          </p:cNvSpPr>
          <p:nvPr>
            <p:ph type="sldNum" sz="quarter" idx="12"/>
          </p:nvPr>
        </p:nvSpPr>
        <p:spPr/>
        <p:txBody>
          <a:bodyPr/>
          <a:lstStyle/>
          <a:p>
            <a:fld id="{EE645454-5A07-423E-8617-7239B6B66F68}" type="slidenum">
              <a:rPr lang="en-US" smtClean="0"/>
              <a:t>8</a:t>
            </a:fld>
            <a:endParaRPr lang="en-US"/>
          </a:p>
        </p:txBody>
      </p:sp>
    </p:spTree>
    <p:extLst>
      <p:ext uri="{BB962C8B-B14F-4D97-AF65-F5344CB8AC3E}">
        <p14:creationId xmlns:p14="http://schemas.microsoft.com/office/powerpoint/2010/main" val="1977137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993028"/>
          </a:xfrm>
        </p:spPr>
        <p:txBody>
          <a:bodyPr>
            <a:normAutofit/>
          </a:bodyPr>
          <a:lstStyle/>
          <a:p>
            <a:pPr algn="ctr"/>
            <a:r>
              <a:rPr lang="en-US" dirty="0"/>
              <a:t>Bin-based </a:t>
            </a:r>
            <a:r>
              <a:rPr lang="en-US" dirty="0" smtClean="0"/>
              <a:t>Heap</a:t>
            </a:r>
            <a:endParaRPr lang="en-US" dirty="0"/>
          </a:p>
        </p:txBody>
      </p:sp>
      <p:sp>
        <p:nvSpPr>
          <p:cNvPr id="3" name="Content Placeholder 2"/>
          <p:cNvSpPr>
            <a:spLocks noGrp="1"/>
          </p:cNvSpPr>
          <p:nvPr>
            <p:ph idx="1"/>
          </p:nvPr>
        </p:nvSpPr>
        <p:spPr>
          <a:xfrm>
            <a:off x="838200" y="1371600"/>
            <a:ext cx="10515600" cy="5190565"/>
          </a:xfrm>
        </p:spPr>
        <p:txBody>
          <a:bodyPr>
            <a:normAutofit fontScale="92500"/>
          </a:bodyPr>
          <a:lstStyle/>
          <a:p>
            <a:pPr>
              <a:lnSpc>
                <a:spcPct val="100000"/>
              </a:lnSpc>
              <a:spcBef>
                <a:spcPts val="600"/>
              </a:spcBef>
              <a:spcAft>
                <a:spcPts val="600"/>
              </a:spcAft>
            </a:pPr>
            <a:r>
              <a:rPr lang="en-US" dirty="0" smtClean="0"/>
              <a:t>To implement </a:t>
            </a:r>
            <a:r>
              <a:rPr lang="en-US" dirty="0" smtClean="0">
                <a:solidFill>
                  <a:srgbClr val="00B0F0"/>
                </a:solidFill>
              </a:rPr>
              <a:t>best-fit</a:t>
            </a:r>
            <a:r>
              <a:rPr lang="en-US" dirty="0" smtClean="0"/>
              <a:t> placement more efficiently, free space chunks are organized into bins according to their sizes (Lea Memory Manager in GCC)</a:t>
            </a:r>
          </a:p>
          <a:p>
            <a:pPr lvl="1">
              <a:lnSpc>
                <a:spcPct val="100000"/>
              </a:lnSpc>
              <a:spcBef>
                <a:spcPts val="600"/>
              </a:spcBef>
            </a:pPr>
            <a:r>
              <a:rPr lang="en-US" sz="2800" dirty="0" smtClean="0"/>
              <a:t>Many more bins for smaller sizes, because there are many more small objects</a:t>
            </a:r>
          </a:p>
          <a:p>
            <a:pPr lvl="1">
              <a:lnSpc>
                <a:spcPct val="100000"/>
              </a:lnSpc>
              <a:spcBef>
                <a:spcPts val="600"/>
              </a:spcBef>
            </a:pPr>
            <a:r>
              <a:rPr lang="en-US" sz="2800" dirty="0" smtClean="0"/>
              <a:t>A bin for every multiple of 8-byte chunks from 16 bytes to 512 bytes</a:t>
            </a:r>
          </a:p>
          <a:p>
            <a:pPr lvl="1">
              <a:lnSpc>
                <a:spcPct val="100000"/>
              </a:lnSpc>
              <a:spcBef>
                <a:spcPts val="600"/>
              </a:spcBef>
            </a:pPr>
            <a:r>
              <a:rPr lang="en-US" sz="2800" dirty="0" smtClean="0"/>
              <a:t>Then approximately logarithmically (double previous size)</a:t>
            </a:r>
          </a:p>
          <a:p>
            <a:pPr lvl="1">
              <a:lnSpc>
                <a:spcPct val="100000"/>
              </a:lnSpc>
              <a:spcBef>
                <a:spcPts val="600"/>
              </a:spcBef>
            </a:pPr>
            <a:r>
              <a:rPr lang="en-US" sz="2800" dirty="0" smtClean="0"/>
              <a:t>Within each “small size bin”, chunks are all of the same size </a:t>
            </a:r>
          </a:p>
          <a:p>
            <a:pPr lvl="1">
              <a:lnSpc>
                <a:spcPct val="100000"/>
              </a:lnSpc>
              <a:spcBef>
                <a:spcPts val="600"/>
              </a:spcBef>
            </a:pPr>
            <a:r>
              <a:rPr lang="en-US" sz="2800" dirty="0" smtClean="0"/>
              <a:t>In others, they are ordered by size</a:t>
            </a:r>
          </a:p>
          <a:p>
            <a:pPr lvl="1">
              <a:lnSpc>
                <a:spcPct val="100000"/>
              </a:lnSpc>
              <a:spcBef>
                <a:spcPts val="600"/>
              </a:spcBef>
            </a:pPr>
            <a:r>
              <a:rPr lang="en-US" sz="2800" dirty="0" smtClean="0"/>
              <a:t>The last chunk in the last bin is the </a:t>
            </a:r>
            <a:r>
              <a:rPr lang="en-US" sz="2800" i="1" dirty="0" smtClean="0">
                <a:solidFill>
                  <a:srgbClr val="00B0F0"/>
                </a:solidFill>
              </a:rPr>
              <a:t>wilderness chunk</a:t>
            </a:r>
            <a:r>
              <a:rPr lang="en-US" sz="2800" dirty="0" smtClean="0"/>
              <a:t>, which gets us a chunk by going to the operating system</a:t>
            </a:r>
          </a:p>
        </p:txBody>
      </p:sp>
      <p:sp>
        <p:nvSpPr>
          <p:cNvPr id="4" name="Slide Number Placeholder 3"/>
          <p:cNvSpPr>
            <a:spLocks noGrp="1"/>
          </p:cNvSpPr>
          <p:nvPr>
            <p:ph type="sldNum" sz="quarter" idx="12"/>
          </p:nvPr>
        </p:nvSpPr>
        <p:spPr/>
        <p:txBody>
          <a:bodyPr/>
          <a:lstStyle/>
          <a:p>
            <a:fld id="{EE645454-5A07-423E-8617-7239B6B66F68}" type="slidenum">
              <a:rPr lang="en-US" smtClean="0"/>
              <a:t>9</a:t>
            </a:fld>
            <a:endParaRPr lang="en-US"/>
          </a:p>
        </p:txBody>
      </p:sp>
    </p:spTree>
    <p:extLst>
      <p:ext uri="{BB962C8B-B14F-4D97-AF65-F5344CB8AC3E}">
        <p14:creationId xmlns:p14="http://schemas.microsoft.com/office/powerpoint/2010/main" val="4101929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2917</TotalTime>
  <Words>4490</Words>
  <Application>Microsoft Office PowerPoint</Application>
  <PresentationFormat>Widescreen</PresentationFormat>
  <Paragraphs>545</Paragraphs>
  <Slides>66</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Candara</vt:lpstr>
      <vt:lpstr>Constantia</vt:lpstr>
      <vt:lpstr>Courier New</vt:lpstr>
      <vt:lpstr>Office Theme</vt:lpstr>
      <vt:lpstr>Heap Memory Management</vt:lpstr>
      <vt:lpstr>Heap Memory Management</vt:lpstr>
      <vt:lpstr>Memory Manager</vt:lpstr>
      <vt:lpstr>Memory Manager</vt:lpstr>
      <vt:lpstr>Memory Manager</vt:lpstr>
      <vt:lpstr>Heap Fragmentation</vt:lpstr>
      <vt:lpstr>Heap Fragmentation</vt:lpstr>
      <vt:lpstr>Heap Allocation Strategies </vt:lpstr>
      <vt:lpstr>Bin-based Heap</vt:lpstr>
      <vt:lpstr>Bin-based Heap</vt:lpstr>
      <vt:lpstr>Heap Allocation Strategies </vt:lpstr>
      <vt:lpstr>Managing and Coalescing Free Space </vt:lpstr>
      <vt:lpstr>Boundary Tags and Doubly Linked List </vt:lpstr>
      <vt:lpstr>Garbage Collection</vt:lpstr>
      <vt:lpstr>Runtime Memory Management</vt:lpstr>
      <vt:lpstr>Manual Memory Management</vt:lpstr>
      <vt:lpstr>Automatic Memory Management</vt:lpstr>
      <vt:lpstr>Preliminaries </vt:lpstr>
      <vt:lpstr>Preliminaries </vt:lpstr>
      <vt:lpstr>A Basic Requirement: Type Safety</vt:lpstr>
      <vt:lpstr>A Basic Requirement: Type Safety</vt:lpstr>
      <vt:lpstr>Performance Metrics </vt:lpstr>
      <vt:lpstr>Performance Metrics </vt:lpstr>
      <vt:lpstr>Performance Metrics </vt:lpstr>
      <vt:lpstr>Reachability </vt:lpstr>
      <vt:lpstr> Reachability </vt:lpstr>
      <vt:lpstr> Reachability </vt:lpstr>
      <vt:lpstr> Reachability </vt:lpstr>
      <vt:lpstr> Reachability </vt:lpstr>
      <vt:lpstr> Reachability </vt:lpstr>
      <vt:lpstr> Finding Unreachable Objects</vt:lpstr>
      <vt:lpstr> Finding Unreachable Objects</vt:lpstr>
      <vt:lpstr> Reference Counting Garbage Collectors</vt:lpstr>
      <vt:lpstr> Reference Counting Garbage Collectors</vt:lpstr>
      <vt:lpstr> Reference Counting in Action</vt:lpstr>
      <vt:lpstr> Problem with Reference Counting</vt:lpstr>
      <vt:lpstr> Reference Cycles</vt:lpstr>
      <vt:lpstr> Analysis of Reference Counting</vt:lpstr>
      <vt:lpstr> Trace-Based Collection</vt:lpstr>
      <vt:lpstr>Basic Abstraction</vt:lpstr>
      <vt:lpstr>Memory States in a Garbage Collection Cycle</vt:lpstr>
      <vt:lpstr>Memory States in a Garbage Collection Cycle</vt:lpstr>
      <vt:lpstr>Memory States in a Garbage Collection Cycle</vt:lpstr>
      <vt:lpstr>Memory States in a Garbage Collection Cycle</vt:lpstr>
      <vt:lpstr>Memory States in a GC Cycle</vt:lpstr>
      <vt:lpstr> Basic Mark-and-Sweep Collector</vt:lpstr>
      <vt:lpstr>Mark-and-Sweep in Action</vt:lpstr>
      <vt:lpstr>Mark-and-Sweep Garbage Collector</vt:lpstr>
      <vt:lpstr> Optimizing Mark-and-Sweep Collector</vt:lpstr>
      <vt:lpstr>Baker’s Mark-and-Sweep Collector</vt:lpstr>
      <vt:lpstr> Relocating Garbage Collectors</vt:lpstr>
      <vt:lpstr> Relocating Garbage Collectors</vt:lpstr>
      <vt:lpstr> Mark-and-Compact Garbage Collectors</vt:lpstr>
      <vt:lpstr> Mark-and-Compact Garbage Collectors</vt:lpstr>
      <vt:lpstr> A Mark-and-Compact Garbage Collector</vt:lpstr>
      <vt:lpstr> A Mark-and-Compact Garbage Collector</vt:lpstr>
      <vt:lpstr> Copying Garbage Collectors</vt:lpstr>
      <vt:lpstr> Copying Garbage Collectors in Action</vt:lpstr>
      <vt:lpstr> Copying Garbage Collectors in Action</vt:lpstr>
      <vt:lpstr> Copying Garbage Collectors in Action</vt:lpstr>
      <vt:lpstr> Copying Garbage Collectors in Action</vt:lpstr>
      <vt:lpstr> Copying Garbage Collectors in Action</vt:lpstr>
      <vt:lpstr> Cheney’s Copying Collector</vt:lpstr>
      <vt:lpstr> Cheney’s Copying Collector</vt:lpstr>
      <vt:lpstr> Comparing Costs </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91</cp:revision>
  <dcterms:created xsi:type="dcterms:W3CDTF">2021-07-24T06:46:27Z</dcterms:created>
  <dcterms:modified xsi:type="dcterms:W3CDTF">2021-07-26T14:17:21Z</dcterms:modified>
</cp:coreProperties>
</file>