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92" r:id="rId20"/>
    <p:sldId id="293" r:id="rId21"/>
    <p:sldId id="291" r:id="rId22"/>
    <p:sldId id="2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13793" units="1/cm"/>
        </inkml:channelProperties>
      </inkml:inkSource>
      <inkml:timestamp xml:id="ts0" timeString="2021-06-28T05:21:09.2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32767" units="deg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</inkml:channelProperties>
      </inkml:inkSource>
      <inkml:timestamp xml:id="ts1" timeString="2021-06-28T05:21:31.610"/>
    </inkml:context>
  </inkml:definitions>
  <inkml:trace contextRef="#ctx0" brushRef="#br0">5035 11857,'-24'0,"-1"0,0 0,25 24,-25-24,25 50,0-25,-25 49,100 224,-1-50,-74-74,0-75,-25 50,1-50,-1-25,0 1,25-1,0-24,0 24,0-49,0 25,25-1,0 1,-1-25,1 24,0 1,0-1,0-24,-25 0,24-50,-24-24,0-1,25 50,0-50,49 1,-49-1,25 1,-50-26,0 1,-25-25,25 24,0-24,0-50,0 50,-25 24,0-24,25 25,25-1,-25 1,0 0,-25-1,25 26,0 24,-24-25,-26 0,50 1,-25 24,0 0,1 0,-1 25,-25 0,1-24,49-1,-50 0,25 0,-24 25,24 0,0 0,0 0</inkml:trace>
  <inkml:trace contextRef="#ctx1" brushRef="#br0">18181 746 6313,'-52'-16'0,"-143"-42"1136,-48-14-1136,-4-8-1088,-21-18 192,1-23 848,-12 1-152,68 27 200,28 31-817</inkml:trace>
  <inkml:trace contextRef="#ctx1" brushRef="#br0" timeOffset="3000.6204">10045 5651 7281,'0'0'592,"56"-77"-592,-24 36-1296,3 4 480,-7 5 248,-3 6 488,-6 8 80,1 5 0,-3 1 0,-2 2-160,1 3-513</inkml:trace>
  <inkml:trace contextRef="#ctx1" brushRef="#br0" timeOffset="7932.6635">6903 10883 4993,'0'0'2176,"0"0"-616,0 0-647,0 0-145,0 0 296,28-41-168,-19 32-176,-5-5-312,4 5-64,-5 4 73,1-6-201,-4 11-32,0-2-104,4 2-8,-4 0-72,0 0 80,0 0 240,0 0 168,0 0-216,0 0 56,-4 0 200,-7 0-112,-2 0-40,-10 0 168,-5 6-288,-4 13-40,-8 3 137,-4 10-89,-4 6 0,5 3-80,-6 4-16,10 2 24,3 4-48,4 0 48,8-1-16,0 2-80,5 2-88,-2 0 40,10 2-48,6-1-72,1-8 64,4 1-136,4-10-56,12-6-56,12-7 8,0-7 80,4-4-240,8-8-193,-5-6-247,10-6-48,-6-13-40,6-13 216,-2-3 240,5-9 176,0-16 224,8-23 80,7-16 0,-3-5 48,-20 18 32,-12 25 176,-16 24 400,-12 8 24,0-3-48,0 1 104,-12 2 144,-12 3-287,-12 4-9,-4 6-192,-8 4-56,-3 1-112,3 6-80,0-2-16,12 7-64,8 0-64,8 0-304,17 10-680,3 6-1393,0 0-2144</inkml:trace>
  <inkml:trace contextRef="#ctx1" brushRef="#br0" timeOffset="8481.3346">7593 11207 1696,'0'0'13483,"0"0"-11539,0 0-1104,0 0-104,0 0 273,0 0-193,0 0-288,0 0-328,-24-18-128,24 18 0,0 0-8,0 0 40,0 0-48,0 0-56,0 0-8,0 12-56,0 13 64,0 4 0,9 9 8,-2 6 40,1-2-40,5-4-8,2-4-48,5 0-40,0-10 16,0 2-64,0-11 40,0-2-72,-4-7-8,-1 1-120,-2-7-144,-2 0-448,2-4-1305,-9-8-1832,0-1-3840</inkml:trace>
  <inkml:trace contextRef="#ctx1" brushRef="#br0" timeOffset="8767.1559">7868 11142 11242,'0'0'2352,"0"0"-1175,0 0-89,0 0-168,0 0-112,0 0-224,0 0-280,-64 84-104,25-26-55,-5 8-41,-4 3-56,13-8-40,-2 2 0,1-5-8,8-9 48,0-9-48,9-5-88,-1-13-217,8-6-607,8-6-768,4-7-537,0-3-2416</inkml:trace>
  <inkml:trace contextRef="#ctx1" brushRef="#br0" timeOffset="9377.3265">8519 10918 8449,'0'0'6482,"0"0"-4826,0 0-856,0 0-232,0 0 56,0 0 65,-32 29-345,4 35-96,-21 25 160,1 0-200,9-13 56,11-19-128,8-15 0,4 4-40,1 9 112,-2-5-8,9-5-96,1-13-96,2-13-8,5-7-224,0-9-232,0-3-256,12-15-312,13-27 391,14-27-23,1-24-200,4-14-384,-8 1 200,-8 24 344,-13 25 359,-6 16 337,-1 9 96,-5-3 417,1 6 527,0 1 264,-4 9-256,4 6-112,-4 10-55,0-1-233,4 4-256,1 0-232,2 10-152,9 16 104,8 22-32,0 28 208,-9 23-96,2 8-184,-9-6 16,-1-23-24,6-26-96,-5-13-72,-1-7-488,-2 6-792,-1-10-2961,-4-5-5601</inkml:trace>
  <inkml:trace contextRef="#ctx1" brushRef="#br0" timeOffset="9566.2146">8330 11357 15931,'0'0'2384,"0"0"-1551,0 0-497,0 0 176,0 0-40,0 0-272,0 0-176,176-96-24,-56 58-696,3-6-1097,-43 16-2616,-33 2-3416</inkml:trace>
  <inkml:trace contextRef="#ctx1" brushRef="#br0" timeOffset="10134.0873">9068 10966 12394,'0'0'4105,"0"0"-2681,0 0-615,0 0-121,0 0 24,-3-6-72,-2 25-232,1 9-96,-4 13-64,1 7-144,-1 3-32,-5 3-32,6-3-32,-6 0-8,1-7 8,5-9 0,-1-10-8,3-9 56,1-9-56,4-7 144,0 0-72,0-7 200,4-18 136,16-26-208,8-24-120,12-28-80,-3 5-48,-10 19-200,-11 27-24,-4 24 128,-4 3 144,-4 6 0,0 0 0,-4 12 88,4 7-32,-4 0-56,0 4-80,0 15-8,-4 6 88,-4 7 8,0 0-8,0-1-56,4-5-304,4-7 88,0-3-168,8-7 160,12 0-192,12 1-80,4-1 176,8 4 80,-1 1 240,-3 4 48,-3 5 16,-14 2-8,-3 0 56,-8 0 168,-4 1 288,-8-3-72,0-5 72,-16-2 48,-16 0-208,-11 0-152,-10 0-128,-6-4-72,-1 1-600,8-3-432,12-6-512,20-4-1305,8-4-1696,12-9-5233</inkml:trace>
  <inkml:trace contextRef="#ctx1" brushRef="#br0" timeOffset="10443.5496">9822 10954 12186,'0'0'2169,"0"0"-969,0 0-168,0 0 168,0 0-87,0 0-41,0 0-424,0 0-408,-44-11-120,12 34 56,0 9 64,-4 6 8,4 4-136,4-1-104,8 0 0,9-7-8,11 2 0,0-8-96,7-5-152,17-11-320,12-5-104,36-21-240,-9-14-1017,2 0-3080</inkml:trace>
  <inkml:trace contextRef="#ctx1" brushRef="#br0" timeOffset="10712.47">10280 10935 16955,'0'0'3113,"0"0"-1361,0 0-504,0 0-55,0 0 111,0 0-328,-3-26-384,3 26-264,0 6-272,3 14-56,5 27 0,8 23-8,-4 3 16,0-6-16,0-7-40,-8-12 0,0-1-272,0-2-216,0-11-368,-4-14-480,3-8-425,-3-12-575,4-15-2257,1-9 0</inkml:trace>
  <inkml:trace contextRef="#ctx1" brushRef="#br0" timeOffset="11078.676">10400 10871 12466,'0'0'1705,"0"0"-777,-13-102-368,13 68 56,17 2 496,7 6-392,3 7-352,10 9-256,-26 5-40,-3 5-24,1 0-168,-14 0 192,5 0-24,5 0-168,-10 0 192,5 0-24,5 0-168,-10 0 192,5 0-24,5 0-168,50 22 192,25 25-24,-5 30-15,-10 46-178,-61-21 17,-8-4 72,-37-13 104,-6-39 184,-5-12 529,-4-5 135,0-10-56,5-7-280,2-2-560,10-7 0,11-3-200,4 0-536,4 0-680,8 0-1233,4-6-2400</inkml:trace>
  <inkml:trace contextRef="#ctx1" brushRef="#br0" timeOffset="11880.6611">8335 11823 8041,'0'0'1945,"0"0"-777,0 0-160,0 0 168,0 0 297,0 0-97,0 0-392,0 0-272,0 0-48,0 0 113,0 0-177,0 0-232,-5 3-160,10-3-208,22 0-24,25 0 24,28 0 16,31-3-16,5-6-128,-16 3-160,-28-1 192,-33 3-56,-3-1 144,-8 2 8,-4-1 0,-3 2 208,-10 2 120,-7-4 96,-4 4 56,0 0-184,0 0-224,0 0-72,4 0-240,4 0-608,28 0-1049,-4 0-2367,4 0-2090</inkml:trace>
  <inkml:trace contextRef="#ctx1" brushRef="#br0" timeOffset="12521.781">9531 11639 9153,'0'0'2585,"0"0"-1305,0 0-255,0 0 503,0 0 64,0 0-560,0 0-383,0 0-281,-32 4 8,32-4-24,-4 0-72,4 0-96,0 0-32,0 0 160,0 0 56,0 0 0,0 3-120,0-3-160,0 0 8,0 0-96,8 0 0,16 0 0,28 0 0,31 0 96,40 0-96,21-7-48,-4-2-240,-16 0 48,-17-1 88,-23 7 112,-17-4 40,-22 4 48,-10 3 0,-3-3-32,-4 0 88,0 0-56,-13 3 0,-6-4-48,-5 4-8,-4 0-216,0 0-528,0 0-608,0-6-1065,0 3-1392,0-4-2968</inkml:trace>
  <inkml:trace contextRef="#ctx1" brushRef="#br0" timeOffset="15024.4432">9160 11735 5753,'0'0'1640,"0"0"-720,0 0-208,0 0-127,0 0-121,0 0-232,0 0-136,0 0-88,4 2 160,0-2 208,0 0 152,0 0 120,-1 0-8,2 0-112,3 0-120,-4 0-152,4 0-23,-5 0-113,6 0-64,-1 0 0,0 0-40,-1 0-8,-2-2 72,3 2-72,0-7 144,3 1 0,2-1 56,-6-3 216,10-2-248,-6-1-48,1 1 24,0-1-32,4 4-24,-4-4-40,-4 3 48,0 1 0,4-1-24,-4 1 40,0-4-64,4 0 8,0 1-8,0-2 16,0 2 0,0 0 104,-5-1-48,2 4 144,-1-1-80,-4 1-104,0-1 8,-1-3-48,6 1 32,-5-1 32,0 0-32,4-6-8,-1 0 56,6-3-32,-5 0 32,-1 0-40,2 2 17,-1-1-33,-5 1 24,1 1 56,0 0 0,0-1 56,-4 2 112,0-2-40,0 6-64,0-3-64,0 2-8,0-2-24,0 2-48,0 1-64,0-2 40,0-2-32,0-5 56,-4 5-8,0-5 0,0-3 104,1 4-40,-1 1 32,0-2 16,4 4-48,-5 0 16,5 7 24,-4-5-72,0 4-16,1 1-64,-5-1-8,4 1 48,-5-4-56,2 0 8,-1-3-8,0-1 0,-4 2 0,4-7 0,-9 2 0,6-3 0,-1 1 8,0 3-16,0-1 8,0 4-8,0 4 8,0-1 0,0 6 0,0-2-64,-4 2 56,0 3-40,-4-1-8,-4 1 48,1 1 0,-1-4 8,-4 7 0,0-7 0,0 8 0,0-2 8,4 1-8,1 3 0,-2-3 0,9 3-8,-3 0 8,-1 0-8,3 0 16,-2 0-56,2 3 48,-2 4-8,3-2 8,-8 2 0,-1 6-8,2-4 8,-1 0-48,0 1 48,0 0 48,5-1-48,2-2 0,6 1 0,-6 3 0,2-2 0,-2 5 8,-3 0-8,1-1 8,-1 3 0,4-6-8,0 3 0,4-4 0,0 3 0,-4 5 8,4-2-8,-4 4 8,4 4-16,-4-8 8,0 5 0,0-1 0,5 0 0,-6-6 0,6 6 8,-2-3-8,-2-1 8,2 8-8,-2-4 0,-5 3 0,4 0-8,0-3 8,-5 4 8,6-4 0,-1 3-8,-4 0-8,4 1 8,1-2 0,2 1 0,-2 1 0,6 0 0,-3-5-8,5 5 0,-1-2 0,3-1 0,1 2 8,0-3-72,4 3 64,0 0 0,0 1-48,0-1 56,0 0 0,0 1 0,0-5 8,0 2-8,0-6 0,4 6-8,-4-1 8,4-3 0,-4 3 0,0 0 0,0 0 8,5 0-8,-5 0 0,4 1 0,0-1 0,3-4 0,1 5 8,-4-4-8,5-2 0,-6 0 8,5-1-16,0-1-24,1 1 32,-2-3 0,5 2 8,-3 1-8,6 0 0,1-1 8,0 0-16,4 2 8,-5-2 0,10 1 0,-5-3-8,4-4 0,3 0 8,6 1-64,-1-7 56,3 0-24,9 0 32,0 0 0,-4 0-48,3 0-16,-6-4 16,-1-2-48,-1 0-136,5 0-128,-5-1-304,18-15-472,-14 5-2033,-7-1-2664</inkml:trace>
  <inkml:trace contextRef="#ctx1" brushRef="#br0" timeOffset="16407.2911">8646 12129 6369,'0'0'5921,"0"0"-4777,0 0-527,0 0-49,0 0 328,0 0-136,0 0-344,0-3-192,0 3-40,0 8-8,0 12 160,0 11 232,0 7 25,-4 6-121,-9 4-152,6 0-136,-5-3-176,3-4 0,2-3-8,-1-7-312,0 1-473,0-9-959,-4-5-776,0-4-1665,0-5-5161</inkml:trace>
  <inkml:trace contextRef="#ctx1" brushRef="#br0" timeOffset="16710.1053">8478 12509 9962,'0'0'3128,"0"0"-1607,0 0-529,0 0 48,0 0 104,0 0-159,-43-57-377,43 57-232,0 0-104,0 0-56,0 0-144,0 0-64,7 0-8,1 10 0,5 5 8,2 8 0,-2 2 0,2 7 96,-2-3-104,2-1 16,-3-9-16,0-3 0,3-10 0,2-3 0,3-3 0,8-12 40,8-11-40,3-9-128,5-2-312,-4-2-640,8-10-1033,-12 10-359,-4 8-1929</inkml:trace>
  <inkml:trace contextRef="#ctx1" brushRef="#br0" timeOffset="17565.5779">7932 13583 8953,'0'0'2281,"0"0"-929,0 0-664,0 0-96,0 0 249,0 0-145,-16 34-320,16-34-168,0 0-32,0 0 0,0-12 360,12-13-64,4-14-296,4-6-176,4-8 0,4 2-304,-4 6 192,-4 7 112,-8 12 64,-5 8 72,-3 11 80,-4 4 40,0 3 88,0 0 96,0 0-199,0 7-89,0 9-32,0 6 296,0 4 0,0 6-216,0-8-80,0 2-112,0-4 0,0-9-8,0-4-80,0-2-40,0-7-96,0 0-232,9-4-64,3-11 87,8-11 225,-1-6 152,5 1 48,-3-1 48,-10 10 152,-3 3 193,1 12 159,-9 1-136,0 6-72,0 0-32,0 0-96,0 0-16,3 10-80,5 5-16,4 7 16,4 7-120,4-3-112,-4-1-624,4 4-704,-5-10-2465,-2-7-1128</inkml:trace>
  <inkml:trace contextRef="#ctx1" brushRef="#br0" timeOffset="17919.3585">8522 13251 11866,'0'0'2849,"0"0"-1273,0 0-216,0 0-336,0 0 49,0 0-113,0 0-328,0-43-216,0 43-232,-3 0-104,-6 9-72,-3 8-8,1 4 0,-2 2 0,5 2-120,5-2-296,3-2-240,3-1-488,13-1-1057,8-4-471,0 5 63,-4-8 1169,0 2 1080,-8-6 360,-4 1 1112,-8 2 624,0-9 817,0 9-425,-12-6-863,-4 2-625,-4-2-624,-3 6-16,-5-8-1096,7 0-3209,6-3-6722</inkml:trace>
  <inkml:trace contextRef="#ctx1" brushRef="#br0" timeOffset="18545.974">8876 13196 16779,'0'0'3737,"0"0"-2865,0 0-16,0 0-304,0 0-104,0 0-111,0 0-321,0 0-16,0 14-112,-3 10 72,-9 7 40,-1 1 80,2 2-32,-1-2-40,0-6 0,4-7-8,0-6 0,8-4-64,-3-3 56,3-6 8,0 0-8,0 0-8,0-18 16,0-11-8,11-13 8,5-12-121,0-2 33,0 1-32,0 5 56,0 15 64,-8 10 8,0 5 0,-5 11 8,-3 9-16,9-3-16,-9 3-56,4 0-56,4 0 56,-4 9 8,-4 7-112,0 3 176,0 6 8,0-2 64,-8-1-72,4-3-184,4-6-32,0-1-200,28-2-144,12-1 144,8 1 32,12 0 200,-9 2 112,-7 1 72,-8 3 0,-16-1 120,-12 8 336,-8-1 136,0 3 160,-20 4 64,-8-3-223,-8-1-217,0-4-152,-3-1-224,2-1-24,1-3-288,8-3-449,4 2-495,5-2-768,6-2-3521</inkml:trace>
  <inkml:trace contextRef="#ctx1" brushRef="#br0" timeOffset="21522.1443">8522 9940 11002,'0'0'1872,"0"0"-1256,0 0-200,0 0 233,-8-16 159,8 14-144,0 2-320,0 0-256,0 0-88,0 0 0,0 0-8,0 6-40,-4 10 40,-4 12 8,-7 11 456,-2 5 112,-3 4-200,1-1-192,2-3-56,6-2-64,7-8-48,4-5-8,8 0-192,7-10-1584,1-6-3025</inkml:trace>
  <inkml:trace contextRef="#ctx1" brushRef="#br0" timeOffset="22039.8263">8805 10074 13258,'0'0'2761,"0"0"-1369,0 0-576,0 0 49,0 0 191,0 0-168,-15-54-304,10 54-136,5 0-216,0 0-112,-4 0-80,0 0-40,-7 16-88,-2 5 88,-2 8 0,-2 3-8,6 7 8,-1-2-16,3-2-64,9-3-208,0 1-208,0-5-232,0-3-384,13-6-497,2-6-863,9-7 319,4-6 177,4-6 480,0-16 1288,-8-7 208,0-2 1312,-8-5 392,-16 36-71,16-69-73,-16 37-112,0 7-176,0 2-239,-12 7-473,0 1-176,-4-2-256,0 5-128,0 3-248,4 2-680,0 7-1649,0 0-2176,8 0-5897</inkml:trace>
  <inkml:trace contextRef="#ctx1" brushRef="#br0" timeOffset="22515.6025">9005 10096 10698,'0'0'1064,"0"0"-1064,0 0-1064,91-60 448,-63 44 616,-1 0 488,-10 0 568,-6 10 32,-6-4 353,-5 7 479,0-1-232,0 2-391,-8-1-457,0-4-280,0 7-16,4 0-184,-1 0-216,5 0-72,0 0-72,0 0-56,0 7-64,0 5 112,9 8-56,-1 2-184,3 0-192,2-1-312,-5-1-304,-1 2-209,6-6-567,-9-3 352,4-4-225,-1-2 393,2-7 888,6 0 224,10-16 96,2-6 8,9-13 96,0 0 480,-4 0 192,-8 6 384,-8 4 296,-12 12 945,-4 1-433,-16 0-487,-16 1-569,-4 2-416,-3 0-136,-2 2-168,9 7-88,9 0-216,14 9-1000,9 11-2713,0-1-1912</inkml:trace>
  <inkml:trace contextRef="#ctx1" brushRef="#br0" timeOffset="23122.764">10524 10077 11778,'0'0'2689,"0"0"-721,0 0-888,0 0-104,0 0-79,0 0-217,0-6-384,0 12-256,-4 13-32,-9 7 56,2 9 128,-2 2-40,1 5 24,5-4-160,3-3 32,-1-6-48,5-7-56,0-6 48,0-7-648,0-3-1425,9-6-2920</inkml:trace>
  <inkml:trace contextRef="#ctx1" brushRef="#br0" timeOffset="23618.503">10838 10135 5857,'0'0'8009,"0"0"-5752,0 0-553,0 0-199,0 0-289,0 0-360,0 0-272,-15-71-248,10 64-136,5 5-40,0 2-64,0 0-96,0 0-8,-4 0-64,4 0-72,-8 13 32,1 3 104,-6 9-56,1 1-48,-4 5-192,1-3-176,2 0 24,1-1-88,1-2-304,-2 0-273,6 1-1183,3-8-1,0-4-511,4-8-49,4-6 1401,11 0 1464,9-16 128,-3-6 1416,-1-4 57,-1-3 95,1 1-392,-4 3-95,-7 2-33,-2 5 48,-7 6-112,0-2-400,0 4-255,-4-2-113,-8 2-8,-4-2-136,0 2-48,1 0-152,2 5-392,5 1-561,8 4-1631,8 0-1417,16 0-2736</inkml:trace>
  <inkml:trace contextRef="#ctx1" brushRef="#br0" timeOffset="23860.4293">11189 10057 13066,'0'0'4097,"0"0"-2488,0 0-297,0 0-120,0 0 256,0 0-191,0 0-481,0 0-368,0-24-256,0 24-152,0 3-32,0 16-136,0 12 168,0 11 0,-5 11 0,-6 5 0,-1 0-96,-4-8-216,4-3-184,-4-9-240,8-6-377,1-13-479,7-6-1505,0-9-2440</inkml:trace>
  <inkml:trace contextRef="#ctx1" brushRef="#br0" timeOffset="24759.1786">7146 10103 11482,'0'0'2200,"0"0"-1263,0 0-305,0 0-128,0 0 80,0 0-136,0 0-120,-47 61 200,15-18-128,0 6-40,4-3-39,1 2-169,2-9-72,5-1-72,9-13-8,3-6 0,8-7-96,0-5-697,4-7-1687,31-14-177,1-7-511,1-7-1986</inkml:trace>
  <inkml:trace contextRef="#ctx1" brushRef="#br0" timeOffset="24952.7618">7163 10210 6729,'0'0'2993,"0"0"-369,0 0-535,0 0 71,0-73-432,4 67-423,0-3-457,-1 5-192,10-2-312,2 6-120,6 0-64,7 0-104,0 3 32,-4 17-88,-1 9-32,-7 12-16,-4 5 48,-8 9-456,-4 2-472,-8 22-888,-12-16-2201,0-15-1609</inkml:trace>
  <inkml:trace contextRef="#ctx1" brushRef="#br0" timeOffset="25145.6444">7215 10302 3488,'0'0'8474,"0"0"-7450,0 0-680,0 0-72,-80-41 513,72 36 559,8 0-488,4 0-736,16-2-120,20-3-192,35-5-264,-6-1-712,-6 3-1761</inkml:trace>
  <inkml:trace contextRef="#ctx1" brushRef="#br0" timeOffset="25310.5404">7952 10057 16491,'0'0'2625,"0"0"-1593,0 0-296,0 0-24,0 0-280,0 0-360,0 0-72,4-9-760,0 9-1392,0 0-4962</inkml:trace>
  <inkml:trace contextRef="#ctx1" brushRef="#br0" timeOffset="25469.4424">7864 10318 13954,'0'0'2817,"0"0"-1889,0 0-360,0 0 241,0 0-73,0 0-456,0 0-280,88-48-1232,-60 29-2961,-8 4-3953</inkml:trace>
  <inkml:trace contextRef="#ctx1" brushRef="#br0" timeOffset="26460.3657">7202 10757 7985,'0'0'2025,"0"0"-1401,0 0-368,0 0 104,0 0 328,0 0 0,-7-10-144,7 10-216,0 0 32,-4 0 241,4 0 263,-4 0-128,4 0-104,-4 0-168,-1 0-184,5 0-112,0 0-40,0 0 0,0 0 24,0 0 40,0 0 120,0 0 89,0 0 63,0 0-112,0 0-64,9 0-96,15 0-184,27 0 112,53-6-112,52-10 8,27-3 48,8-3-48,-19 3-8,-24-3-8,-17-1-64,-28 4-16,-31 6-64,-24 4 96,-17-5 0,-6 9 48,-5-2 0,-9-2 104,-11 7 216,0-5-8,0 0-144,-7 3-72,3-1-16,4 5-72,-4-4-8,4 4-144,0 0-96,0 0-80,0 0-168,0 0-256,-9 0-537,2 0-887,-9 0 752,-8-3-297,0 1-767,8-3-2489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</inkml:channelProperties>
      </inkml:inkSource>
      <inkml:timestamp xml:id="ts0" timeString="2021-06-28T05:50:41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1761 4149 11802,'0'0'2321,"0"0"-1577,0 0 8,0-6 560,-3 6-368,-1 0-496,-4 3-336,-8 10-104,-5 3 128,2 6 73,-5 4 47,0 1 8,3 3 64,-2-2 8,7 1-24,4 0-232,0-1 0,8-2-8,0-8-48,4 2-24,0-8-8,4-5-168,12-4-32,0-3-72,8-3 112,0-16-8,8-7-8,0-6 128,-4 0 56,-4-3 96,-5 10 80,-2 1 88,-10 7 32,1 0 0,1 9 16,-6 1-120,1 7-56,0 0-72,0 0-64,0 0-32,8 13 16,-4 6-8,-4 0 16,0 3 8,-4 0-96,0-3-48,-4 3 72,-4-5 24,-4-5 40,4-5-184,8-4 176,0-3 16,0 0 72,0-3 16,0-10-16,4 0 104,8 0-24,0 1-40,8 2-32,-4 1-16,4 5 32,0 1-88,0 3 40,-4 0 40,-4 0-88,0 0 56,0 0 16,-8 0 16,-1 0-40,1 0-40,0 0 184,5-9 320,6-11-120,6-1-184,6-9-56,-2 3-80,-2 1-64,-3 4 64,-4 0-63,-4 3 119,0-1-32,-4 8 40,-4 2 56,-4 3-40,0 5-8,0 2-24,0 0-104,0 0-16,0 0-64,0 0 0,0 0-16,0 0-112,0 0-160,0 0-153,0 0-103,0 0-24,0 0-96,0 5-32,-9 2-360,-6 3-673,-13-1-1215,8 1-1049,0 0-2329</inkml:trace>
  <inkml:trace contextRef="#ctx0" brushRef="#br0" timeOffset="588.6462">2259 3880 8425,'0'0'1865,"0"0"-633,0 0 264,0 0 665,5-80-129,-5 68-503,4-1-321,-4 6-264,0 1-112,0 0 40,0-1-112,0 7-207,0-3-153,0 3-104,0 0-48,0 0-80,0 0-96,0 0-56,0 0-16,0 0-64,0 0 64,0 7-120,0 15 48,-4 6 72,-5 14 0,2 12 8,-1 2 0,0 5 0,-4 2 8,4-2-8,4-4-8,-5-6 8,6-7-8,3-6 0,0-6 0,0-6 8,0-4-8,0-10-200,0-2-296,0-7-505,0-3-623,0 0-120,0-13-569,16-34-1768,4 0 1081,-4-1-2697</inkml:trace>
  <inkml:trace contextRef="#ctx0" brushRef="#br0" timeOffset="764.5329">2287 4146 6521,'0'0'2905,"0"0"-601,0 0-536,0 0 49,0 0-57,0 0-720,0 0-472,21-41-247,-1 35-193,12-5-64,7 2-64,9-3-160,-4-1-737,-1-3-967,2-9-208,-10 3-769,-14-1-3288</inkml:trace>
  <inkml:trace contextRef="#ctx0" brushRef="#br0" timeOffset="953.4232">1490 3860 11346,'0'0'1992,"0"0"-1536,0 0-304,0 0 233,0 0-385,0 0-1577,0 0-1023,12-9-4154</inkml:trace>
  <inkml:trace contextRef="#ctx0" brushRef="#br0" timeOffset="1600.6169">3811 3584 13122,'0'0'2553,"0"0"-969,0 0 1,0 0-137,0 0-400,0 0-616,0 0-216,0 0-48,-20-35-96,12 35 16,-5 4-88,-2 11-8,-9 14 8,0 9 0,-8 23-8,0 21 8,12 29 0,8 6-8,12 1 0,0-10 0,8-10 0,8 1-40,0-7 48,-13-17 80,6-14 24,-9-19 64,0-4 136,0 0 16,-4-4-95,-4 2-161,0-14-64,4-12-24,-4-7-257,0-3-359,-4-10-568,-4-15-904,-7-32-2577,2 0 544,5 5-3561</inkml:trace>
  <inkml:trace contextRef="#ctx0" brushRef="#br0" timeOffset="1753.5179">3428 4505 8185,'0'0'4417,"0"0"-2360,0 0 191,0 0-303,-56-76-521,56 64-568,16-5-472,20 1-384,20-6-40,32-10-504,26-9-848,-13 9-2353,-18 0-1024</inkml:trace>
  <inkml:trace contextRef="#ctx0" brushRef="#br0" timeOffset="2023.0602">4257 3759 11346,'0'0'2320,"0"0"-1607,0 0 223,0 0 1280,0 0-687,0 0-793,0 0-352,0 0-88,-20-3 144,0 28 296,-8 11-208,-4 7-88,0 9-8,-3 0-23,7 7-41,0-6-200,4 1-72,8-9-88,7-4-8,9-7 0,0-4-120,9-11-368,10-4-313,13-8-535,32-17-512,-12-9-3537,0-9-4642</inkml:trace>
  <inkml:trace contextRef="#ctx0" brushRef="#br0" timeOffset="2349.8594">4452 3641 10986,'0'0'1640,"0"0"-1112,0 0 641,0 0 647,0-73-424,4 71-776,0 2-344,4 2-160,4 18-24,8 15 73,0 22 63,4 25-72,-5 26-32,-10 3-40,-9-18 128,0-27 48,-5-25 56,-2-6 160,-13 4 416,0-2-120,0 1-248,-4-12-200,8-7-168,5-10-136,2-2-16,5-4-464,4-3-376,0 0-408,4-13-1273,8-2-4304</inkml:trace>
  <inkml:trace contextRef="#ctx0" brushRef="#br0" timeOffset="2936.0153">5325 3632 13498,'0'0'3825,"0"0"-3113,0 0 281,0 0 391,0 0-208,-20-9-424,4 21-480,-3 3 40,-2 8-112,1 3-136,9-4 56,-6 3-120,9-3-72,5 4-72,3-3-192,0-2-120,0 4-248,7 1 96,1-1 264,-3 2 152,-5 3 128,0 2 56,-5-3 8,-7 3 88,-8-8 80,5-4 0,-5-4 144,4-3 0,0-7 32,8-3-104,0-3-240,8 0-16,0 0-256,0 0-360,0 0 8,0 0 328,0 0 224,0 22 72,0 10 368,-12 13 400,-4 9 184,4 0-272,-4 0-79,0-10-209,8-6-232,0-6-160,8-7-232,0-3-345,12 1-167,1 5 112,2 4 280,-7 3 64,0 3 144,-4 6-176,-4-3-432,0 11-817,-7-14-3040,2-12-2568</inkml:trace>
  <inkml:trace contextRef="#ctx0" brushRef="#br0" timeOffset="4149.2706">2857 5553 13122,'0'0'4297,"0"0"-3681,0 0-464,0 0 633,0 0 343,0 0-376,0 0-288,0 0-168,-99-35-120,75 35 112,0 7-40,1 5-136,-1 4 16,-1 2-128,1 9 88,4 1-40,9 4-48,3 2-64,8 1-200,0 1-200,11-5-48,6-2-80,2-1 112,5-5 152,-7-1 24,-10-3 176,-3 3 128,-4-3 48,0 3 296,-11 4 200,-14-8-16,1 5 56,0-7-72,1-3-96,3-5-136,7-1-136,2-4-40,7-3-24,4 0 16,0 0-96,0 0-40,0 0-64,0 0-104,0-6 16,0 2 144,4 1 40,0 3 0,8 0-56,4 0 8,4 0 40,8 0-80,4 0-152,7-5-144,-3-5-48,8 0-136,-8-6-8,4-2-128,-5-7 264,-3-7 232,1-4 216,-1-8 320,-5 0-72,1-1 264,0 7-64,-8 3 8,-5 6 16,-2 7 176,-9 10 88,0 3-88,-1 5-23,-3 4-185,0 0-176,0 6-160,0 20-96,-7 24 64,-5 30 112,4 21-8,4 13-120,4-20-48,0-29-16,7-26-216,-2-13-280,-5-5-665,0-8-655,-5-6-2273,-6-7-3216</inkml:trace>
  <inkml:trace contextRef="#ctx0" brushRef="#br0" timeOffset="4311.2728">2994 5905 13066,'0'0'3081,"0"0"-2281,0 0-520,0 0 360,0 0 128,0 0-231,47-13-537,-15 7-160,27-6-1105,-6-1-1743,-10 0-2153</inkml:trace>
  <inkml:trace contextRef="#ctx0" brushRef="#br0" timeOffset="5055.1831">3551 5741 10986,'0'0'4393,"0"0"-3257,0 0 64,0 0 401,0 0-377,0 0-368,-7 0-256,-2 2-104,1 1 96,0 1-7,-8 5-177,4 0-168,-4 7-40,1 0-32,-2 7 0,2-1-120,3 4-48,0-1 48,-4 0-48,7-2-48,-2-1-128,3-3-184,4-4-128,0-6-129,0-5 121,4-1-224,0-3 64,0 0 192,0-3 224,4-10 240,4-2 16,0-4 200,3 2 152,-2 2 152,3 2 80,-1 0-136,2 4-104,2 2-159,2 1-113,-2 6-80,2 0-8,-6 0-40,2 6-8,-6 7-1,1 3-7,-4 3-8,5 4-32,-5-5-248,3 1-336,5-6 48,4-6 312,5-7 56,2 0-48,8-13 56,1-13 40,5-6 216,-5-2 48,-9-7 128,1 2 240,-4-2 0,1 6 40,-10 3 152,-3 14 48,-4 1 17,1 11-89,-5 0-56,0 6-192,0 0-264,0 12-72,0 17-72,0 9 72,0 13-8,0 15-40,0 2-408,11-5 40,9-6-425,-4-16-903,0-16-1953,-8-12-1816</inkml:trace>
  <inkml:trace contextRef="#ctx0" brushRef="#br0" timeOffset="5290.1135">3751 5886 15211,'0'0'2336,"0"0"-1752,0 0-400,0 0-72,111-35 88,-59 35-192,4 0 48,0 6-56,-5 8 121,-6 1 519,-10 7 160,-11 1-32,-4 2 472,-8 4-176,-4-1-327,-4 0-369,-4-2-224,4-1-144,-4-6-312,0-2-953,-12-8-1431,-4-6-4970</inkml:trace>
  <inkml:trace contextRef="#ctx0" brushRef="#br0" timeOffset="5447.0866">4066 5743 5401,'0'0'14723,"0"0"-12787,-4-85-1640,11 56-296,42 0-248,-6 10-1184,1 4-4769</inkml:trace>
  <inkml:trace contextRef="#ctx0" brushRef="#br0" timeOffset="5870.8257">4636 5690 18459,'0'0'2953,"0"0"-2169,0 0 88,0 0 137,0 0-273,0 0-400,0 0-264,0 0-64,-24-7 64,7 19 16,-6 8 32,-5 6-16,0 1-40,-4 2 8,0 9-72,4-2 72,4 1-56,4 1-16,9-3-144,3-3-312,8-9-304,0-9-505,4-3-303,15-11 176,13 0-353,4-16-983,0-7 759,4 1 1969,-16 3 489,-4 4 1295,-8 5 216,-5 3-415,-7 2-193,4 1-128,-4 4-320,5 0-399,-5 0-393,4 0-144,0 4-8,0 1-136,3 2-577,-3 0-903,-4-7-840,0 0-2762,-4 0-2839</inkml:trace>
  <inkml:trace contextRef="#ctx0" brushRef="#br0" timeOffset="6894.7232">5289 5734 15443,'0'0'4313,"0"0"-3369,0 0 232,0 0 344,0 0-311,0 0-537,0 0-456,-19-25-160,19 25 8,-13 2-16,5 11-48,-3 4 88,-2-2-88,2 8 0,2-2 0,5 4-104,0 4-200,4-3-280,0-3-160,0-2-25,4-5-63,9-7-280,-2-5-8,10-4 528,3-4 304,-1-11 264,9-7 24,-4-1 312,0 5 80,0-2 128,-4 4-8,0 4-64,-5-1 88,1 10 0,-8 0-200,-3 3-168,-5 0-120,-1 9 32,-3 10-72,0 0 0,-3 1-8,-10-2-24,1 1-128,-3-6 16,2-3-136,6-4-192,7-3 176,0-3 192,0 0 88,11 0 8,13 0 176,4 0 232,8 0-192,4 0-72,4 0-104,-4 0-40,0 0-72,0 0-40,-5-9-8,-3-10-224,-4-4 0,0-9 160,-4-5 184,-4-8 104,-4-3 112,-1 4-16,-6 3 192,-1 6-56,-8 6 104,0 8 113,0 7 127,0 11-80,0 3-176,0 0-272,0 6-112,0 19-40,0 14 0,0 14 80,0 22-72,0 22 0,15 21-8,6-14-8,-5-24-96,-4-32-392,-5-26-544,-3-13-769,1-5-2152,3-4-4456</inkml:trace>
  <inkml:trace contextRef="#ctx0" brushRef="#br0" timeOffset="7046.6297">6095 5842 12578,'0'0'2513,"0"0"-2097,0 0-344,84-48 120,-33 29-192,-7 7-1336,-4-5-2481</inkml:trace>
  <inkml:trace contextRef="#ctx0" brushRef="#br0" timeOffset="7232.5153">5325 5363 6545,'0'0'12395,"0"0"-10835,-87-23-1144,67 20-312,16 3-64,4 0-40,24 0-1560,8 3-2225,-4-3-1072</inkml:trace>
  <inkml:trace contextRef="#ctx0" brushRef="#br0" timeOffset="7737.7198">7060 5794 9297,'0'0'8170,"0"0"-6881,0 0-201,0 0 232,0 0 104,-21-15-335,17 15-609,1 0-248,-14 12-72,-3 4 224,-7 5 48,-6 8-88,1 6-136,4 0-80,1 6-16,7 0-56,8 0-56,4-5 0,8-4-240,4-7-400,16-9-176,12-9-369,28-23-767,-8-9-2753,-9-11-3609</inkml:trace>
  <inkml:trace contextRef="#ctx0" brushRef="#br0" timeOffset="7874.6369">6940 5610 16275,'0'0'2945,"0"0"-1969,0 0-88,-28-82 328,28 65-688,19 5-528,30 2-1320,-10 0-2625,2 8-4713</inkml:trace>
  <inkml:trace contextRef="#ctx0" brushRef="#br0" timeOffset="8102.0249">7370 6057 17899,'0'0'2801,"0"0"-1153,0 0-79,0 86-169,0-51-552,0-3-464,0 0-280,-4-4-104,4-8-248,-3-6-624,-14-3-880,1-5-2049,4-6-3753</inkml:trace>
  <inkml:trace contextRef="#ctx0" brushRef="#br0" timeOffset="8278.9156">7446 5692 3744,'0'0'15308,"0"0"-13580,0 0-1088,0 0 104,55-75-184,-30 71-560,6 4-1248,-6 7-2753,-10-1-3832</inkml:trace>
  <inkml:trace contextRef="#ctx0" brushRef="#br0" timeOffset="9569.793">1630 7578 13514,'0'0'2969,"0"0"-2121,0 0-80,0 0 801,0 0-265,0 0-528,0 0-392,0 0-64,4-22-32,-4 26-176,0 14-8,0 8-16,0 9 40,0 6-48,4 7-32,7-1-48,10 2-48,7-8-288,0-7-400,7-12-176,1-9 24,0-13 232,-4 0-8,-1-13 167,-3-2 497,-11-2 369,-9 7 295,-5 5 168,-3 1-8,0 4-96,-15 0-312,-9 4-168,-4 11-104,-8 11-48,-8 6-8,4 6-32,5 0-48,3 6-8,11-5-80,6-5-208,11-2-216,4-9-200,8-4 48,16-7 72,8-2 256,0 2 208,0 1 32,-13 9 88,-3 7 72,-12 6 232,-4 8 304,0 9 232,-20 3 72,-3 5-272,-9-3-175,4-4-121,0 2-136,8-12-104,-1-1-24,10-10-72,3-3 40,8-4-48,0-6 0,0 1 0,0-8 88,-4-3 144,4 1 8,0-4-160,-4 1 8,4-7-88,0 0-120,0 2-456,0 1-368,-5 1-505,5 8-255,-3-2-1233,-1 0-2672</inkml:trace>
  <inkml:trace contextRef="#ctx0" brushRef="#br0" timeOffset="12627.645">13485 14732 5641,'0'0'2488,"0"0"-1063,0 0-97,28-29-568,-24 22 344,-1 4 168,-3 1 153,0-2 31,0 1-256,0 3-191,0 0-233,0-2-208,0 2-128,0 0-104,0 0-48,0 0 32,0 0-96,0 0 40,0 0-160,-11 0-96,-6 11-8,-6 9 8,3 1 88,-4 9-88,5 1-8,6 0 8,9 5-8,0-4-384,4-1-352,0-9-456,25-8-737,-10-9-2167,5-5-1810</inkml:trace>
  <inkml:trace contextRef="#ctx0" brushRef="#br0" timeOffset="12791.5454">13438 14589 13034,'0'0'2817,"0"0"-1985,0 0-112,0 0 352,0 0-167,0 0-905,0 0-224,0 0-2273,31-45-3296</inkml:trace>
  <inkml:trace contextRef="#ctx0" brushRef="#br0" timeOffset="13401.6547">13653 14665 13650,'0'0'3105,"0"0"-2009,0 0-504,0 0-111,0 0 127,0 0-200,4 83-224,-4-58-112,0 3-64,0-5-8,0-4 0,-4-4-8,0-1-280,-1-8-8,5-3-176,0-3-41,0 0-23,0 0 32,0-3 240,0-13 264,5-3 120,6 0 520,1 0 177,4 6-161,0 7-40,4-1-200,0 7-192,4 0-56,0 0-112,4 13 32,-4 0-88,0 3 0,0 0 0,-1 0-8,-3-4-72,-3 1-88,-2-10-80,2 0 8,-2-3 48,9 0 120,4-16 64,4-6 8,0-7 0,4-5 64,-1-1 40,-7 0 112,-8 4 0,-4 1 128,-4 11 48,-8 4 304,0 5 80,-4 3 1,0 5-129,0 2-160,0 0-152,0 0-240,0 2-96,-4 11 0,-3 9-8,-2 7 8,1 6-8,4 6-160,0 1-352,1-1-424,-1 0-545,-16 10-599,-1-10-1793,-2-7-1072</inkml:trace>
  <inkml:trace contextRef="#ctx0" brushRef="#br0" timeOffset="13559.7032">14154 14875 11986,'0'0'3121,"0"0"-1553,0 0-792,0 0 40,0 0 617,0 0-673,0 0-720,0 0-40,84-38-384,-16 38-376,-4 0-1801,-5 6-3144</inkml:trace>
  <inkml:trace contextRef="#ctx0" brushRef="#br0" timeOffset="13859.1218">15016 14954 17307,'0'0'2801,"0"0"-1841,0 0-192,0 0 760,-9-73-239,9 67-625,-4 3-376,4-1-232,0 4 8,0 0-56,0 0-8,0 0-8,-3 4-40,-5 5 40,-8 7 8,-8 9 112,0 3 40,-4 1-144,4 6 64,4-3-72,8 0-128,8-1-64,4-2-392,0-6-384,21-5-305,2-7-407,21-11-784,-4-18-2714,-1-6-6056</inkml:trace>
  <inkml:trace contextRef="#ctx0" brushRef="#br0" timeOffset="14002.0347">15048 14684 14539,'0'0'2816,"0"0"-1608,-52-80 81,40 59-25,4 10-408,8 6-856,0 5-320,3 0-992,21 16-761,1-4-2432,-9 7-2136</inkml:trace>
  <inkml:trace contextRef="#ctx0" brushRef="#br0" timeOffset="14334.8324">15366 15014 16523,'0'0'2233,"0"0"-1569,0 0 416,0 0 184,0 0-504,0 0-472,0 0-168,-15 80-104,6-65-16,5 1-8,-3-3-288,-5 3-480,-1-4-600,-18-2-1161,7-3-2600,4-7-6001</inkml:trace>
  <inkml:trace contextRef="#ctx0" brushRef="#br0" timeOffset="14524.7184">15486 14812 14427,'0'0'2560,"0"0"-1704,0 0-144,0 0 793,0 0-505,0 0-984,0 0-16,16-68-1288,-16 61-2969,0 2-5273</inkml:trace>
  <inkml:trace contextRef="#ctx0" brushRef="#br0" timeOffset="156551.6639">4129 6565 7577,'0'0'1592,"0"0"-1151,0 0-89,4-21 600,0 14 192,-4 4-312,4-3-272,1-1 57,-2-2 247,-3 2 272,4 2-40,-4 1-120,0 1 25,0-1-217,0 1-160,-4 0-72,-4-4-208,-4 1-120,5 3-56,-1 3 24,3 0-24,1 0-168,0 0-8,-3 9-120,-6 15 120,-2 7 8,-2 13 48,6 10-48,-1 16-104,7 16-208,5 19-24,17 2 24,3-1 32,-1-9 136,1-11 56,-8-1 88,-3-14 40,-9-18 104,0-12 88,0-5 96,-13 3 176,-2 2-72,-6-4-32,-3-1 8,0-12-112,1-4-159,7-4-137,0-11-89,0-5-551,-5-30-768,2-15-2273,7-13-5209</inkml:trace>
  <inkml:trace contextRef="#ctx0" brushRef="#br0" timeOffset="156763.5273">3766 7108 16547,'0'0'2553,"0"0"-1945,0 0-288,0 0 552,0 0-80,0 0-680,0 0-112,0 0-240,21-60 88,11 41-360,11 1-392,24-11-905,30-3-2111,-9 3 695,-9 3-5257</inkml:trace>
  <inkml:trace contextRef="#ctx0" brushRef="#br0" timeOffset="157028.3652">4623 6724 12410,'0'0'4073,"0"0"-2849,0 0 377,0 0-65,0 0-224,0 0-584,0 0-408,-19-28-55,6 34-137,-2 13 32,-17 13 88,-5 9 88,2 14-136,-1 2-80,4 7-48,17 1-56,2 3 56,13-2-72,0-3-8,13-2-256,6-11-272,13-4-417,24-22-519,-4-8-1144,-5-16-3058</inkml:trace>
  <inkml:trace contextRef="#ctx0" brushRef="#br0" timeOffset="157341.1747">4907 6699 13138,'0'0'4377,"0"0"-3689,-37-99 25,30 64 631,3 14-40,4 5-504,0 5-368,0 6-224,0 5-152,0 0-56,11 5-96,10 19 32,10 23 64,5 32 16,8 29 64,-12 12 56,-8 1-128,-12-16-8,-12-31 128,0-17 57,0-16-9,-8-13-40,-4-2 8,-4 2-88,0-3-56,0-8-224,-4-8-425,0-3-327,4-2-912,0-4-4057</inkml:trace>
  <inkml:trace contextRef="#ctx0" brushRef="#br0" timeOffset="157550.0497">5500 7245 18115,'0'0'4201,"0"0"-3409,0 0-103,0 0 151,0 0-192,0 0-496,13 13-152,-5 6 0,-1 6-144,-7 4-504,0 2-601,-15 7-671,-9-6-2169,-4-10-2360</inkml:trace>
  <inkml:trace contextRef="#ctx0" brushRef="#br0" timeOffset="157748.9236">5489 6832 3168,'0'0'15155,"0"0"-13338,-21-104-817,18 72 424,-1 6-471,4 8-513,0 4-440,0 12-625,0-1-807,0 3-816,0 3-3129,0 6-2929</inkml:trace>
  <inkml:trace contextRef="#ctx0" brushRef="#br0" timeOffset="159054.6974">2332 7071 11018,'0'0'1640,"0"0"-1216,0 0-336,0 0 0,0 0-16,56-26-72,-41 45 8,1 10-8,-4 6 8,-8 9 88,-4 1 144,0-1 241,0 1 159,-8-11 304,0-5 48,0-9-56,4-9-160,0-4 33,4-7-17,0 0-136,0 0 64,0-18-8,8-24-248,12-6-464,4-10-88,8-5-128,-4 9-536,24-13-600,-12 14-1305,-1 14-2376</inkml:trace>
  <inkml:trace contextRef="#ctx0" brushRef="#br0" timeOffset="160065.0793">2798 7083 8705,'0'0'10171,"0"0"-8971,0 0-824,0 0 152,0 0 584,0 0-496,0 0-472,0 0-136,-12 10 0,0 3 40,0 9 112,0 3 16,0 0-168,0 1 8,5-3 32,7 2-48,0-3-56,0 3-56,0-6-256,7-3-160,5-3-112,0-3-160,0-7-64,0-3 104,4-7 320,8-15 351,-5-10 89,5-2 241,-3-7 111,-6-1 248,2 4-8,-2-3-24,-2 5 32,-2 1 56,2 7-56,-6 6 17,-3 10-1,-4 1-96,0 8-48,0 3-64,0 0-160,0 0 32,0 0-176,0 0 32,0 0-64,0 3-24,0 8-48,-4 3 8,-3 9-8,-2 5 0,1 8 0,4 1-8,1 8 8,-5-1-72,8 0-288,0-3 0,0-2-200,0-10-16,4-4-104,3-11 79,1-5 121,0-9 168,8 0 104,5-23 208,7-5 96,-1-8-88,-3 2 224,-4 5 104,-9 8-16,-2 4-31,-5 7-9,0 5 128,-4-2-56,4 7-144,-4-3-112,0 3-96,0 0-8,0 0-48,0 0-88,0 0-64,0 0-40,0 0-16,4 0 88,-1 0 56,1 0 32,9 0 80,2 0 8,9 0 0,1 0 0,6 0 0,-3 3 0,0 4 16,4 2-16,-12-3 8,0 4-8,-9-6-8,-6-1 8,-1-1 0,-4-2 104,0 0 184,0 0 72,0 0 80,0 3-16,0-3-104,0 0-32,0 0-128,0 0-64,0 0-16,0 0-32,8 0 112,8-15 176,3-12-80,9-4-112,8-13-96,-4-4-48,5-3-320,-10 7-216,-7 3-304,-20 2-656,-4 11-721,-20 9-5368</inkml:trace>
  <inkml:trace contextRef="#ctx0" brushRef="#br0" timeOffset="160252.9698">2917 6959 16147,'0'0'2336,"0"0"-2336,0 0-864,120-57-104,-64 47-1272,-4 5-5114</inkml:trace>
  <inkml:trace contextRef="#ctx0" brushRef="#br0" timeOffset="160578.7647">3320 7054 17075,'0'0'2073,"0"0"-1505,0 0 744,0 0 0,63 92-432,-50-56-447,-2-5-273,-2 4-40,-5-6-120,-4-4-8,0-3-48,0-9-64,-9-7 24,2-2 24,-1-4 72,0 0 8,3-10 0,5-3 0,0-5-8,13-6 0,19 0 0,11-2 56,9 1-56,8 6-16,0 6-64,-4 13 32,-13 0 32,-7 20-64,-16 12 7,-16 6 9,-4 3-40,-8-4-232,-16-2-328,0-10-256,5-8-664,6-17-1161,13-3 145,0-14-4802</inkml:trace>
  <inkml:trace contextRef="#ctx0" brushRef="#br0" timeOffset="163129.8297">4305 7775 7257,'0'0'2369,"0"0"-1489,0 0-576,0 0 496,0 0 704,0 0-103,0 0-489,-24 0-120,24 0 56,0 0-136,0 0-168,0 0-127,0 3-89,0-3 8,0 0 16,0 0 40,0 0-32,0 0-88,0 0-48,0 0 16,11 0-56,13 0-56,12-6-24,33-3-8,17-8 64,26-1-56,-12-2 8,-16 5 24,-24 5 32,-16 4-72,-1-4 16,6 4-56,-6-1-8,-7 1-40,-8 3-8,-12 1 8,-4 2 0,-8-4 0,-1 4 0,-3 0-8,0 0 0,0 0-144,0 0-192,0 0-368,0 0-416,0 0-520,-3 0-969,-17 6 336,0 6 329,-8 2-224,-4 1 183,0 5 697,-3-5 824,-6 4 464,2 1 192,-5 2-16,4 0 0,-8 1-168,4-5-8,0 2 0,5-2 64,2-5 192,2-1-96,7-2 40,0-3 480,8-1 328,4-3 129,8-3-153,0 0 24,8 0 56,0 0 105,0 0-81,0 0-72,0 0-152,12-3-272,20-7-432,12-3-64,24-6 56,23-2 32,-3 5 17,-12 0-17,-13 7 8,-15 6 120,-8-1-112,-4 1-192,-12 3 40,-12 0-48,-8 0 8,-4 0 72,0 0-8,0 0-72,0 0-32,0 0-200,0 0-312,0 0-865,4 0-1031,8 0 55,-5 0-295,2 0-2826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Run-Time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Nesting of Procedure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246909"/>
            <a:ext cx="8014855" cy="493005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en-US" altLang="en-US" dirty="0"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ndara" panose="020E0502030303020204" pitchFamily="34" charset="0"/>
              </a:rPr>
              <a:t>If an activation of procedure p calls procedure q then</a:t>
            </a:r>
          </a:p>
          <a:p>
            <a:pPr lvl="1">
              <a:lnSpc>
                <a:spcPct val="80000"/>
              </a:lnSpc>
            </a:pPr>
            <a:endParaRPr lang="en-US" altLang="en-US" sz="1050" dirty="0">
              <a:latin typeface="Candara" panose="020E0502030303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Candara" panose="020E0502030303020204" pitchFamily="34" charset="0"/>
              </a:rPr>
              <a:t>The activation of q must end before activation of p can end</a:t>
            </a:r>
          </a:p>
          <a:p>
            <a:pPr lvl="1">
              <a:lnSpc>
                <a:spcPct val="80000"/>
              </a:lnSpc>
            </a:pPr>
            <a:endParaRPr lang="en-US" altLang="en-US" dirty="0"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andara" panose="020E0502030303020204" pitchFamily="34" charset="0"/>
              </a:rPr>
              <a:t>There are three common cases:</a:t>
            </a:r>
          </a:p>
          <a:p>
            <a:pPr>
              <a:lnSpc>
                <a:spcPct val="80000"/>
              </a:lnSpc>
            </a:pPr>
            <a:endParaRPr lang="en-US" altLang="en-US" sz="1200" dirty="0">
              <a:latin typeface="Candara" panose="020E0502030303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Candara" panose="020E0502030303020204" pitchFamily="34" charset="0"/>
              </a:rPr>
              <a:t>Activation of q terminates normally</a:t>
            </a:r>
          </a:p>
          <a:p>
            <a:pPr lvl="1">
              <a:lnSpc>
                <a:spcPct val="80000"/>
              </a:lnSpc>
            </a:pPr>
            <a:endParaRPr lang="en-US" altLang="en-US" sz="1200" dirty="0">
              <a:latin typeface="Candara" panose="020E0502030303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Candara" panose="020E0502030303020204" pitchFamily="34" charset="0"/>
              </a:rPr>
              <a:t>Activation of q aborts</a:t>
            </a:r>
          </a:p>
          <a:p>
            <a:pPr lvl="1">
              <a:lnSpc>
                <a:spcPct val="80000"/>
              </a:lnSpc>
            </a:pPr>
            <a:endParaRPr lang="en-US" altLang="en-US" sz="1200" dirty="0">
              <a:latin typeface="Candara" panose="020E0502030303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Candara" panose="020E0502030303020204" pitchFamily="34" charset="0"/>
              </a:rPr>
              <a:t>Activation of q terminates because of exceptions that q cannot handle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64439" y="2895602"/>
            <a:ext cx="106679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 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q( 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82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Nested Procedure Call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r>
              <a:rPr lang="en-US" altLang="en-US" dirty="0">
                <a:latin typeface="Candara" panose="020E0502030303020204" pitchFamily="34" charset="0"/>
              </a:rPr>
              <a:t>Procedure Call inside of another procedure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Like nested loop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Content Placeholder 5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2396053"/>
            <a:ext cx="9392763" cy="360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Representing Procedure 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80000"/>
                  </a:lnSpc>
                </a:pPr>
                <a:endParaRPr lang="en-US" altLang="en-US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dirty="0">
                    <a:latin typeface="Candara" panose="020E0502030303020204" pitchFamily="34" charset="0"/>
                  </a:rPr>
                  <a:t>Activation Tree:</a:t>
                </a:r>
              </a:p>
              <a:p>
                <a:pPr lvl="1">
                  <a:lnSpc>
                    <a:spcPct val="8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en-US" dirty="0">
                    <a:latin typeface="Candara" panose="020E0502030303020204" pitchFamily="34" charset="0"/>
                  </a:rPr>
                  <a:t>Representation of procedures during the running of an entire program by a tree</a:t>
                </a:r>
              </a:p>
              <a:p>
                <a:pPr>
                  <a:lnSpc>
                    <a:spcPct val="80000"/>
                  </a:lnSpc>
                </a:pPr>
                <a:endParaRPr lang="en-US" altLang="en-US" sz="12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dirty="0">
                    <a:latin typeface="Candara" panose="020E0502030303020204" pitchFamily="34" charset="0"/>
                  </a:rPr>
                  <a:t>Each Node(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>
                    <a:latin typeface="Candara" panose="020E0502030303020204" pitchFamily="34" charset="0"/>
                  </a:rPr>
                  <a:t>):</a:t>
                </a:r>
              </a:p>
              <a:p>
                <a:pPr lvl="1">
                  <a:lnSpc>
                    <a:spcPct val="8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en-US" dirty="0">
                    <a:latin typeface="Candara" panose="020E0502030303020204" pitchFamily="34" charset="0"/>
                  </a:rPr>
                  <a:t>Corresponds to one activation of a procedure</a:t>
                </a:r>
              </a:p>
              <a:p>
                <a:pPr lvl="1">
                  <a:lnSpc>
                    <a:spcPct val="8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en-US" dirty="0">
                    <a:latin typeface="Candara" panose="020E0502030303020204" pitchFamily="34" charset="0"/>
                  </a:rPr>
                  <a:t>Root: activation of the main procedure</a:t>
                </a:r>
              </a:p>
              <a:p>
                <a:pPr>
                  <a:lnSpc>
                    <a:spcPct val="80000"/>
                  </a:lnSpc>
                </a:pPr>
                <a:endParaRPr lang="en-US" altLang="en-US" sz="12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dirty="0">
                    <a:latin typeface="Candara" panose="020E0502030303020204" pitchFamily="34" charset="0"/>
                  </a:rPr>
                  <a:t>Each Children(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en-US" dirty="0">
                    <a:latin typeface="Candara" panose="020E0502030303020204" pitchFamily="34" charset="0"/>
                  </a:rPr>
                  <a:t>):</a:t>
                </a:r>
                <a:endParaRPr lang="en-US" altLang="en-US" dirty="0">
                  <a:latin typeface="Candara" panose="020E0502030303020204" pitchFamily="34" charset="0"/>
                  <a:sym typeface="Wingdings" panose="05000000000000000000" pitchFamily="2" charset="2"/>
                </a:endParaRPr>
              </a:p>
              <a:p>
                <a:pPr lvl="1">
                  <a:lnSpc>
                    <a:spcPct val="8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en-US" dirty="0">
                    <a:latin typeface="Candara" panose="020E0502030303020204" pitchFamily="34" charset="0"/>
                  </a:rPr>
                  <a:t>Corresponds to activations of the procedures called by this activation of the node</a:t>
                </a:r>
              </a:p>
              <a:p>
                <a:pPr lvl="1">
                  <a:lnSpc>
                    <a:spcPct val="8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en-US" dirty="0">
                    <a:latin typeface="Candara" panose="020E0502030303020204" pitchFamily="34" charset="0"/>
                  </a:rPr>
                  <a:t> is called 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dirty="0">
                  <a:latin typeface="Candara" panose="020E0502030303020204" pitchFamily="34" charset="0"/>
                </a:endParaRPr>
              </a:p>
              <a:p>
                <a:pPr lvl="1">
                  <a:lnSpc>
                    <a:spcPct val="8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en-US" dirty="0">
                    <a:latin typeface="Candara" panose="020E0502030303020204" pitchFamily="34" charset="0"/>
                  </a:rPr>
                  <a:t>Order from left to right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Activation Tree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016" y="1689532"/>
            <a:ext cx="7825147" cy="316490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596" y="5167738"/>
            <a:ext cx="6704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Candara" panose="020E0502030303020204" pitchFamily="34" charset="0"/>
                <a:cs typeface="Andalus" panose="02020603050405020304" pitchFamily="18" charset="-78"/>
              </a:rPr>
              <a:t>Activation tree of quicksort during an execution of quicksort</a:t>
            </a:r>
          </a:p>
        </p:txBody>
      </p:sp>
    </p:spTree>
    <p:extLst>
      <p:ext uri="{BB962C8B-B14F-4D97-AF65-F5344CB8AC3E}">
        <p14:creationId xmlns:p14="http://schemas.microsoft.com/office/powerpoint/2010/main" val="4838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Activation Tree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endParaRPr lang="en-US" altLang="en-US" dirty="0">
              <a:latin typeface="Candara" panose="020E0502030303020204" pitchFamily="34" charset="0"/>
            </a:endParaRPr>
          </a:p>
          <a:p>
            <a:r>
              <a:rPr lang="en-US" altLang="en-US" dirty="0">
                <a:latin typeface="Candara" panose="020E0502030303020204" pitchFamily="34" charset="0"/>
              </a:rPr>
              <a:t>Several useful relationships between activation tree and behavior of the program</a:t>
            </a:r>
          </a:p>
          <a:p>
            <a:endParaRPr lang="en-US" altLang="en-US" sz="1050" dirty="0">
              <a:latin typeface="Candara" panose="020E0502030303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ndara" panose="020E0502030303020204" pitchFamily="34" charset="0"/>
              </a:rPr>
              <a:t>Sequence of procedure calls corresponds to preorder traversal of the activation tree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sz="1000" dirty="0">
              <a:latin typeface="Candara" panose="020E0502030303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ndara" panose="020E0502030303020204" pitchFamily="34" charset="0"/>
              </a:rPr>
              <a:t>Return sequence corresponds to post order traversal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sz="1050" dirty="0">
              <a:latin typeface="Candara" panose="020E0502030303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ndara" panose="020E0502030303020204" pitchFamily="34" charset="0"/>
              </a:rPr>
              <a:t>At any node N the live activations are those that corresponds to N and its ancestor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Activation Tree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016" y="1689532"/>
            <a:ext cx="7825147" cy="316490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596" y="5167738"/>
            <a:ext cx="6704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Candara" panose="020E0502030303020204" pitchFamily="34" charset="0"/>
                <a:cs typeface="Andalus" panose="02020603050405020304" pitchFamily="18" charset="-78"/>
              </a:rPr>
              <a:t>Activation tree of quicksort during an execution of quicksort</a:t>
            </a:r>
          </a:p>
        </p:txBody>
      </p:sp>
      <p:sp>
        <p:nvSpPr>
          <p:cNvPr id="9" name="Oval 8"/>
          <p:cNvSpPr/>
          <p:nvPr/>
        </p:nvSpPr>
        <p:spPr>
          <a:xfrm>
            <a:off x="4006602" y="1671120"/>
            <a:ext cx="478312" cy="40442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75113" y="2215403"/>
            <a:ext cx="775855" cy="55081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82370" y="2861288"/>
            <a:ext cx="775855" cy="55081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16940" y="3478143"/>
            <a:ext cx="775855" cy="55081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38709" y="4124028"/>
            <a:ext cx="775855" cy="55081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27743" y="2251691"/>
            <a:ext cx="775855" cy="550811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05973" y="2868548"/>
            <a:ext cx="775855" cy="550811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55059" y="3499918"/>
            <a:ext cx="775855" cy="550811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89629" y="3507178"/>
            <a:ext cx="775855" cy="550811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82372" y="4167580"/>
            <a:ext cx="775855" cy="550811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98887" y="2912096"/>
            <a:ext cx="775855" cy="550811"/>
          </a:xfrm>
          <a:prstGeom prst="ellipse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06144" y="3499924"/>
            <a:ext cx="775855" cy="550811"/>
          </a:xfrm>
          <a:prstGeom prst="ellipse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440714" y="3521696"/>
            <a:ext cx="775855" cy="550811"/>
          </a:xfrm>
          <a:prstGeom prst="ellipse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447971" y="4138552"/>
            <a:ext cx="775855" cy="550811"/>
          </a:xfrm>
          <a:prstGeom prst="ellipse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282543" y="4160323"/>
            <a:ext cx="775855" cy="550811"/>
          </a:xfrm>
          <a:prstGeom prst="ellipse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606144" y="4211124"/>
            <a:ext cx="775855" cy="550811"/>
          </a:xfrm>
          <a:prstGeom prst="ellipse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71574" y="3521697"/>
            <a:ext cx="775855" cy="550811"/>
          </a:xfrm>
          <a:prstGeom prst="ellipse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493003" y="2541984"/>
            <a:ext cx="775855" cy="550811"/>
          </a:xfrm>
          <a:prstGeom prst="ellipse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463974" y="1888832"/>
            <a:ext cx="775855" cy="55081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427691" y="1184891"/>
            <a:ext cx="775855" cy="550811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160003" y="126011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Already Processed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68861" y="194954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Alive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77719" y="2580911"/>
            <a:ext cx="114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Yet to call</a:t>
            </a:r>
          </a:p>
        </p:txBody>
      </p:sp>
    </p:spTree>
    <p:extLst>
      <p:ext uri="{BB962C8B-B14F-4D97-AF65-F5344CB8AC3E}">
        <p14:creationId xmlns:p14="http://schemas.microsoft.com/office/powerpoint/2010/main" val="25224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Control Stack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6027057" cy="4930054"/>
          </a:xfrm>
        </p:spPr>
        <p:txBody>
          <a:bodyPr>
            <a:normAutofit fontScale="92500" lnSpcReduction="10000"/>
          </a:bodyPr>
          <a:lstStyle/>
          <a:p>
            <a:endParaRPr lang="en-US" altLang="en-US" dirty="0">
              <a:latin typeface="Candara" panose="020E0502030303020204" pitchFamily="34" charset="0"/>
            </a:endParaRPr>
          </a:p>
          <a:p>
            <a:r>
              <a:rPr lang="en-US" altLang="en-US" b="1" i="1" dirty="0">
                <a:latin typeface="Candara" panose="020E0502030303020204" pitchFamily="34" charset="0"/>
              </a:rPr>
              <a:t>Control Stack: </a:t>
            </a:r>
            <a:r>
              <a:rPr lang="en-US" altLang="en-US" dirty="0">
                <a:latin typeface="Candara" panose="020E0502030303020204" pitchFamily="34" charset="0"/>
              </a:rPr>
              <a:t>Procedure calls and returns are managed by a run time stack</a:t>
            </a:r>
            <a:endParaRPr lang="en-US" altLang="en-US" b="1" i="1" dirty="0">
              <a:latin typeface="Candara" panose="020E0502030303020204" pitchFamily="34" charset="0"/>
            </a:endParaRPr>
          </a:p>
          <a:p>
            <a:endParaRPr lang="en-US" altLang="en-US" sz="1400" b="1" i="1" dirty="0">
              <a:latin typeface="Candara" panose="020E0502030303020204" pitchFamily="34" charset="0"/>
            </a:endParaRPr>
          </a:p>
          <a:p>
            <a:r>
              <a:rPr lang="en-US" altLang="en-US" dirty="0">
                <a:latin typeface="Candara" panose="020E0502030303020204" pitchFamily="34" charset="0"/>
              </a:rPr>
              <a:t>Each live activation has an </a:t>
            </a:r>
            <a:r>
              <a:rPr lang="en-US" altLang="en-US" i="1" dirty="0">
                <a:latin typeface="Candara" panose="020E0502030303020204" pitchFamily="34" charset="0"/>
              </a:rPr>
              <a:t>activation record (</a:t>
            </a:r>
            <a:r>
              <a:rPr lang="en-US" altLang="en-US" b="1" dirty="0">
                <a:latin typeface="Candara" panose="020E0502030303020204" pitchFamily="34" charset="0"/>
              </a:rPr>
              <a:t>AR</a:t>
            </a:r>
            <a:r>
              <a:rPr lang="en-US" altLang="en-US" i="1" dirty="0">
                <a:latin typeface="Candara" panose="020E0502030303020204" pitchFamily="34" charset="0"/>
              </a:rPr>
              <a:t>) </a:t>
            </a:r>
            <a:r>
              <a:rPr lang="en-US" altLang="en-US" dirty="0">
                <a:latin typeface="Candara" panose="020E0502030303020204" pitchFamily="34" charset="0"/>
              </a:rPr>
              <a:t>or </a:t>
            </a:r>
            <a:r>
              <a:rPr lang="en-US" altLang="en-US" i="1" dirty="0">
                <a:latin typeface="Candara" panose="020E0502030303020204" pitchFamily="34" charset="0"/>
              </a:rPr>
              <a:t>stack frame</a:t>
            </a:r>
            <a:r>
              <a:rPr lang="en-US" altLang="en-US" dirty="0">
                <a:latin typeface="Candara" panose="020E0502030303020204" pitchFamily="34" charset="0"/>
              </a:rPr>
              <a:t> on the </a:t>
            </a:r>
            <a:r>
              <a:rPr lang="en-US" altLang="en-US" i="1" dirty="0">
                <a:latin typeface="Candara" panose="020E0502030303020204" pitchFamily="34" charset="0"/>
              </a:rPr>
              <a:t>control stack</a:t>
            </a:r>
          </a:p>
          <a:p>
            <a:endParaRPr lang="en-US" altLang="en-US" sz="1400" dirty="0">
              <a:latin typeface="Candara" panose="020E0502030303020204" pitchFamily="34" charset="0"/>
            </a:endParaRPr>
          </a:p>
          <a:p>
            <a:r>
              <a:rPr lang="en-US" altLang="en-US" dirty="0">
                <a:latin typeface="Candara" panose="020E0502030303020204" pitchFamily="34" charset="0"/>
              </a:rPr>
              <a:t>Root of the activation tree (main proc) at the bottom</a:t>
            </a:r>
          </a:p>
          <a:p>
            <a:endParaRPr lang="en-US" altLang="en-US" sz="1400" dirty="0">
              <a:latin typeface="Candara" panose="020E0502030303020204" pitchFamily="34" charset="0"/>
            </a:endParaRPr>
          </a:p>
          <a:p>
            <a:r>
              <a:rPr lang="en-US" altLang="en-US" dirty="0">
                <a:latin typeface="Candara" panose="020E0502030303020204" pitchFamily="34" charset="0"/>
              </a:rPr>
              <a:t>Sequence of AR in the stack corresponds to path in the 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368" y="2165188"/>
            <a:ext cx="4884545" cy="288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Activation Records (AR)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1" y="1246909"/>
            <a:ext cx="6490854" cy="4930054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ndara" panose="020E0502030303020204" pitchFamily="34" charset="0"/>
              </a:rPr>
              <a:t>Contents of AR depends on language.</a:t>
            </a:r>
          </a:p>
          <a:p>
            <a:endParaRPr lang="en-US" altLang="en-US" sz="700" dirty="0">
              <a:latin typeface="Candara" panose="020E0502030303020204" pitchFamily="34" charset="0"/>
            </a:endParaRPr>
          </a:p>
          <a:p>
            <a:r>
              <a:rPr lang="en-US" altLang="en-US" dirty="0">
                <a:latin typeface="Candara" panose="020E0502030303020204" pitchFamily="34" charset="0"/>
              </a:rPr>
              <a:t>Contents may be</a:t>
            </a:r>
          </a:p>
          <a:p>
            <a:pPr lvl="1"/>
            <a:r>
              <a:rPr lang="en-US" altLang="en-US" b="1" i="1" dirty="0">
                <a:latin typeface="Candara" panose="020E0502030303020204" pitchFamily="34" charset="0"/>
              </a:rPr>
              <a:t>Temporary</a:t>
            </a:r>
            <a:r>
              <a:rPr lang="en-US" altLang="en-US" dirty="0">
                <a:latin typeface="Candara" panose="020E0502030303020204" pitchFamily="34" charset="0"/>
              </a:rPr>
              <a:t>: </a:t>
            </a:r>
            <a:r>
              <a:rPr lang="en-US" altLang="en-US" sz="2000" dirty="0">
                <a:latin typeface="Candara" panose="020E0502030303020204" pitchFamily="34" charset="0"/>
              </a:rPr>
              <a:t>to evaluate expressions</a:t>
            </a:r>
          </a:p>
          <a:p>
            <a:pPr lvl="1"/>
            <a:r>
              <a:rPr lang="en-US" altLang="en-US" b="1" i="1" dirty="0">
                <a:latin typeface="Candara" panose="020E0502030303020204" pitchFamily="34" charset="0"/>
              </a:rPr>
              <a:t>Local Data</a:t>
            </a:r>
            <a:r>
              <a:rPr lang="en-US" altLang="en-US" dirty="0">
                <a:latin typeface="Candara" panose="020E0502030303020204" pitchFamily="34" charset="0"/>
              </a:rPr>
              <a:t>: </a:t>
            </a:r>
            <a:r>
              <a:rPr lang="en-US" altLang="en-US" sz="2000" dirty="0">
                <a:latin typeface="Candara" panose="020E0502030303020204" pitchFamily="34" charset="0"/>
              </a:rPr>
              <a:t>belonging to the procedures</a:t>
            </a:r>
          </a:p>
          <a:p>
            <a:pPr lvl="1"/>
            <a:r>
              <a:rPr lang="en-US" altLang="en-US" b="1" i="1" dirty="0">
                <a:latin typeface="Candara" panose="020E0502030303020204" pitchFamily="34" charset="0"/>
              </a:rPr>
              <a:t>Saved machine status</a:t>
            </a:r>
            <a:r>
              <a:rPr lang="en-US" altLang="en-US" dirty="0">
                <a:latin typeface="Candara" panose="020E0502030303020204" pitchFamily="34" charset="0"/>
              </a:rPr>
              <a:t>:</a:t>
            </a:r>
          </a:p>
          <a:p>
            <a:pPr lvl="1"/>
            <a:r>
              <a:rPr lang="en-US" altLang="en-US" b="1" i="1" dirty="0">
                <a:latin typeface="Candara" panose="020E0502030303020204" pitchFamily="34" charset="0"/>
              </a:rPr>
              <a:t>Access</a:t>
            </a:r>
            <a:r>
              <a:rPr lang="en-US" altLang="en-US" i="1" dirty="0">
                <a:latin typeface="Candara" panose="020E0502030303020204" pitchFamily="34" charset="0"/>
              </a:rPr>
              <a:t> </a:t>
            </a:r>
            <a:r>
              <a:rPr lang="en-US" altLang="en-US" b="1" i="1" dirty="0">
                <a:latin typeface="Candara" panose="020E0502030303020204" pitchFamily="34" charset="0"/>
              </a:rPr>
              <a:t>link</a:t>
            </a:r>
            <a:r>
              <a:rPr lang="en-US" altLang="en-US" dirty="0">
                <a:latin typeface="Candara" panose="020E0502030303020204" pitchFamily="34" charset="0"/>
              </a:rPr>
              <a:t>: </a:t>
            </a:r>
            <a:r>
              <a:rPr lang="en-US" altLang="en-US" sz="2000" dirty="0">
                <a:latin typeface="Candara" panose="020E0502030303020204" pitchFamily="34" charset="0"/>
              </a:rPr>
              <a:t>to locate data found in another activation</a:t>
            </a:r>
          </a:p>
          <a:p>
            <a:pPr lvl="1"/>
            <a:r>
              <a:rPr lang="en-US" altLang="en-US" b="1" i="1" dirty="0">
                <a:latin typeface="Candara" panose="020E0502030303020204" pitchFamily="34" charset="0"/>
              </a:rPr>
              <a:t>Control link</a:t>
            </a:r>
            <a:r>
              <a:rPr lang="en-US" altLang="en-US" dirty="0">
                <a:latin typeface="Candara" panose="020E0502030303020204" pitchFamily="34" charset="0"/>
              </a:rPr>
              <a:t>: </a:t>
            </a:r>
            <a:r>
              <a:rPr lang="en-US" altLang="en-US" sz="2000" dirty="0">
                <a:latin typeface="Candara" panose="020E0502030303020204" pitchFamily="34" charset="0"/>
              </a:rPr>
              <a:t>pointing to AR of the caller</a:t>
            </a:r>
          </a:p>
          <a:p>
            <a:pPr lvl="1"/>
            <a:r>
              <a:rPr lang="en-US" altLang="en-US" b="1" i="1" dirty="0">
                <a:latin typeface="Candara" panose="020E0502030303020204" pitchFamily="34" charset="0"/>
              </a:rPr>
              <a:t>Returned Value</a:t>
            </a:r>
            <a:r>
              <a:rPr lang="en-US" altLang="en-US" b="1" dirty="0">
                <a:latin typeface="Candara" panose="020E0502030303020204" pitchFamily="34" charset="0"/>
              </a:rPr>
              <a:t>:</a:t>
            </a:r>
          </a:p>
          <a:p>
            <a:pPr lvl="1"/>
            <a:r>
              <a:rPr lang="en-US" altLang="en-US" b="1" i="1" dirty="0">
                <a:latin typeface="Candara" panose="020E0502030303020204" pitchFamily="34" charset="0"/>
              </a:rPr>
              <a:t>Actual Parameters</a:t>
            </a:r>
            <a:r>
              <a:rPr lang="en-US" altLang="en-US" b="1" dirty="0">
                <a:latin typeface="Candara" panose="020E0502030303020204" pitchFamily="34" charset="0"/>
              </a:rPr>
              <a:t>:</a:t>
            </a:r>
            <a:r>
              <a:rPr lang="en-US" altLang="en-US" dirty="0">
                <a:latin typeface="Candara" panose="020E0502030303020204" pitchFamily="34" charset="0"/>
              </a:rPr>
              <a:t> </a:t>
            </a:r>
            <a:r>
              <a:rPr lang="en-US" altLang="en-US" sz="2000" dirty="0">
                <a:latin typeface="Candara" panose="020E0502030303020204" pitchFamily="34" charset="0"/>
              </a:rPr>
              <a:t>used by the calling procedure</a:t>
            </a:r>
          </a:p>
          <a:p>
            <a:pPr lvl="2"/>
            <a:endParaRPr lang="en-US" altLang="en-US" dirty="0"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942" y="1333309"/>
            <a:ext cx="3270692" cy="39817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41669" y="5167738"/>
            <a:ext cx="320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Candara" panose="020E0502030303020204" pitchFamily="34" charset="0"/>
                <a:cs typeface="Andalus" panose="02020603050405020304" pitchFamily="18" charset="-78"/>
              </a:rPr>
              <a:t>A general Activation Record</a:t>
            </a:r>
          </a:p>
        </p:txBody>
      </p:sp>
    </p:spTree>
    <p:extLst>
      <p:ext uri="{BB962C8B-B14F-4D97-AF65-F5344CB8AC3E}">
        <p14:creationId xmlns:p14="http://schemas.microsoft.com/office/powerpoint/2010/main" val="4065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413533"/>
            <a:ext cx="9392763" cy="3602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Activation Records (AR)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894" y="1030389"/>
            <a:ext cx="6825106" cy="511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Calling and Return Sequence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299699" cy="4930054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Candara" panose="020E0502030303020204" pitchFamily="34" charset="0"/>
              </a:rPr>
              <a:t>Calling Sequence</a:t>
            </a:r>
          </a:p>
          <a:p>
            <a:pPr lvl="1"/>
            <a:r>
              <a:rPr lang="en-US" altLang="en-US" dirty="0" smtClean="0">
                <a:latin typeface="Candara" panose="020E0502030303020204" pitchFamily="34" charset="0"/>
              </a:rPr>
              <a:t>Code that allocates activation record on the stack.</a:t>
            </a:r>
          </a:p>
          <a:p>
            <a:r>
              <a:rPr lang="en-US" altLang="en-US" dirty="0" smtClean="0">
                <a:latin typeface="Candara" panose="020E0502030303020204" pitchFamily="34" charset="0"/>
              </a:rPr>
              <a:t>Return Sequence</a:t>
            </a:r>
          </a:p>
          <a:p>
            <a:pPr lvl="1"/>
            <a:r>
              <a:rPr lang="en-US" altLang="en-US" dirty="0" smtClean="0">
                <a:latin typeface="Candara" panose="020E0502030303020204" pitchFamily="34" charset="0"/>
              </a:rPr>
              <a:t>Code that restore the state of the machine before calling</a:t>
            </a:r>
          </a:p>
          <a:p>
            <a:r>
              <a:rPr lang="en-US" altLang="en-US" dirty="0" smtClean="0">
                <a:latin typeface="Candara" panose="020E0502030303020204" pitchFamily="34" charset="0"/>
              </a:rPr>
              <a:t>May be divided between caller and the </a:t>
            </a:r>
            <a:r>
              <a:rPr lang="en-US" altLang="en-US" dirty="0" err="1" smtClean="0">
                <a:latin typeface="Candara" panose="020E0502030303020204" pitchFamily="34" charset="0"/>
              </a:rPr>
              <a:t>callee</a:t>
            </a:r>
            <a:endParaRPr lang="en-US" altLang="en-US" dirty="0" smtClean="0">
              <a:latin typeface="Candara" panose="020E0502030303020204" pitchFamily="34" charset="0"/>
            </a:endParaRP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endParaRPr lang="en-US" altLang="en-US" sz="700" dirty="0">
              <a:latin typeface="Candara" panose="020E0502030303020204" pitchFamily="34" charset="0"/>
            </a:endParaRPr>
          </a:p>
          <a:p>
            <a:pPr lvl="2"/>
            <a:endParaRPr lang="en-US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Run-Time Environments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Programming Languages contain high level structures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Functions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Objects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Exceptions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Scopes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And more..</a:t>
            </a:r>
          </a:p>
          <a:p>
            <a:r>
              <a:rPr lang="en-US" dirty="0">
                <a:latin typeface="Candara" panose="020E0502030303020204" pitchFamily="34" charset="0"/>
              </a:rPr>
              <a:t>The physical computer only operates in terms of several primitive operations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Arithmetic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Data Movement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Control Jumps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Calling and Return Sequence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9739" y="1292224"/>
            <a:ext cx="8214061" cy="476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36400" y="1277640"/>
              <a:ext cx="5044680" cy="4191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7760" y="1265400"/>
                <a:ext cx="5064480" cy="42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7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490"/>
            <a:ext cx="10515600" cy="4827474"/>
          </a:xfrm>
        </p:spPr>
        <p:txBody>
          <a:bodyPr>
            <a:normAutofit/>
          </a:bodyPr>
          <a:lstStyle/>
          <a:p>
            <a:r>
              <a:rPr lang="en-US" dirty="0">
                <a:latin typeface="Candara" pitchFamily="34" charset="0"/>
              </a:rPr>
              <a:t>Compilers: Principles, Techniques, &amp; Tools, by</a:t>
            </a:r>
          </a:p>
          <a:p>
            <a:pPr marL="457200" lvl="1" indent="0">
              <a:buNone/>
            </a:pPr>
            <a:r>
              <a:rPr lang="en-US" dirty="0">
                <a:latin typeface="Candara" pitchFamily="34" charset="0"/>
              </a:rPr>
              <a:t>Alfred B. </a:t>
            </a:r>
            <a:r>
              <a:rPr lang="en-US" dirty="0" err="1">
                <a:latin typeface="Candara" pitchFamily="34" charset="0"/>
              </a:rPr>
              <a:t>Aho</a:t>
            </a:r>
            <a:r>
              <a:rPr lang="en-US" dirty="0">
                <a:latin typeface="Candara" pitchFamily="34" charset="0"/>
              </a:rPr>
              <a:t>, Monica S. Lam, Ravi </a:t>
            </a:r>
            <a:r>
              <a:rPr lang="en-US" dirty="0" err="1">
                <a:latin typeface="Candara" pitchFamily="34" charset="0"/>
              </a:rPr>
              <a:t>Sethi</a:t>
            </a:r>
            <a:r>
              <a:rPr lang="en-US" dirty="0">
                <a:latin typeface="Candara" pitchFamily="34" charset="0"/>
              </a:rPr>
              <a:t>, Jeffrey D. Ullman</a:t>
            </a:r>
          </a:p>
          <a:p>
            <a:pPr lvl="1"/>
            <a:endParaRPr lang="en-US" dirty="0">
              <a:latin typeface="Candara" pitchFamily="34" charset="0"/>
            </a:endParaRPr>
          </a:p>
          <a:p>
            <a:pPr lvl="1"/>
            <a:r>
              <a:rPr lang="en-US" dirty="0">
                <a:latin typeface="Candara" pitchFamily="34" charset="0"/>
              </a:rPr>
              <a:t>Chapter 7</a:t>
            </a:r>
          </a:p>
          <a:p>
            <a:pPr lvl="2"/>
            <a:r>
              <a:rPr lang="en-US" dirty="0">
                <a:latin typeface="Candara" pitchFamily="34" charset="0"/>
              </a:rPr>
              <a:t>7.1</a:t>
            </a:r>
          </a:p>
          <a:p>
            <a:pPr lvl="2"/>
            <a:r>
              <a:rPr lang="en-US" smtClean="0">
                <a:latin typeface="Candara" pitchFamily="34" charset="0"/>
              </a:rPr>
              <a:t>7.2.1-7.2.3</a:t>
            </a:r>
            <a:endParaRPr lang="en-US" altLang="en-US" dirty="0">
              <a:latin typeface="Candara" panose="020E0502030303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455" y="2498722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392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Run-Time Environments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We need to find a representation of these high level structures using low level structures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A </a:t>
            </a:r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run-time environment(RTE)</a:t>
            </a:r>
            <a:r>
              <a:rPr lang="en-US" dirty="0">
                <a:latin typeface="Candara" panose="020E0502030303020204" pitchFamily="34" charset="0"/>
              </a:rPr>
              <a:t> is a set of data structures maintained at runtime to implement high-level structures of source language</a:t>
            </a: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r>
              <a:rPr lang="en-US" altLang="en-US" dirty="0">
                <a:latin typeface="Candara" panose="020E0502030303020204" pitchFamily="34" charset="0"/>
              </a:rPr>
              <a:t>Compiler assumes its target programs are being executed in RTE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ndara" panose="020E0502030303020204" pitchFamily="34" charset="0"/>
              </a:rPr>
              <a:t>Compiler creates and manages it.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 IR generators depends on the set up of RTE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Run-Time Environments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Run-Time Environment deals with different issues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sz="2600" dirty="0">
              <a:latin typeface="Candara" panose="020E0502030303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Candara" panose="020E0502030303020204" pitchFamily="34" charset="0"/>
              </a:rPr>
              <a:t>The layout and allocation of storage location for the names in the source program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sz="1200" dirty="0">
              <a:latin typeface="Candara" panose="020E0502030303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Candara" panose="020E0502030303020204" pitchFamily="34" charset="0"/>
              </a:rPr>
              <a:t>Mechanism to access variables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sz="1200" dirty="0">
              <a:latin typeface="Candara" panose="020E0502030303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Candara" panose="020E0502030303020204" pitchFamily="34" charset="0"/>
              </a:rPr>
              <a:t>The linkage between procedures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sz="1200" dirty="0">
              <a:latin typeface="Candara" panose="020E0502030303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Candara" panose="020E0502030303020204" pitchFamily="34" charset="0"/>
              </a:rPr>
              <a:t>The mechanisms for passing parameters</a:t>
            </a:r>
          </a:p>
          <a:p>
            <a:pPr lvl="1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Storage Organization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r>
              <a:rPr lang="en-US" altLang="en-US" dirty="0">
                <a:latin typeface="Candara" panose="020E0502030303020204" pitchFamily="34" charset="0"/>
              </a:rPr>
              <a:t>The executing target program runs in its own logical address space</a:t>
            </a:r>
          </a:p>
          <a:p>
            <a:r>
              <a:rPr lang="en-US" altLang="en-US" dirty="0">
                <a:latin typeface="Candara" panose="020E0502030303020204" pitchFamily="34" charset="0"/>
              </a:rPr>
              <a:t>The operating system maps this to physical address 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76" y="2210463"/>
            <a:ext cx="2798769" cy="39232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86543" y="5943597"/>
            <a:ext cx="6176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Candara" panose="020E0502030303020204" pitchFamily="34" charset="0"/>
                <a:cs typeface="Andalus" panose="02020603050405020304" pitchFamily="18" charset="-78"/>
              </a:rPr>
              <a:t>Typical Subdivision of memory into code and data areas</a:t>
            </a:r>
          </a:p>
        </p:txBody>
      </p:sp>
    </p:spTree>
    <p:extLst>
      <p:ext uri="{BB962C8B-B14F-4D97-AF65-F5344CB8AC3E}">
        <p14:creationId xmlns:p14="http://schemas.microsoft.com/office/powerpoint/2010/main" val="29757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Storage Organization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2381" y="1219200"/>
            <a:ext cx="3048000" cy="5029200"/>
          </a:xfrm>
          <a:noFill/>
        </p:spPr>
      </p:pic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4066310" y="1565565"/>
            <a:ext cx="621376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ndara" panose="020E0502030303020204" pitchFamily="34" charset="0"/>
              </a:rPr>
              <a:t>Generated executable code, size is fixed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4066310" y="2466114"/>
            <a:ext cx="74191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ndara" panose="020E0502030303020204" pitchFamily="34" charset="0"/>
              </a:rPr>
              <a:t>Program data objects, sizes are known at compile time</a:t>
            </a: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4121722" y="4973781"/>
            <a:ext cx="71905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ndara" panose="020E0502030303020204" pitchFamily="34" charset="0"/>
              </a:rPr>
              <a:t>The stack is used to store data structures called activation records that get generated during procedure calls.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4066310" y="3136320"/>
            <a:ext cx="72874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ndara" panose="020E0502030303020204" pitchFamily="34" charset="0"/>
              </a:rPr>
              <a:t>The heap is used to manage long-lived data, generated by the programmer by allocating and deallocating memory</a:t>
            </a:r>
          </a:p>
        </p:txBody>
      </p:sp>
    </p:spTree>
    <p:extLst>
      <p:ext uri="{BB962C8B-B14F-4D97-AF65-F5344CB8AC3E}">
        <p14:creationId xmlns:p14="http://schemas.microsoft.com/office/powerpoint/2010/main" val="271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Run-Time Environments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Storage layout is influenced by addressing constraints of target machine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Elementary data types can be stored in an integral number of bytes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Aggregate data types should take space large enough to hold all components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Padding: Unused place due to alignment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53" y="3718469"/>
            <a:ext cx="6944694" cy="25244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732320" y="9360"/>
              <a:ext cx="4813200" cy="4973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2960" y="5040"/>
                <a:ext cx="4827600" cy="49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15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Static vs Dynamic Storage Allocation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54727"/>
            <a:ext cx="6643255" cy="4722236"/>
          </a:xfrm>
        </p:spPr>
        <p:txBody>
          <a:bodyPr/>
          <a:lstStyle/>
          <a:p>
            <a:r>
              <a:rPr lang="en-US" altLang="en-US" dirty="0">
                <a:latin typeface="Candara" panose="020E0502030303020204" pitchFamily="34" charset="0"/>
              </a:rPr>
              <a:t>Static: Can be determined at compile time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Code segment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Static Data segment</a:t>
            </a:r>
          </a:p>
          <a:p>
            <a:pPr lvl="1"/>
            <a:endParaRPr lang="en-US" altLang="en-US" dirty="0">
              <a:latin typeface="Candara" panose="020E0502030303020204" pitchFamily="34" charset="0"/>
            </a:endParaRPr>
          </a:p>
          <a:p>
            <a:r>
              <a:rPr lang="en-US" altLang="en-US" dirty="0">
                <a:latin typeface="Candara" panose="020E0502030303020204" pitchFamily="34" charset="0"/>
              </a:rPr>
              <a:t>Dynamic : Can be decided only while the program is running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Stack Storage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Heap Storage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612" y="1981200"/>
            <a:ext cx="2280358" cy="31965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92210" y="2576942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ndara" panose="020E0502030303020204" pitchFamily="34" charset="0"/>
                <a:cs typeface="Andalus" panose="02020603050405020304" pitchFamily="18" charset="-78"/>
              </a:rPr>
              <a:t>Static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42824" y="3852505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ndara" panose="020E0502030303020204" pitchFamily="34" charset="0"/>
                <a:cs typeface="Andalus" panose="02020603050405020304" pitchFamily="18" charset="-78"/>
              </a:rPr>
              <a:t>Dynamic</a:t>
            </a:r>
          </a:p>
        </p:txBody>
      </p:sp>
      <p:sp>
        <p:nvSpPr>
          <p:cNvPr id="5" name="Right Brace 4"/>
          <p:cNvSpPr/>
          <p:nvPr/>
        </p:nvSpPr>
        <p:spPr>
          <a:xfrm flipH="1">
            <a:off x="9504206" y="2272140"/>
            <a:ext cx="124702" cy="9144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flipH="1">
            <a:off x="9504206" y="3297382"/>
            <a:ext cx="124702" cy="1551713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Stack Allocation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r>
              <a:rPr lang="en-US" altLang="en-US" dirty="0">
                <a:latin typeface="Candara" panose="020E0502030303020204" pitchFamily="34" charset="0"/>
              </a:rPr>
              <a:t>Stack is used for procedures, functions, methods as part of their run time memory</a:t>
            </a:r>
          </a:p>
          <a:p>
            <a:endParaRPr lang="en-US" altLang="en-US" sz="1600" dirty="0">
              <a:latin typeface="Candara" panose="020E0502030303020204" pitchFamily="34" charset="0"/>
            </a:endParaRPr>
          </a:p>
          <a:p>
            <a:r>
              <a:rPr lang="en-US" altLang="en-US" dirty="0">
                <a:latin typeface="Candara" panose="020E0502030303020204" pitchFamily="34" charset="0"/>
              </a:rPr>
              <a:t>Each time a procedure is called –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ndara" panose="020E0502030303020204" pitchFamily="34" charset="0"/>
              </a:rPr>
              <a:t>Space for its local variable is pushed onto stack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ndara" panose="020E0502030303020204" pitchFamily="34" charset="0"/>
              </a:rPr>
              <a:t>At return time that space is popped off.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ndara" panose="020E0502030303020204" pitchFamily="34" charset="0"/>
              </a:rPr>
              <a:t>Machine Status is saved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ndara" panose="020E0502030303020204" pitchFamily="34" charset="0"/>
              </a:rPr>
              <a:t>Pass parameters and return values</a:t>
            </a:r>
          </a:p>
          <a:p>
            <a:pPr lvl="1"/>
            <a:endParaRPr lang="en-US" altLang="en-US" sz="1600" dirty="0">
              <a:latin typeface="Candara" panose="020E0502030303020204" pitchFamily="34" charset="0"/>
            </a:endParaRPr>
          </a:p>
          <a:p>
            <a:r>
              <a:rPr lang="en-US" altLang="en-US" dirty="0">
                <a:latin typeface="Candara" panose="020E0502030303020204" pitchFamily="34" charset="0"/>
              </a:rPr>
              <a:t>An activation record is a data structure that holds all these information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1641</TotalTime>
  <Words>889</Words>
  <Application>Microsoft Office PowerPoint</Application>
  <PresentationFormat>Widescreen</PresentationFormat>
  <Paragraphs>194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Andalus</vt:lpstr>
      <vt:lpstr>Arial</vt:lpstr>
      <vt:lpstr>Calibri</vt:lpstr>
      <vt:lpstr>Calibri Light</vt:lpstr>
      <vt:lpstr>Cambria Math</vt:lpstr>
      <vt:lpstr>Candara</vt:lpstr>
      <vt:lpstr>Times New Roman</vt:lpstr>
      <vt:lpstr>Wingdings</vt:lpstr>
      <vt:lpstr>Office Theme</vt:lpstr>
      <vt:lpstr>Run-Time Environment</vt:lpstr>
      <vt:lpstr>Run-Time Environments</vt:lpstr>
      <vt:lpstr>Run-Time Environments</vt:lpstr>
      <vt:lpstr>Run-Time Environments</vt:lpstr>
      <vt:lpstr>Storage Organization</vt:lpstr>
      <vt:lpstr>Storage Organization</vt:lpstr>
      <vt:lpstr>Run-Time Environments</vt:lpstr>
      <vt:lpstr>Static vs Dynamic Storage Allocation</vt:lpstr>
      <vt:lpstr>Stack Allocation</vt:lpstr>
      <vt:lpstr>Nesting of Procedure</vt:lpstr>
      <vt:lpstr>Nested Procedure Call</vt:lpstr>
      <vt:lpstr>Representing Procedure Call</vt:lpstr>
      <vt:lpstr>Activation Tree</vt:lpstr>
      <vt:lpstr>Activation Tree</vt:lpstr>
      <vt:lpstr>Activation Tree</vt:lpstr>
      <vt:lpstr>Control Stack</vt:lpstr>
      <vt:lpstr>Activation Records (AR)</vt:lpstr>
      <vt:lpstr>Activation Records (AR)</vt:lpstr>
      <vt:lpstr>Calling and Return Sequence</vt:lpstr>
      <vt:lpstr>Calling and Return Sequence</vt:lpstr>
      <vt:lpstr>Reference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Time Environment</dc:title>
  <dc:creator>TAMAL</dc:creator>
  <cp:lastModifiedBy>Microsoft account</cp:lastModifiedBy>
  <cp:revision>79</cp:revision>
  <dcterms:created xsi:type="dcterms:W3CDTF">2017-05-25T09:51:30Z</dcterms:created>
  <dcterms:modified xsi:type="dcterms:W3CDTF">2021-06-28T06:55:48Z</dcterms:modified>
</cp:coreProperties>
</file>