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9"/>
  </p:notesMasterIdLst>
  <p:sldIdLst>
    <p:sldId id="340" r:id="rId2"/>
    <p:sldId id="341" r:id="rId3"/>
    <p:sldId id="342" r:id="rId4"/>
    <p:sldId id="343" r:id="rId5"/>
    <p:sldId id="344" r:id="rId6"/>
    <p:sldId id="345" r:id="rId7"/>
    <p:sldId id="346" r:id="rId8"/>
    <p:sldId id="347" r:id="rId9"/>
    <p:sldId id="348" r:id="rId10"/>
    <p:sldId id="349" r:id="rId11"/>
    <p:sldId id="350" r:id="rId12"/>
    <p:sldId id="351" r:id="rId13"/>
    <p:sldId id="352" r:id="rId14"/>
    <p:sldId id="353" r:id="rId15"/>
    <p:sldId id="355" r:id="rId16"/>
    <p:sldId id="356" r:id="rId17"/>
    <p:sldId id="357" r:id="rId18"/>
    <p:sldId id="358" r:id="rId19"/>
    <p:sldId id="359" r:id="rId20"/>
    <p:sldId id="360" r:id="rId21"/>
    <p:sldId id="361" r:id="rId22"/>
    <p:sldId id="362" r:id="rId23"/>
    <p:sldId id="363" r:id="rId24"/>
    <p:sldId id="324" r:id="rId25"/>
    <p:sldId id="325" r:id="rId26"/>
    <p:sldId id="364" r:id="rId27"/>
    <p:sldId id="365" r:id="rId28"/>
    <p:sldId id="366" r:id="rId29"/>
    <p:sldId id="282" r:id="rId30"/>
    <p:sldId id="283" r:id="rId31"/>
    <p:sldId id="284" r:id="rId32"/>
    <p:sldId id="292" r:id="rId33"/>
    <p:sldId id="288" r:id="rId34"/>
    <p:sldId id="290" r:id="rId35"/>
    <p:sldId id="326" r:id="rId36"/>
    <p:sldId id="327" r:id="rId37"/>
    <p:sldId id="367" r:id="rId38"/>
    <p:sldId id="368" r:id="rId39"/>
    <p:sldId id="369" r:id="rId40"/>
    <p:sldId id="370" r:id="rId41"/>
    <p:sldId id="371" r:id="rId42"/>
    <p:sldId id="372" r:id="rId43"/>
    <p:sldId id="373" r:id="rId44"/>
    <p:sldId id="374" r:id="rId45"/>
    <p:sldId id="375" r:id="rId46"/>
    <p:sldId id="376" r:id="rId47"/>
    <p:sldId id="377" r:id="rId48"/>
    <p:sldId id="378" r:id="rId49"/>
    <p:sldId id="379" r:id="rId50"/>
    <p:sldId id="386" r:id="rId51"/>
    <p:sldId id="385" r:id="rId52"/>
    <p:sldId id="381" r:id="rId53"/>
    <p:sldId id="382" r:id="rId54"/>
    <p:sldId id="383" r:id="rId55"/>
    <p:sldId id="393" r:id="rId56"/>
    <p:sldId id="395" r:id="rId57"/>
    <p:sldId id="328" r:id="rId58"/>
    <p:sldId id="384" r:id="rId59"/>
    <p:sldId id="394" r:id="rId60"/>
    <p:sldId id="329" r:id="rId61"/>
    <p:sldId id="334" r:id="rId62"/>
    <p:sldId id="335" r:id="rId63"/>
    <p:sldId id="330" r:id="rId64"/>
    <p:sldId id="331" r:id="rId65"/>
    <p:sldId id="332" r:id="rId66"/>
    <p:sldId id="333" r:id="rId67"/>
    <p:sldId id="337" r:id="rId68"/>
    <p:sldId id="338" r:id="rId69"/>
    <p:sldId id="339" r:id="rId70"/>
    <p:sldId id="387" r:id="rId71"/>
    <p:sldId id="388" r:id="rId72"/>
    <p:sldId id="389" r:id="rId73"/>
    <p:sldId id="390" r:id="rId74"/>
    <p:sldId id="391" r:id="rId75"/>
    <p:sldId id="392" r:id="rId76"/>
    <p:sldId id="322" r:id="rId77"/>
    <p:sldId id="323" r:id="rId7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6" autoAdjust="0"/>
    <p:restoredTop sz="94280" autoAdjust="0"/>
  </p:normalViewPr>
  <p:slideViewPr>
    <p:cSldViewPr snapToGrid="0">
      <p:cViewPr varScale="1">
        <p:scale>
          <a:sx n="66" d="100"/>
          <a:sy n="66" d="100"/>
        </p:scale>
        <p:origin x="768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180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microsoft.com/office/2015/10/relationships/revisionInfo" Target="revisionInfo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</inkml:channelProperties>
      </inkml:inkSource>
      <inkml:timestamp xml:id="ts0" timeString="2021-07-05T05:12:29.3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23216 4445 6281,'0'0'1152,"0"0"-840,0 0-176,0 0 616,0 0 65,0 0-449,0 0-288,0 0 24,0 0-48,0 0 96,0 0 0,0 0-128,0 0 48,0 0-16,0 0-56,0 0 72,0 0 0,0 0-64,0 0 64,0 0-64,0 0 112,0 0-64,0 0 64,0 0-8,0 0-8,0 0 24,0 0 32,0 0-8,0 0 24,0 0 8,0 0 16,0 0 0,0 0-64,0 0-32,0 0-56,0 0-48,-4 0 104,0 0-96,-1 0 88,1 0-24,-3 0-72,-1 0 0,4 0 8,-1 0-8,5 0 72,-8 0-72,5 0 0,-1 0 0,-4 0 0,4 4 0,-1-4-8,-2 0 8,7 0 8,0 0 40,0 0 64,-4 0 64,4 0 0,0 0-16,0 0-8,0 0 49,0 0 55,0 0-104,0 0-8,0 0-8,0 0 80,0 0 40,0 0-32,0 0 32,0 0 16,0 0-144,7 0-16,10 0-24,2 0 0,9 2 80,4-2-120,9 0 0,6 0-8,21 0-32,19 3 24,1 1-32,-8 1 0,-12 5 56,-16-3-48,0 2 64,3 4-72,-11-1 0,-12-2 8,-8-3-8,-8-4 0,-13 1 0,2-4 0,-5 0 248,0 0 352,0 0-56,0 0-95,0 0-129,0 0-120,0 0-40,0 0-152,0 0-16,0 0 8,0 0-96,0 0 80,0 0-216,0 0-40,0 0-169,0 0-279,0 0-424,0 0-344,-5 0-305,2 0-615,-1 0-2905</inkml:trace>
  <inkml:trace contextRef="#ctx0" brushRef="#br0" timeOffset="1231.811">24024 4375 6161,'0'0'1432,"0"0"-800,0 0 136,0 0 537,0 0 239,0 0-648,-15-4-344,15 4-40,0 0-7,0 0 127,0 0-128,0 0 32,0 0 72,0 0 88,0 0-120,0 0-136,0 0-176,0 0-87,0 0-97,0 0 64,0 0-72,0 0-64,0 0 88,0 0-88,0 0-8,0 4 64,0 5 0,4 1 8,0-1-64,-1 5 0,6 1 40,-5-2-48,4 5 0,-4-4 8,3 1-8,2-2 8,-1 0 0,-1-4-8,1 5 16,-3-9-16,3 2 8,-5-5-8,1 2-56,-4-1 56,0-3-16,0 0-56,0 0 64,0 4 16,0-4-16,0 0 8,-7 2-72,-10 5 72,-7 2 8,-3 0-8,-1 1 8,0 3-8,-4 1 48,0-2-32,4-3-16,4-3 8,4 1 8,1 3-16,6-5 72,2-1-72,-2 2 8,5-3 0,1-3-8,3 4 8,0-1 0,4-3-8,0 0 64,0 0-64,0 0-8,0 0-168,0-3-689,4-4-1951,4-3-2025</inkml:trace>
  <inkml:trace contextRef="#ctx0" brushRef="#br0" timeOffset="2303.15">24622 4432 7009,'0'0'2160,"0"0"-1311,0 0-97,0 0 688,0 0 120,0 0-335,0 0-97,0 0-104,13-25-120,-13 21-39,0 4-329,0 0 128,0 0-80,0 0-120,0 0-32,0 0-96,4 0-48,-4 0 8,0 0-120,0 0-56,0 0-16,0 0-96,0 0-16,0 0 8,0 0-80,0 4 16,0 9 0,0 2 64,0 8 48,-9 2-48,5 6 88,-7-2-88,3 3 0,-1 3-8,-6 0 8,2-1 0,2-1 0,-1-5 0,0 0 0,0-1 8,4-9-8,0-2 0,4 0 0,0-11 0,0 2 0,4-3 0,0-1 0,0-3 0,0 0 0,0 0 0,0 0 0,0 0 0,12 0-8,8 0 8,12 0 0,3 0-16,6-3-104,2-3-32,-7-1 16,0 4 56,-4-1-40,-8 1 48,-8 1 72,-8 2 0,-8 0 0,0 0-48,0 0-24,0 0-88,0 0-136,0 0-96,0 0-256,4-4-704,0 4-1689,-1-3-1840</inkml:trace>
  <inkml:trace contextRef="#ctx0" brushRef="#br0" timeOffset="9184.3288">25782 4284 3384,'-4'-4'6474,"1"-3"-5826,-5 4-640,4-3-8,0 2 576,-1 1 208,5 3-552,-4 0-168,1 0-56,-1 0-8,0 0 48,-9 3 0,6 10 40,-9 0 120,-4 2 24,-4 9 176,1-3-16,-5 11-80,-4 0-87,4 3-137,-4 0-40,4 3-40,-4 3-8,4-4 8,8 2 72,-4-3-8,12-2-16,0 1-8,8-7 8,4 1-56,0-6 0,0-5 96,4 1-48,8-3 8,0-3 24,4-3-72,0-4 40,-4 0-48,7-3-72,-6 0-176,10-3-641,-3 0-1007,1-6-2177</inkml:trace>
  <inkml:trace contextRef="#ctx0" brushRef="#br0" timeOffset="9690.0203">25914 4579 10882,'0'0'2472,"0"0"-1311,0 0-529,0 0 616,0 0 432,0 0-695,0 0-417,0 0-432,-8-41-128,4 41-16,-4 3-112,-12 11 112,1 6 0,-5 1-48,-4 2 56,0 3-8,3 3-112,1-4-128,1 0-505,-1-3-367,8 0-416,4-9 24,12-6-545,0-7 489,4 0 968,20-16 264,4-3 48,8 0 288,-1 0 368,-7 3 528,-3 6 64,-10 4 112,-2 2-120,-6 4-143,-3 0-49,0 0-64,1 0 0,-1 4-200,3 5 120,1 1-360,0 0-168,8 2 40,4 1-128,8-4-136,-1-2-680,18-7-856,-6 0-961,-7-10-4000</inkml:trace>
  <inkml:trace contextRef="#ctx0" brushRef="#br0" timeOffset="9991.8267">26102 4267 11858,'0'0'1536,"0"0"-1168,0 0-152,0 0 825,0 0 303,0 0-768,79 6-184,-55 22-192,0 10-32,-12 23-16,-8 22-104,-4 18 104,-16-6-24,-8-15-128,5-30 72,2-14-56,-3-4 48,1-1-64,-2 1 0,-3-10 0,9-13-136,-5-2-552,-12-7-992,8 0-1073,0 0-3784</inkml:trace>
  <inkml:trace contextRef="#ctx0" brushRef="#br0" timeOffset="13685.4456">23111 5279 4841,'0'0'1464,"0"0"-832,0 0-64,0 0 264,-3 0 249,3 0-377,0 0-336,0 0-88,0 0 0,0 0-96,0 0-64,0 0-32,0 0-24,0 0 48,0 0 32,0 0 24,0 0 80,0 0-48,0 0 96,0 0 8,0 0 48,0 0-80,0 0-88,0 0-48,0 0-64,0 0 1,0 0-17,0 0 16,0 0-16,0 0 96,0 0 128,0 0 88,0 0 8,0 0 0,0 0 96,0 0-72,3 0-160,14 0 56,7 0-184,12 0-104,11 0 40,9 7-48,8 3 16,20-1-16,11 3 8,-7 2 8,-8-5-16,-16 0 0,-17-5 0,1 2 0,-8 1 8,-4-5-8,-20 2 0,-5-4 8,-6 0-8,-5 0 104,0 0 168,0 0 88,0 0-56,0 0-176,0 0-40,0 0-88,4 0 0,-4 0 0,0 0-56,0 0-112,0 0-336,0 0-288,4 0-408,-4 0 16,0 0-465,4 0-799,-4-4-1777,4 2-824</inkml:trace>
  <inkml:trace contextRef="#ctx0" brushRef="#br0" timeOffset="18135.1586">23953 5182 2968,'0'0'2233,"0"0"-1249,0 0-536,0 0-48,0 0 240,0 0 144,0 0 72,0 0-319,0-3-113,0 3 32,0 0 40,0 0-16,0 0-240,0 0-72,0 0-80,0 0-24,-4 0 64,4 0 40,0 0 152,0 0 128,0 0-56,0 0 17,0 0-17,0 0-24,0 0 64,0 0-24,0 0-64,0 0-24,0 0-48,0 0 48,0 0 0,0 0-72,0 0-24,0 0-144,0 0-80,0 0-56,4 8-16,4 5 72,0 0 0,0 6 16,0 0-16,-1 1 0,2-2 64,-1 1-64,0 0-8,-1-6 8,-2 0-8,-1-7 0,0-2 0,-4-1 8,0-3 0,0 0 56,0 0-48,0 0 88,0 0-48,0 0-24,0 0 32,0 0-40,0 0 64,0 0-40,0 0-40,0 0-72,0 0-208,0 0-192,0 0-640,0-7-416,0-3 39,-13 1-367,6 0-2313</inkml:trace>
  <inkml:trace contextRef="#ctx0" brushRef="#br0" timeOffset="24111.8818">24100 5429 4400,'0'0'1289,"0"0"-361,0 0-72,0 0-96,25-13 513,-22 13-449,5-3-304,-4-1 72,5 2-8,-5-1 8,-1 3-136,-3 0-168,0 0-88,0 0-72,0 0-80,0 0 80,0 0 49,0 0 79,0 0 64,0 0-128,0 0 24,0 0-64,0 0-72,0 0 24,0 0-96,-12 0 56,0 0 0,-12 5-56,0 6 144,-8-2-64,4 0 0,-4 1 48,9-4-80,-5 4 152,8 0 24,-4-5-40,0 5-8,4-3-24,4-1 0,1-3-8,2-3-104,1 4 48,9-4-40,-1 2-48,4-2 64,0 0 0,0 0-16,0 0 0,0 0-56,0 0 72,0 0-64,0 0 0,0 0 64,0 0-8,0 0-56,0 0-8,0 0-240,0 0-1032,0 0-832,0 0-1953,0-2-5641</inkml:trace>
  <inkml:trace contextRef="#ctx0" brushRef="#br0" timeOffset="40399.3782">19206 11529 4689,'0'0'1240,"0"0"-880,0 0-360,0 0 16,3 0 280,-3-3 344,0 3 0,8-7-144,-4 3 144,4-2 225,0 3 39,-4-3-208,4-1-256,-4 4-216,0 0-24,-4 1 8,0 2-8,0 0 40,0 0-8,0 0 88,0 0-160,0 0-32,0 0-8,0 0-48,0 0-55,0-5-1,-4 5-8,-4-2 0,-3-2 0,2-2 40,-7-1-48,0 4 0,-3-7 0,-5 1 0,3 0 0,-7-4 56,4-3-56,1 0 0,-1 0 48,-4-3-40,4-1 32,-4 3-40,0-10 0,5 6 80,-5-5-80,0-2 0,4-1 8,-4 0 0,0 1 312,-4-1-96,4-3-8,0 4 104,0-4-72,5 4 88,-5-5-64,4 2 64,-4 2 24,4-5-280,-1 2 48,1-3-8,5 3-24,-1 0 112,-4 3-120,4-2-72,4-3 32,1-2-40,-2-1 160,6-4 24,-2-1-136,1 1 64,1 3-64,-2-1 80,6 0-24,3 2-96,4 2 153,0 1-57,0-2-96,0 2 40,4-2-8,7 5-40,-2-4 0,2-1 0,-7 2-16,9-5 8,-9 2-72,7-4 72,-3-4 0,1 1 0,-5-2 0,3 0-280,-3-9 280,0 2 280,0-5-280,1-5-80,-2-1 80,1-2 320,0 2-240,0 4-80,0 3 0,4-3 80,-4 5-64,4-2-16,4 3 0,0-2 24,-4 1-24,4 1-32,0 3 32,0 0 0,4 1 48,0-1 0,-5-3-48,6 1 56,-1-2-56,3-2 8,2 2 192,3-1-136,-1 5-56,1 0 56,0 1-64,0-1 16,0 3-16,3 0 0,-3-2 8,4 2 0,-3 0 8,3 4-16,-1-4 0,1 0 0,0 2 0,4-3 0,0 2 40,0-1-40,0 4-8,0-4 8,-1-4 0,-3-1-8,0-4 8,0 0 0,4-1 48,-8 8-40,3-4 32,1 10-40,0-4 0,0 4 8,0-2-8,0 3 48,0-3 0,-4 5-48,1 0 80,-6 6-80,5-2-8,0 2 0,0-4 0,4 1 8,4 1 0,-5-6 0,6 6-8,-6-4 8,-3-1 0,-4 0-16,-4 1 16,-8 0-48,-4-1 0,-4 1 48,0 7 64,0-1-64,-4 3 8,1 0 48,-2 7-56,1-1 0,4 1-16,-4 0 16,4-4-8,-4 4 16,0-4-8,0 0 8,1-2-8,-6-3 0,5-2-8,0 2 0,4-2 8,-4-2-56,4 4 56,0-1-72,0 6 32,0 0 40,0 7 8,0 3-8,-4 0 0,4 3 0,-3 7-8,3-1 8,0 3 0,0 5 0,0-1 0,0 3 8,0 0-8,0 0-40,0 0 40,0 0-56,0 0 56,0 0 0,0 0 0,0-4 8,0 4 48,0-3-56,0 3-8,0 0 8,0 0-24,0 0-48,0 0-72,0 0 48,0 0 24,0 0-24,0 0 96,0-3 8,0 0 0,0-1 112,0 1-120,0-1 0,0 2 0,0-1-8,0 3 0,0 0-272,0 0-312,0 0-721,-9 9-607,1 1-9,-3 0-2223</inkml:trace>
  <inkml:trace contextRef="#ctx0" brushRef="#br0" timeOffset="48031.821">19584 5610 4993,'0'0'1448,"0"0"-840,-4 3-432,4 1-80,0-1 8,-4-3 392,0 2-120,4 2 56,-4-1 144,4-3-31,-3 0-89,3 3 56,-5 0-96,1 4 48,0-4-72,0 3-168,-4 1-40,8-7-64,-3 3-8,3-1 80,0-2-8,0 0 168,0 0-88,0 0-64,0 0 65,0 0 7,0 0 32,0 0-24,7 0-88,5-5-40,0-4-144,12-8 0,-4 2 136,4-4-144,-4-5 0,3 3 8,-6-2 0,2 2-8,-3-2 8,1 1 0,-2 3 96,-3 3-104,-3 3-8,2 1 0,-3 5 0,-3-2 8,2 2 8,-3 1 0,4-1 40,-4 5-48,0-5 0,1 4 0,-2 0 0,1 3 0,-4-4 0,0 4 8,0 0-8,4 0 0,-4 0 0,0 0 0,0 0 0,0 0 8,0 0-8,0 0 8,0 0 0,0 0 88,0-3 112,0 3 24,4-2 16,-4-2-72,4 1-128,-4-3 80,0 6 16,0-4-16,0 4-8,0 0-120,0 0 0,0 0 0,0 0-40,0 0 40,0 0 16,4 0-16,-4 0 88,0 0 72,0 0 200,0 0 32,0 0-64,0 0-39,0 0-81,0 0-72,0 0-48,0 0-88,0 0 0,0 0 0,0 0 0,0 0-8,0 0 16,0 0-8,0 0 0,0 0-120,0 0 0,0 0 0,0 0 48,0 0 72,0 0 0,0 0 64,0 0-16,0 0 16,0 0 88,0 0 0,0 0-16,0 0 0,0 0-24,0 0 8,0 0-24,0 0-96,0 0 72,0 0-72,0 0 8,0 0 64,0 0-72,0 0 0,0 0 0,0 0-64,0 0 56,0 0 8,0 0-64,0 0 64,0 0-56,0 0 48,0 0 0,0 0-40,0 0 48,0 0 0,0 0 48,0 0-48,0 0-8,0 0-8,4 0-80,4 4 88,0 5 8,4 0 0,0 1 8,0 6 0,4-3-8,3 6 8,2 3-8,-1-3 16,3 3 16,-3-3-24,1 1-8,-2-8 0,-7 0 0,0-5 0,1-1 8,-6-2 0,1-1 88,-4-3-96,0 4 64,1-2-56,-5-2-8,3 3 88,-3-3-80,4 4 72,-4-4-40,4 0-32,-4 0 80,0 0-80,0 0 0,0 0 184,0 0-88,0 0 32,0 0-56,0 0-16,0 0 88,0 0-8,0 0 48,0 0 8,4 0-192,-4-7 72,4 1-80,0-4-56,0 4 40,-4 2-352,4-4-664,-4 4-1369,0 1-2880</inkml:trace>
  <inkml:trace contextRef="#ctx0" brushRef="#br0" timeOffset="61061.741">24766 5274 6633,'0'0'1288,"4"-3"-344,-4-1-303,4 1 31,0 0 48,-4 3-248,4-4 56,1 1-240,-5 3 0,3 0 8,1-3 128,-4 3 32,4-3-7,-4 0-41,4 0 16,-4-1 80,0 4 296,4-3-128,-4 3-400,0-3-96,4 3-64,-4 0 0,0-3 160,0 3-104,0 0-48,0 0-40,0 0-80,0 0-16,0 3-128,-4 10 32,-8 6 104,-4 9 8,-3 0 0,-2 8 8,-3 0-8,4-2 8,1-3-8,2 1 0,-2-5 16,6-3 40,-2-5-48,6 0 0,-2-3-8,3-3 8,4-3 0,0-1 0,4-3 48,0 1-48,8-1-8,7-2 8,9-2-8,4-2 96,8 0-96,-4 0 0,0 0-8,-4 0 8,-4 0 0,0-2-80,-5-2 80,-6 4 56,-2 0-48,-2 0 168,-1 0-8,-4 0-64,-4 0 41,4-3-73,-4 3-48,3 0-24,-3-3-144,4-4-625,-4 1-1479,0 0-3769</inkml:trace>
  <inkml:trace contextRef="#ctx0" brushRef="#br0" timeOffset="61780.6041">25328 5114 8617,'0'0'1833,"0"0"-521,0 0-496,0 0 0,0 0 209,0 0-169,5-10-272,-5 10-184,0 0-328,0 0-72,0 0 0,-9 5-72,-3 7 72,-8 8 0,-4 7 168,-4 8 32,-4 7-96,0 5 160,0 5-128,4-1-72,5 2 48,-1-2-24,12-7 48,4 1 88,4-11-40,4 2-80,0-8-104,0-5 0,12-5 56,4-2-48,4-3 48,3-3-56,5-4-112,0-3-232,0-3-224,4 0-336,-8 0-88,4-7-289,-3-5-615,-6 2-1297</inkml:trace>
  <inkml:trace contextRef="#ctx0" brushRef="#br0" timeOffset="62491.6871">25559 5238 9618,'0'0'2528,"0"0"-1128,0 0-375,0 0-393,0 0 584,0 0-304,0 0-392,0-15-264,0 15-256,0 0-56,0 9-112,-7 7 168,-2 3 128,1 6-8,-3 0-104,3 2 80,3-3-40,-3-4 88,8-1-40,-3-3-88,3-3 72,0-8-80,-4 2 0,4-7 40,0 2-48,0-2 65,0 0-17,0 0-40,0 0 96,0 0-32,7-9-64,6-6-8,6-2-8,2 0-72,-1-3-64,3 4-9,-3 0 49,-3 7-32,-2-2 64,1 6-152,0 2-80,-5-1 224,6 4-8,-6 0-72,-2 0 160,-1 4-80,0 8 8,-5 1 56,-3 3-96,0 3 104,-7 6 0,-5-2 8,-8 2 24,0-3 80,0 0 240,0-6 104,0-5-96,0-6 185,0 2-185,0-5 56,5 1-64,-2-3-144,6 0-88,-1 0-80,7 0-8,-3 0-48,5 0-72,-1 0-440,0 0-520,4-3-1593,0-2-1632</inkml:trace>
  <inkml:trace contextRef="#ctx0" brushRef="#br0" timeOffset="63014.8913">25970 5017 11618,'0'0'2232,"0"0"-239,0 0-553,0 0-280,0 0-183,0 0-305,0 0-264,16-39-296,-5 39-104,-2 0 56,-1 0-64,3 3-56,2 13 40,-1 4-80,0 5 40,-4 6 40,0 10-48,-8 7 64,0 6-8,-8 13 8,-12-1-8,-5 1-8,-3 1 8,-3-12 16,-1 4-8,4-9 112,1-10-112,7-9 0,3-6-8,6-13-16,3-1 24,4-8 0,-1-1 24,5-3 0,0 0-24,-4 0-288,4 0-456,-4-3-657,1-8-991,-5 2-2337</inkml:trace>
  <inkml:trace contextRef="#ctx0" brushRef="#br0" timeOffset="71588.4967">19496 10081 8729,'0'0'1809,"0"0"-1313,-4-13-352,0 6 816,4 1 120,0 3-448,0-4-159,0 5-169,0-5 112,0 0 288,0 4 232,-4-3-288,1 0-128,-1-4-224,-5 0 16,-3-2-31,1-1 39,-2-3-56,-2 0-72,-5-6-16,-1 0-120,-2-7 32,-5-3 32,4 1-64,-4-4 72,-4-6 32,0-1-40,4-5 64,-7-1-96,-10-15 40,-6-19 16,-9-14-64,-4-2 16,9 6-24,3 5 0,12 9 48,3-5-72,6-3-40,7 1 0,0-2 0,8 5 0,-3 3 64,6-7-64,2 0 40,3-3-48,3 0 56,5 0-56,0 0 0,9 4 64,6 3-64,1 2 8,4 4-8,-8 12-64,4 13 64,-8 10-8,0 3 8,8-7 0,0-8 0,4-8 8,0 2 16,4 1 24,4 6-56,0 6 8,4 7 0,-5 7 48,9 7-48,0 3 0,3 3 0,2 3 0,2 0-8,2 1 0,-2-5 8,5 2 8,0-5-8,4 0 0,4-5 0,0 3 0,-5-1 0,5-2 0,4 2-8,-4-3 8,-8 5-64,-1 2 64,-6-1 0,-2-3 0,-3 4-8,0 1 16,-1-8-8,6 3 8,-9 1-8,3-4 0,1 5 0,-8 4 0,-4 4-16,-8 3 32,0 1-16,-4 5 8,-9 0 0,6 2-8,-5-2 0,0 4 0,-4-3 48,0-1-48,0 3 0,0 2-48,0-1 40,0 3 8,0-4-80,0 4 80,0-3 32,-13-2-32,2 1 0,-5-9-48,-4 4 48,0-8 8,-4 2-8,4-4 0,0-4 8,1 5-8,-5-5 0,3 0-8,1 5-8,1-5 8,2 8-8,6-2 16,-2 8-48,9 1 32,1 4 8,3 1-40,0 3-8,0 0 56,0 0-48,0 0-24,0 0-48,-4 0-8,4 0 80,-4 0-32,4 0 72,-4 3 8,4-3-160,0 0 152,0 0-152,0 0 56,0 0 8,0 4-32,0-4-16,0 0 96,0 0-56,0 0 40,0 0 56,0 0 0,0 0 0,0 0-40,0 0-24,0 3-280,0-3-240,0 2 7,0 5 305,-4-4 64,4-1 64,-4 2-88,4-4 160,0 3 24,0-3 40,0 0 16,0 0 0,0 0 8,0 0 88,0 0-88,0 0 24,0 0-32,0 0-56,0 0 56,0 0 0,12 0 0,-1 4 40,10-4-40,-1 0 0,3 0 0,-3 0 0,-3 0-8,-6 0 8,-7 0 0,0 0 0,-4 0 0,0 0 72,0 0 40,0 0 144,0 0-32,0 0-128,0 0-40,0 0-8,0 0-40,0 2 0,-8 2-8,-3-1 8,-9 4 40,-1-2-48,2 2 80,3-5-72,8-2-8,0 0 160,8 0-32,-5 0-56,5 4-64,-4 3-8,-3 2-96,-5 7 96,-8 9-8,-4 4 8,-4 0 0,9-7 56,-2-6-40,10-3-16,2-7 0,9-3 0,-4-3 0,4 0 32,0 0 17,0 0 15,0 0-56,0 0 64,0 0-16,0 0-40,0 0 88,0 0 32,0 0 96,0 0 80,4-3-160,9-10-88,2-2-56,1-2 56,4-5-56,0 0 64,8-4-72,-4 4 0,0-3-8,-1 2-8,1 2 16,-3-2 0,-6 7 64,-2 3 8,-2 4-64,-3-1 136,-3 7-40,-1-3 24,0 6-16,-4-3-56,0 3 8,3 0-56,-3 0 0,0 0 0,4 0-8,4 0 8,5 0 0,6 3-8,5 1 0,0 5 16,8 4-16,0-1 0,0 5 8,7-3 8,-2 3 56,2-5-64,-3 0 0,0-1 0,-8-5 0,-4-3 96,-9 1-32,2-4 48,-13 0 48,-1 0-24,-3 0 144,0 0 40,0 0-112,0 0 0,4 0-104,-4-7-112,0 4-72,0-4-312,0 4-272,0-1-504,0 4-632,-7 0-1281,-5 0-1264,-4 0-1264</inkml:trace>
  <inkml:trace contextRef="#ctx0" brushRef="#br0" timeOffset="74425.3345">24507 6116 4384,'0'0'4793,"0"0"-3792,0 0-633,0 0-264,0 0 256,0 0 608,0 0-176,0 0-248,0 0-192,0 0-168,0 0 121,0 0 55,0 0 32,0 0 64,0 0-8,0 0-56,0 0 40,0 0-160,0 0-24,0 0-144,0 0-16,0 0-32,0 0-56,0 0 16,8 0-8,0 0 96,0 0-16,8 0-88,-4 0 48,4 0-48,7 2 0,9 1 88,5 1-88,10-1 8,9-1 88,4 5-96,4-4 0,-1 3 0,1 5 0,-8-6 0,-4 2 0,-12 2 0,-5-6 8,-11 1 0,-7-1-16,-6-3 8,-7 0 0,0 0 72,-4 0 56,0 0 32,0 0 24,0 0-96,0 0 0,0 0-88,0 0-8,0 0-128,0 0-272,0 0-200,0 0-664,0 0-336,0 0-593,0 0-679,0-3-3962</inkml:trace>
  <inkml:trace contextRef="#ctx0" brushRef="#br0" timeOffset="75051.4678">25225 6096 4608,'0'0'1969,"0"0"-593,0 0-208,0 0-359,0 0 15,0 0 128,-4-19-280,4 12-272,0 4 64,0-3-48,-4-1-7,4 3 111,0-1 96,-4-2 184,4 5-168,0-1-104,0-1-16,0 4-112,0 0-48,0 0-176,0 0-64,0 0-79,0 0-33,0 0 0,0 0-97,0 0-31,0 0 56,4 9 32,7 3 40,1 5 0,4-2-96,1-1 24,-2-1 16,6-4-80,-10 1-16,-3-8-80,1 1 8,-9-3 88,0 4 24,0-4 104,0 0-40,0 0 48,0 0 0,0 3-40,0 3 32,-13 5-8,1 3-8,-8 6 24,-4 2 8,1 0-8,-9 1 16,0-1-16,-1-3 48,6-3-48,-1 0 0,4-6 16,8-5-16,4 2 48,5-4-40,7-3-8,-4 0 48,4 0-48,0 0-120,0 0-352,0 0-704,0-3-625,4-7-2151,3 1-3642</inkml:trace>
  <inkml:trace contextRef="#ctx0" brushRef="#br0" timeOffset="75889.4966">25810 6009 7313,'0'0'3033,"0"0"-2001,0 0-288,0 0 0,0 0 384,0-14 105,4 14 7,-4 0-368,0 0-376,0 0-168,0 0-112,0 0-144,0 0-48,0 0-24,0 0-16,0 2 16,0 14-96,-8 4 88,-3 11 0,-6 7 8,2 0 0,2 7 0,2-4 8,-2 0 32,6-6-40,-5-1 0,-1 0 0,6-7 0,-1-1 40,0-10-40,4-1 16,0-8-8,0-1-8,4-3 0,0-3-8,0 0 8,8 0 72,8 0-16,4 0 80,8 0-55,0-9-73,4 0 32,-4-1-40,-1 0 0,-3 1 0,0 6-16,-4-4 8,-4 5 8,0-2 0,-8 1 8,4-1-8,-4 4 0,0 0-193,0 0-567,-1 0-664,2-6-360,-1 3-985,-4-1-3832</inkml:trace>
  <inkml:trace contextRef="#ctx0" brushRef="#br0" timeOffset="76520.1071">26448 5797 8953,'0'0'1553,"0"0"-753,0 0 72,0 0 80,0 0-7,0 0-321,0 0-184,0 0-224,9-15-120,-9 15 96,0 0-72,-13 0-40,-2 9 8,-6 7 88,-3 0-32,0 9-56,1 3-24,3 8 128,-4 8 56,3 4-144,-2 2 8,3 1-104,5 3 32,-6-3-32,5-3-8,4-7 48,5-4-48,7-3 48,0-10 8,3 2-48,13-11 208,8 2 184,8-5-152,7-2-72,2-4-168,-1 0-8,-1-6-96,-7 0-376,-8 0-216,-4-3-400,-8-6 24,0-8-377,-8 5-687,0-5-2241</inkml:trace>
  <inkml:trace contextRef="#ctx0" brushRef="#br0" timeOffset="77265.6459">26655 5842 9946,'0'0'1624,"0"0"-936,0 0-160,0 0-208,0 0 344,0 0-7,0 0-273,0 0-184,0 3-56,-7 16 256,-1 6 264,-1 7-112,-2 3-160,-1 1-168,4 1-40,-4-2-64,4 0-16,0-9 16,4-5 8,0-1-112,0-8 32,4-5-40,0-4 0,0 0 0,0-3 8,0 0 112,0 0 72,0-3-48,8-11 17,8-3-121,0-3-40,4-6 40,-5 1-40,2 3 0,-2 6-8,-2 4-8,2-2 8,1 8-8,0-1-16,4 5 24,0 2-88,0 0 7,-4 0-95,-4 0 56,0 6 32,-8 7-120,0 2 40,-4 8 96,0-1-40,-4 3 112,-12 4 0,4-3 0,-4-1 0,0-6 0,0 0 8,-3 1 64,-2-6-24,1 0 112,1-4 32,-2-5 8,-3 2 48,1-2-159,-1-5 23,8 5-48,4-5-64,4 0 72,4 0-72,0 0 0,4 0 0,0 0-160,0 0-433,0 0-1239,12-14-568,-4 6-1465,4-2-5993</inkml:trace>
  <inkml:trace contextRef="#ctx0" brushRef="#br0" timeOffset="77812.3052">27118 5622 10442,'0'0'2008,"0"0"-944,0 0-519,0 0 63,0 0 392,20-24-120,-12 20 0,-4 1-160,0 0-256,4 3-159,0-3-41,3 3 0,10 0-160,-5 0-48,7 3 8,1 9-64,0 8 0,4 9-8,-3 8-88,-6 8 96,-3 18 0,-12 23 24,-8 26-24,-24 1 0,-7-2 0,-1-28 8,8-26-8,4-13 120,3-9-112,-3 6 80,5-2 16,-5-1-96,8-10 104,0-9-112,8-6 0,5-6 8,-2-5-8,5-2 0,0 0-120,0 0-184,0 0-264,0 0-689,0 0-935,0-9-753,0 3-1648</inkml:trace>
  <inkml:trace contextRef="#ctx0" brushRef="#br0" timeOffset="84298.8602">19110 15951 9129,'0'0'2817,"0"0"-1401,0 0-1008,0 0-280,0 0-80,0 0 833,0 0 407,0 0-416,0 0-440,0 0-144,0 0 64,-9 0 40,-2 0-71,-9 0-65,0 0-8,-4 0 32,-8-7 160,0 1-96,-4-4-40,-4-2-24,1-4-96,-6-3 48,-2 0 48,3-3-40,-8-3 0,4 2-48,1-2-72,3 2-24,-5-2-88,6-3 72,-1-1 0,4 0-72,0-2 40,-3-1-40,2-2-8,6 2 56,-5-4-56,8 5 0,1-4 0,6-4 0,-3 1-8,8-3 16,-4 0 0,1-3 64,3-1-64,-1-2 104,6 2 16,2-3 0,6 4 41,7-1-97,0 1-8,0 0-24,0-1-32,0 4-16,3-3-32,1-1 40,1 3-8,-1-6 8,0 1-8,4-3-8,-1 0-56,10-5 72,-6 3-8,6 2 8,2 3-8,-3 2 16,5 1-8,-2 5 0,1 1-57,1 1 49,2 1 8,1 1 0,8-3-8,-4 0 0,3 4 8,1 2-16,-4 0-40,4 0 8,0 0 40,5 0 8,-6 4 64,5-4-64,4 3-16,-5 1 8,10 0-64,-6-1 72,5 3 0,0 1 8,-4 3-8,-1 0 0,-6 3-8,-1 2 8,-4 3 0,-5 0 0,-3 1 0,4 1 0,1-1-40,-2 0 40,1-2-16,4 2 32,4-3-16,0 4 0,-1-4 8,-3 3-16,0 3 8,-4 1 0,1 2-56,-10-2 128,5 2-72,-4 0 8,0 2-8,3-2 0,-2 1 0,-6-3 0,6 2 0,-9 0 0,-1 5 0,-2-1 8,-1 3 40,-4-4-48,4 4-48,0-3 48,-1 1 0,1-2-8,0 1 8,5-1-8,-5 4-24,0-3 32,-4 3 0,0 0 0,0 0 0,0 0-8,0 0 0,0 0-88,0 0 88,0 0 8,0 0 0,0 0 0,0 0 0,0 0-40,0 0-32,0 0-176,0 0-64,0 0 24,0 0-56,0 0 96,0 0 40,-8-6 8,-5 3 152,2-6-144,-9-1 16,0-3 32,0-3-48,0 7 112,4-7 8,4 3 8,0 6 64,4 2-16,5-2 16,-2 4 48,5 3-48,0 0 0,0 0-8,0 0-88,0 0 96,0 0-8,0 0 8,0 0 0,0 0 0,0 0 0,0 0-72,0 0 72,0 0-8,0 10 16,0 2 24,0 10-24,0 4 0,0 3 40,-8 8-48,0 1 8,4 4 48,1-8-48,-2 5 0,5-8 56,0 2-56,0-8 56,0-4-56,0-4 40,5-5 24,-5-5-72,3-4 56,-3-3 0,0 0-40,0 0 176,8 0 64,-4-3 144,9-13-56,6-4-152,1-8-16,4-4-160,-1-2 40,2 5-56,-5-3-32,-1 8-128,-3-3-64,5 6-112,-10-2-176,6 1-440,-2 3-1017,5-4-839,-4 8-1001,-4 5-1512</inkml:trace>
  <inkml:trace contextRef="#ctx0" brushRef="#br0" timeOffset="86358.388">24264 12896 6849,'0'0'1976,"0"0"-1167,0 0-457,0 0 408,0 0 416,-8 0-328,8 0-216,0 0-168,0 0 177,0 4 39,0-4-160,0 0-160,0 0-128,0 0 16,0 0 72,0 0-96,0 0 144,0 0 88,0 0-120,0 0 0,0 0-119,0 0 47,8 0-88,8 0-104,12 3-64,4-3-8,11 2 48,5-2-80,8 4 32,-4-4 0,7 3 0,-7-3 8,1 0-16,-6 0 8,-10 0-16,-10 0 16,-7 0 0,-9 0 48,-6 0-40,-5 0-8,0 0 48,0 0-48,0 0 0,0 0-40,0 0 40,0 0-8,0 0-72,0 0-96,0 0 40,0 0 0,0 0 40,-5 0 47,-2-7-119,-1 2-56,0-4-128,0-2 56,-4 2 224,8 0 72,-4-3 0,5-2 72,-6-1-24,5 2 16,4-3 120,-4 6-32,4 0 72,0 5-8,0 5 17,0-4-41,0 4-136,0 0 32,0 0-88,0 0 8,0 0-8,0 0-8,0 0 8,0 0-16,0 9-112,-4 8 120,0 2-56,-4 6 64,0 4 8,0 0-8,1-1 0,3 0 0,-1-2 0,1-4 0,4-3-96,0-7 0,0-2 96,0-3-17,0-4 9,0-3 8,0 0 0,0 0 57,0 0 31,0 0 40,13 0 24,6-6-136,5-8 64,0-1-64,4-1-16,0-6-56,0 3-264,-5-1-297,-6 5-247,3-1-720,-5 4-409,-2-1-847,-2 6-2553</inkml:trace>
  <inkml:trace contextRef="#ctx0" brushRef="#br0" timeOffset="87342.3034">25806 12726 7921,'0'0'1953,"0"0"-841,0 0-96,0 0 88,0 0 217,0 0-225,8-14-480,-8 14-24,0 0 24,0 0 80,0 0-104,0 0-271,0 0-105,0 0-80,0 0-128,0 0-8,-4 14-80,-11 11 24,-2 10 56,-7 9 0,1 4 0,-1 2 0,4-5 0,4-4 0,0-6 0,4-3 0,0-4 8,4-5 0,0-5 0,4-2-8,1-6 0,3-4 96,0-2-88,0-1 0,0 1 104,11-1-104,9-1 144,8-2-56,4 0-24,8 0 24,3 0-88,-2-9-8,-2 2-16,-3-2-40,-4 0 48,-8 4 0,-4 0-8,-8-2 8,-4 7 0,-5-2-144,-3 2-240,0 0-217,0-4-791,0 1-1032,0-1-1921</inkml:trace>
  <inkml:trace contextRef="#ctx0" brushRef="#br0" timeOffset="87861.9791">26508 12627 7329,'0'0'2297,"0"0"-849,0 0 136,0 0 217,0 0 431,0 0-624,4-26-719,-4 26-321,0 0-64,0 0-200,0 0-144,-12 0-160,-8 16 8,-8 9-8,-8 17 8,-3 5 48,-6 11 40,2 3-16,7-6-16,8 6-56,4-3 0,4-10 56,8-2-64,8-7 0,4-7 0,0-7 0,16-5 0,4-5-8,12-2-48,12-4-8,4 0-144,4-2-160,4-1-112,3-6-777,13 0-1071,-8-15-465,-9-1-1816</inkml:trace>
  <inkml:trace contextRef="#ctx0" brushRef="#br0" timeOffset="88486.9926">26871 12836 9482,'0'0'2464,"0"0"-1200,0 0-664,0 0 369,0 0 703,0 0-576,0 0-664,0 0-256,0 0-96,4-44 168,-4 44-32,0 6-71,0 10-81,-12 6 96,0 6 288,-4 4-40,1 0-248,2 0-16,1 0-128,-4-3-8,8-4 32,1 1-40,3-11 0,-1-2-80,5-9-64,0-2 24,0 1-80,0-3 128,0 0 64,0-3 8,0-10-8,9-3-48,2-3 48,1 1 8,4-1-48,-4 2 48,4 8 0,-4-1-96,0 5 24,4-2-72,-4 7-32,4 0 104,0 0-8,-1 0 72,2 0-48,-6 10-8,1 2 56,-7 1-65,-1 5-23,-4 5 88,0 3-80,-13-1 88,-6-3 48,-1 1 48,-5-9 209,1 0 55,-3-11 160,7 0-56,-4-3-120,4 0-40,8-3-120,1-7-48,2 1-136,1-1-72,8-3-336,0 1-528,0-10-1009,0 3-903,8 0-2025</inkml:trace>
  <inkml:trace contextRef="#ctx0" brushRef="#br0" timeOffset="88959.552">27194 12468 1872,'0'0'8010,"0"0"-5970,0 0-528,0 0 137,0 0 655,4-19-767,-4 19-745,4 0-288,-1 0-200,5 0-144,9 0-104,7 13-56,0 5-8,4 8 0,-5 15-40,1 17 0,-7 21-72,-17 23-32,0-1 152,-28-15-168,3-19 80,-3-26-16,4-4 48,-8 4 56,-3 5-48,-5-5 48,4-9 0,9-10 0,6-6 8,1-6 0,8-5-8,9-2-8,-1-3-280,-1 0-264,1 0-241,0-3-391,0-16-152,-3 4-1697,-1-2-2328</inkml:trace>
  <inkml:trace contextRef="#ctx0" brushRef="#br0" timeOffset="117373.9152">24519 10483 6041,'0'0'1512,"0"-3"-1088,0 3-272,0-4 656,0 4 265,0 0-497,0 0-288,0 0-144,0 0-32,0 0 32,0 0-8,0 0-80,0 0-48,0 0-8,0 0 0,0 0 32,0 0-24,-4 0-8,-4 0 56,0 7-56,-4 0 0,4-1 0,0-2 0,0 1 64,1 0-8,-2-3 80,5 1-8,-4 1-80,8-4 8,0 3-40,0-3 56,0 0 160,0 0-16,0 0 88,0 0 104,0 0-56,0 0 41,0 0 87,0 0 64,0 0 8,0 0-48,0 0 16,0 0-152,0 0-168,12 0 16,8 0-136,8 2-24,4 2-56,4 3-40,3 2 40,9 0-8,-4 1-40,0-4 40,5 4 16,-6-4-8,-4 1 0,2-7 8,-9 2 40,-4 1-48,-1-3-8,-3 4 8,-4-1 0,-4 0 8,-4 1-8,-4-1 8,-4-3-16,-4 3-64,4-3 0,-4 0 24,0 0-16,0 0 56,0 0-104,0 0-264,0 0-352,-4 0-504,-20 0-313,1 0-1055,-2 0-3570</inkml:trace>
  <inkml:trace contextRef="#ctx0" brushRef="#br0" timeOffset="117922.5726">24539 10551 4336,'0'0'1729,"0"0"-569,0 0-456,0 0 392,0 0 41,0 0-289,-4 0-104,4 0 112,0 0 32,0 0-103,0 0-321,0 0-32,0 0-8,0 0-24,0 0-136,7 0-72,2-4-8,3 4-64,8-3-48,8 3 48,4 0 64,11 0-112,2 0-56,2 0 48,9 7-64,-4-5 16,0 8-16,-9-8 0,-3 5-104,-12 0 0,-8-4-96,-8-3-40,-5 0-16,-7 0-176,0 0-104,0 0-8,-7 0-329,-21 0-375,5 0-800,-1 0-2617</inkml:trace>
  <inkml:trace contextRef="#ctx0" brushRef="#br0" timeOffset="121903.3838">23786 10998 4729,'0'0'1448,"0"0"-768,0 0-240,0 0 352,0 0 232,0 0-319,0 0-345,0 0-72,0 0 144,0 0 16,0 0 120,0 0-120,0 0-128,0 0-16,0 0-48,0 0 64,0 0-32,0 0 9,0 0-57,0 0 0,0 0 144,0 0 280,0 0-112,0 0-96,0 0-120,0 0-112,0 0 0,0 0-72,0 0 0,0 0 40,0 0-16,0 0 48,8 0 104,-1 0-63,14 0 15,7 0-112,3 0-80,9 3-80,3 3 0,10-2 0,2 3-8,1-2 8,4 4 0,-4-2 0,-5 2 48,-6-5-48,-6-1-8,-11 1 48,-7-4-48,-6 0 72,-11 0 232,0 0 152,-4 0 0,0 0-184,0 0-152,0 0-16,0 0-96,0 0 0,0 0-8,0 0-96,0 0-320,0 0-384,0 0-360,0 0-425,0 0-223,0 0 71,-4-4-127,-8 1 648,1-1-721,-2-2-2472</inkml:trace>
  <inkml:trace contextRef="#ctx0" brushRef="#br0" timeOffset="122389.0828">24308 10972 6889,'0'0'2000,"0"0"-863,0 0-537,0 0 272,0 0 392,0 0-424,0 0-327,-4-37 87,4 37 160,0-4 48,0 4-224,0 0-96,0 0 56,0 0-112,0 0 33,0 0-49,0 0-72,0 0-56,0 0-88,0 0-8,0 0-96,4 0-96,4 0 0,8 4-56,3 4 40,5 3 16,1-2-96,-1 4 8,-5 3-16,-3-1-40,-4 1 72,-8 7-24,-4-1 96,0 3-8,-16 1 16,-4-3-8,-4 0 112,1 1-16,-1-6 56,3-2-96,6-6-8,2 0-48,2-1 0,2-6 0,2 3-296,-1-2-448,0-1-481,-1-3-807,2 0 87,3 0-663,4 0-1649</inkml:trace>
  <inkml:trace contextRef="#ctx0" brushRef="#br0" timeOffset="123071.6623">24981 10902 9353,'0'0'2585,"0"0"-1185,0 0-567,0 0 367,0 0 304,0 0-704,0-3-528,0 3 0,4 0 176,-4 0 121,0 0-161,0 0-208,0 0-8,0 0 32,0 0-136,0 0-88,0 0-8,0 0-64,0 10 0,0 3 72,-4 5 0,-3 8 0,-6 6 16,-2 0 16,-2 2-32,6-2 0,-2 0 8,-2-4-8,7-2 8,-1-4 8,5-6-16,-3-3 48,7-3-40,-4-5 64,4-1-8,0-4-56,0 0 48,0 3-8,0-3-48,11 3 104,6-3-16,11 3 112,4-3-64,3 0-128,1 0-8,0 0 0,-4-3 48,-1-3-104,-10 0 56,-1 3-136,-5-7-120,-2 7-296,-5-7-304,-4 4-1097,-1-4-951,-3 3-2986</inkml:trace>
  <inkml:trace contextRef="#ctx0" brushRef="#br0" timeOffset="123912.1393">25671 10842 5601,'0'0'1872,"0"0"-400,0 0-231,0 0 71,0 0 312,0 0-111,0 0 295,12-9-440,-12 9-319,0-3-225,0 3-200,0 0-208,0 0-272,0 0-96,0 0-48,-4 0 0,-4 0 0,-4 0-16,-4 3 16,-8 6 0,4 4 0,-3 3 24,3 6-24,-1 0 72,2 6-24,6 1-40,2 3-8,-2 3 0,9 4 0,1-5-8,3-2 8,0 0 0,0-7 0,7-3-8,14-2 8,-5-11-48,7 4-16,-3-3 64,5-8 0,-6 5 8,5-5 40,-8 1-40,-4-3-8,0 0 8,-8 4-8,0-4 40,-4 0-40,4 0-128,-4 0-456,0 0-528,0 0-937,0-4-1104,0-1-4624</inkml:trace>
  <inkml:trace contextRef="#ctx0" brushRef="#br0" timeOffset="124754.6755">26245 10960 8905,'0'0'2177,"0"0"-633,0 0-240,0 0 185,0 0 223,4 0-624,-4 0-367,4 0-353,-4-3-128,0 3 24,0-3 8,0-1-32,0 1 8,0-4-104,0 5-24,0-5 40,-4 1-160,0 3 56,-4-1-56,-4 1-8,4 3 8,-4-3-8,-4 3 0,0 0-40,1 3 48,-6 4 56,6 6-48,-1-1 72,4 1-16,-4 3-56,8 0 0,0 3 64,-1 2-64,6-1 48,-1 2-56,4-3 16,0-2-16,4-5 0,8-3 0,4-3-8,4-1 8,4-3 8,3-2 0,-7 0-8,0 0 8,0 0 0,-4 0-16,0 0-96,-4-2 48,-4-3-208,3 3-392,2-2-792,7 1-1265,0 3-1368,0-3-3785</inkml:trace>
  <inkml:trace contextRef="#ctx0" brushRef="#br0" timeOffset="125223.3846">26476 10706 8937,'0'0'2465,"0"0"-561,0 0-407,0 0 551,0 0-416,0 0-471,0 0-489,0-22-200,0 22-128,0 0-256,4 0 16,-4 0-104,4 0-96,1 12 40,-2 7 8,1 7 48,0 6 0,-4 9 32,0 6-40,0 4 8,-8 6-56,-8 1 48,-3-2-32,-5-2 40,-4-6 0,4-7 8,-4-9-16,7-9-40,6-8 48,-2-5 0,10-3 8,-1-5-8,8-2 0,-4 0-8,0 0-408,-1 0-528,5 0-369,-11-9-983,7-8-689,0 5-3928</inkml:trace>
  <inkml:trace contextRef="#ctx0" brushRef="#br0" timeOffset="135692.7535">24667 13704 5761,'0'0'1768,"0"0"-1064,0 0-288,0 0 329,0 0 63,0 0-216,0 0-184,0 0-120,0 0 48,0 0 200,0 0-48,0 0-88,0 0-8,0 0-48,0 0 169,0 0 15,0 0 0,0 0 104,0 0-48,0 0-120,0 0-56,0 0-136,0 0-24,0 0-80,0 0 8,0 0 24,0 0-63,0 0 39,0 0 0,0 0 16,0 0-16,0 0-72,4 0 16,15 0 8,13 2-120,5 1 24,2 1-32,4 1 0,2 2-8,2 0 0,-2-4 0,-2 7 8,-2-5-144,-6 2 144,-3-5-16,-4 3-8,-13-5 24,-6 0 0,-5 0 0,-4 0 48,0 0 48,0 0 72,0 0-72,0 0-88,0 0 120,0 0-120,0 0-8,0 0 0,0 0-128,0 0-104,0 0-344,0 0-521,0 0-735,0 0-16,-4-5 47,-1 0-895,1-2 79,-3-5 953,3 2 584,0 3-1833</inkml:trace>
  <inkml:trace contextRef="#ctx0" brushRef="#br0" timeOffset="136288.9609">25133 13614 3016,'0'0'4337,"0"0"-2673,0 0-367,0 0 215,0 0-32,0 0-231,0 0-89,0 0-200,0 0-64,0 0-280,-17-31-160,17 31-71,0 0-209,0 0-56,0 0-80,0 0-40,0 0-8,0 0-88,5 0 88,3 0 0,7 9-72,-2 4 80,6-4 0,2 3 8,-1-2-16,-5 3-32,-2-4-8,-2 5 48,-7-5-120,-4-3 104,0 4-144,0 2 144,0 1 8,-11 0-49,-2 2 57,2-6 49,3 5-49,-1-8 8,1 1-8,5-2 8,-9 2-8,-1 3 80,-2 3 24,-5 0 64,-4 2-96,-1 1 80,6-1-144,-1 2 0,8-5 72,0-2-32,4-3-48,4-4-8,0-1 8,4-2 48,0 0-48,0 0 16,0 0 72,0 0-80,0 0 40,0 0-48,0 0-8,0 0 0,0 0-200,0 0-232,0 0-945,0-5-1071,0-5-2209,4 0-5473</inkml:trace>
  <inkml:trace contextRef="#ctx0" brushRef="#br0" timeOffset="137007.9234">25683 13560 7889,'0'0'2241,"0"0"-681,0 0-232,0 0-231,4-9-33,-4 9-136,0 0-456,0 0-208,0 0-72,0 0-88,0 0-80,0 3-24,0 9 0,0 7 0,-12 10 96,-4 6 48,0 3-40,-8 7-32,4 2 48,1-3-56,-2 1 24,5-7-80,1-9 0,3-4 200,-1-9-48,10-3 16,-5-10 56,8 0 57,-4 1-17,4-4 88,0 0-112,0 0 80,0 0-64,12 0 8,8 0 16,8-4-240,0-2-48,4 3-8,3-4-120,-7 0-96,0 5-304,-5-1-168,-2-1-513,-1 1-591,-5-3-48,-2-1-529,-1 4-1616</inkml:trace>
  <inkml:trace contextRef="#ctx0" brushRef="#br0" timeOffset="137764.5462">26205 13557 7417,'0'0'2385,"0"0"-761,0 0-112,0 0-520,0 0-207,0 0-17,9-16-144,-9 16-88,0 0-64,0 0-8,0 0 56,0 0-72,0 0-135,0 0-17,-5 0-184,-7 0-112,-8 13 56,-3 9 40,-1 3 72,-4 7 56,4 7-216,-4-2 88,7 8-48,2-3-48,-1 4 88,4-5-80,8-2-8,0-7 40,8-4 16,0-6-112,0-5 64,12-5-8,4-2 72,8-1-64,0-2 80,-1-4-88,1-1-136,1-2-208,-5 0-200,-1 0-441,-3 0-311,-4-9-360,1 4 15,-6-9-335,-3 1-1073,-4 8-3912</inkml:trace>
  <inkml:trace contextRef="#ctx0" brushRef="#br0" timeOffset="139017.7675">25017 13653 5857,'0'0'1904,"0"0"-864,0 0-191,0 0 191,0 0 96,0 0-136,0 0-312,-4 0 25,4 0 223,0 0 120,0 0-184,0 0-256,0 0-264,0 0-72,0 0-88,0 0 9,21 0 71,2 0 16,17 2 8,7 1-168,9 4-80,21 0 16,22-2-64,17 5 0,0-3 0,-17 3 0,-28-5-88,-22 2-88,-10-1 48,1 1 8,8-1-104,0 4 112,-8-5 56,-4 2-8,-12-5 64,-4 3 8,-9-3 0,-7-2 96,0 0-104,-4 0 0,0 0-8,0 0-249,-4 0-847,-7 0-960,-17 0 327,0 0-1039,-4 0-4514</inkml:trace>
  <inkml:trace contextRef="#ctx0" brushRef="#br0" timeOffset="139542.4395">24854 13677 6409,'0'0'2600,"0"0"-1831,0 0-585,0 0-128,0 0 592,0 0-56,0 0-320,0 0 24,24 39 104,-5-33 264,2 4-96,3-7-112,4 3-79,4 0-17,3-3 320,9 1 144,4 1-152,8 0-160,8-3-184,-1 2-104,5 2-80,3-3-136,2 0 16,-2 1-24,1 1-136,-8 0 72,-4 0-32,-9 2-8,-3-4 8,-8 3-24,-4 0 120,-8-2 0,-8-1 8,-5 1-8,-6-4 56,-1 0-16,-4 0-40,-4 0 0,0 0 48,0 0-48,0 0-16,0 0 16,0 0-240,0 0-216,0 0-680,0 0-72,-12 0-489,-1 0-303,2 0-2705</inkml:trace>
  <inkml:trace contextRef="#ctx0" brushRef="#br0" timeOffset="140169.0533">24918 13897 6953,'0'0'1920,"0"0"-1311,0 0-329,0 0 496,0 0 432,0 0-296,4 0-184,3 0 9,10 3 127,2-3 368,5 3-240,4-3-192,8 3-280,12 3-71,20 4-161,23 3-48,25-1-112,4 1-80,-8 3-48,-21-6 0,-27-4-120,-17 1 24,-6-5-96,2 1 72,5 4 24,-4-4 88,-8-3-104,-12 0 112,-8 0 0,-8 0 40,-4 0-40,-4 0-104,0 0-89,0 0-479,0 0-240,0 0-544,-4 0 88,0 0-553,-5 0-335,2 0-281,3 0-4016</inkml:trace>
  <inkml:trace contextRef="#ctx0" brushRef="#br0" timeOffset="141719.1654">22610 12243 4560,'0'0'1377,"0"0"-1033,0 0-216,0 0 648,0 0 208,0 7-120,0-5-215,0-2 207,0 3-8,0-3-8,0 0 8,0 4-192,0-4 89,4 0 319,7 0 136,9 0-296,12 0-216,4 3-360,16-1 17,16 5-201,27-5 0,13 9-104,8-4-40,-20-1 0,-29 0-80,-19-4-96,-16-2-24,4 5-169,-4-5 1,-4 2 80,-13-2 128,-11 0 144,-4 0-256,0 0-432,0 0-536,-8 0 16,-3 0-593,-2 0-479,-2 0-921,7 0-1784</inkml:trace>
  <inkml:trace contextRef="#ctx0" brushRef="#br0" timeOffset="142056.4804">23411 12280 3752,'0'0'1977,"0"0"-617,0 0-304,0 0 353,-44-72-329,32 55-16,8 8-192,0 3-184,0 0-80,4 3-95,0 3-17,0 0-8,0 0-192,0 0-152,0 0-136,8 0-8,-4 0-40,8 0 32,0 5 8,4 8 0,0 6-8,-4 3-48,0 4 40,-1 6 16,-2-6-56,-1 3 56,-8-8 64,0-1-64,0-8 64,0-3 120,-8 1 120,-8-4 192,0 1-184,-4-1-88,3 0-152,-2-3-72,7 4-208,0-1-664,8 0-672,4-2-465,0 2-791,0-2-4098</inkml:trace>
  <inkml:trace contextRef="#ctx0" brushRef="#br0" timeOffset="142639.1202">24100 12163 9914,'0'0'2064,"0"0"-752,0 0-447,0 0 519,0 0 544,0 0-952,0 0-615,8-20-233,-8 20-128,0 0 16,0 0 32,0 0-48,0 0-8,0 7-72,0 10 80,-8 7 176,-3 6 0,-6 1 32,1 1 40,1 3-192,-2-3 88,6-3-24,-1-8-48,3 2 56,2-11-16,3 1 88,4-7-96,-4-3-88,4 1 64,0-4-64,0 0 104,0 0 80,0 0-48,8 0 16,12 0-24,8 0-136,4-4 64,3-5-72,5 3-96,-4-1-96,4 4-440,-4 0-296,16-3-1401,-16 3-1848,-4-7-2344</inkml:trace>
  <inkml:trace contextRef="#ctx0" brushRef="#br0" timeOffset="143048.8675">24694 12131 7377,'0'0'2441,"0"0"-233,0 0-608,0 0-87,0 0-97,0 0-304,0 0-360,0 0-415,0 0-233,-23-38-8,6 51-16,-2 7 120,-9 4-56,0 11-24,0 3 72,0 3-40,4 5-8,0-5 0,8 0-136,0-3 40,8-6-48,4-4 0,4-5 56,0-8-56,0-2 48,16-4 48,8-5-96,4-4-184,4 0-624,24-7-1153,-8-8-1159,-8-1-2682</inkml:trace>
  <inkml:trace contextRef="#ctx0" brushRef="#br0" timeOffset="143426.7821">24953 12262 10610,'0'0'2552,"0"0"-31,0 0-889,0 0-472,0 0-295,0 0-161,0-51-320,0 51-104,0 0-40,0 0-48,0 0 24,-3 0-136,-5 0-64,-9 7 88,-3 5 0,1 8 80,-5 1-40,7-1-88,2-1 8,3 3-64,8-3 8,-4-1 40,8 1-48,0-3 0,0-3 0,4 0-56,8-7 48,7 1-184,2-1-248,3-6-416,4 0-584,11 0-1041,-7-6-568,-4-1-2256</inkml:trace>
  <inkml:trace contextRef="#ctx0" brushRef="#br0" timeOffset="143813.5445">25245 11991 11562,'0'0'1968,"0"0"-47,0 0 47,0 0-359,0 0-193,0 0-800,0 0-312,39-15-256,-14 15-40,-6 0-16,1 6 8,0 10-16,-8 3-80,-1 10-32,-6 10 120,-5 5-128,-5 9 128,-14 4 8,-13 4-8,1-1 8,-10 1 64,5-10-8,-3-7-40,11-10-16,0-8 8,4-4 24,4-6-32,4-3-264,4-7-536,-4-2-536,1-4-1369,-2 0-1144,6-4-1992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</inkml:channelProperties>
      </inkml:inkSource>
      <inkml:timestamp xml:id="ts0" timeString="2021-07-05T05:22:57.2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12832 4339 4368,'0'0'313,"0"0"-201,-81-6-112,-10 6-48,-40 16 48,-13 13 80,9 10 8,19 2 88,24 6-176,-3 16-48,3 17 0,8 25 48,12 22 0,12 19 192,13 10-120,2-1-72,17-44-8,1-26-1417</inkml:trace>
  <inkml:trace contextRef="#ctx0" brushRef="#br0" timeOffset="131.9164">11448 6074 7177,'0'0'1168,"0"0"-336,92 107-503,-44-56-329,8 4-233,7 4-303,1-1-96,20 8 160,19 17-152,-15-16 368,-16-10-648</inkml:trace>
  <inkml:trace contextRef="#ctx0" brushRef="#br0" timeOffset="4440.6138">5046 11419 8529,'0'0'1969,"0"0"-1433,0 0-400,0 0 456,-4 7 552,4-7-240,0 0-383,0 0-233,0 0 248,0 0 232,0 0-56,0 0-88,0-9-320,0-3-168,8-8-136,0 2-48,8-8-96,-4 7-152,4 0-56,0 2 0,-4 8 104,-1 0 192,2 6 56,-5 3-104,3 0 32,2 0-32,-2 10 56,2 8 48,-5 11 128,-1 3 304,-7 3-152,0-1-80,0 1-32,-7-3 16,-1-7 56,-1-2-120,1-7-112,5-3 88,3-8 8,-4-1-96,4-4 112,0 0-8,0 0 56,0-9 80,0-11-240,0-5-8,7-7-248,5-3 64,4-3 176,1 3-112,-6 0 80,1 3 32,1 1 16,-6 2 16,1 4-16,-4 2 80,1 5 8,-1 5 0,-1 2 160,-3 9-32,0 2-111,0 0 47,0 0-152,0 0-8,0 13 0,0 5 8,0 8 96,4 6 8,-4 5-8,4-1 0,-4-1-88,8 1-8,-4-9 80,4-2-88,4-5 0,0-3 0,4-12-40,4-2 40,3-3 40,5 0-40,0-8-144,-4-6-248,-7 1-153,-2 1-119,-11-1 24,0 6-112,-4-2-208,0 2-585,0 4-1175,-4-3-5154</inkml:trace>
  <inkml:trace contextRef="#ctx0" brushRef="#br0" timeOffset="5189.1476">6325 11258 8553,'0'0'4065,"0"0"-2961,0 0-671,0 0 383,0 0 1136,0 0-264,0 0-583,0 0-569,0 0-184,0 0-48,0 0-72,0 0 8,0 0-128,0 0-56,0 0 24,0 0-80,0 0 56,0 0-56,5 0-64,7 0 64,3 0 8,13 0 88,4-3 0,5-4-96,-2-2 0,-3 0-8,0 2-40,-4-2 48,-4 2-192,-5 1 8,2 2-168,-10-1-264,2 5-96,-5-3-809,-8 3-1023,0 0-529,0 0-3536</inkml:trace>
  <inkml:trace contextRef="#ctx0" brushRef="#br0" timeOffset="5457.9801">6489 11385 10066,'0'0'4081,"0"0"-3249,0 0-480,0 0 496,0 0 1232,0 0-527,0 0-801,-12 4-512,12-4-56,0 0-136,0 0 40,8 0-88,8 0 0,4 0-56,-1 0 56,6-4-128,-1 1-56,0-3-264,-5-1-64,1 2-216,5-2-585,-5-3-447,3 0-401,-3 1-583,-8-1-4482</inkml:trace>
  <inkml:trace contextRef="#ctx0" brushRef="#br0" timeOffset="6186.5306">7111 11083 9394,'0'0'2768,"0"0"-1400,0 0-479,0 0 279,0 0 656,0 0-528,0-5-639,0 5-353,0 0-216,0 5-80,0 15 0,-8 8 64,-4 10 480,0 10-256,-4 0-72,4 0-48,0-7-176,5 1 72,3-8-64,-1-6 0,5-8 64,0-5-72,0-8 8,0-1-8,0-6-120,0 0-304,0 0-688,0-4-1585,0-5-2496</inkml:trace>
  <inkml:trace contextRef="#ctx0" brushRef="#br0" timeOffset="6724.1974">7390 11135 8369,'0'0'2921,"0"0"-1273,0 0-487,0 0-113,0 0 728,0 0-504,-8-13-575,4 13-241,-8 0-232,0 3 16,-4 9 232,-4 4-112,9 0-40,-6 0-152,6 3-120,3 3 80,-1 4-80,1-3 0,5 5 32,-5-3-80,8 1 0,0-1 0,0-3-32,0 0 24,0-2-224,4-2-136,0-5-168,-1-7-80,1 1 8,0-7-185,0 0-7,5 0 488,2-9 184,10-11 32,-2-5 96,5-7-88,0-2 88,0-3 0,-1 3 8,-2-1 72,-1 4 112,-12 2 184,-1 4 120,-3 2-72,-4 5 25,0 2-313,-11 2-64,-1 5 32,-4 3-104,4 3-128,-4-1-649,0 4-1071,4 7-633,4 3-1423</inkml:trace>
  <inkml:trace contextRef="#ctx0" brushRef="#br0" timeOffset="7049.9953">7589 11396 12778,'0'0'4017,"0"0"-3553,0 0-456,0 0 48,0 0 696,0 0-120,0 0-351,0 78-193,0-59-8,0-6-72,0 3-8,0-3 0,-4-1-8,1-2-192,-1 0-585,-9-1-1015,2-3-569,3-3-2167</inkml:trace>
  <inkml:trace contextRef="#ctx0" brushRef="#br0" timeOffset="7262.8648">7745 11093 14363,'0'0'2496,"0"0"-1208,0 0-591,0 0-41,0 0 184,0 0-352,0 0-376,-8-51-112,8 48-536,0 3-680,-8 0-1609,-4 0-2080,4 7-5785</inkml:trace>
  <inkml:trace contextRef="#ctx0" brushRef="#br0" timeOffset="22651.5927">5377 10998 3424,'-4'-3'3113,"0"0"-2321,0 0-600,0-1-16,0 1 352,0 0 432,0 0-247,4-1-345,-4 4-136,0-3 8,4 3 40,-4 0-24,0-3-160,4 3-32,-3-3 0,-6 3 88,5-3 32,0 3 96,0 0 64,-3 0 56,3 0-320,-5 0 24,1 0-96,-3 0 16,-2 0 32,2 0-48,-6 0 0,2 3 56,-2 3 0,-2 1 48,3 2 40,-5 1-72,10-4 32,-6 4-112,-2 2 8,3 1 56,-7-1-64,-2 4 0,-3 0 0,4 0 0,4 0 0,1-3 8,6 4 0,2-6 96,3 1-104,-1 2 56,5-1-56,1-1 0,-1 4 0,4 0 0,-4 0 48,-4 7-48,8-5 0,-5 4-48,1 0 40,1-2 8,3 2 40,-4-3-40,4 0 0,0 3 0,0-3 0,0 3 0,0-2 0,0 2 0,4 3-8,3 0 16,-2 4-8,3-4 0,0 1 0,-5 0 0,1-4 0,5-3 0,-5-3 8,3 0-8,1-4 8,5 1-8,-6-4 0,5 0 17,1 1-9,-2 0 40,6 2-40,-2-2-8,-2 0 8,2-1-8,1 1 8,4-3 32,-4-2-16,3 5 48,-2-4-64,3 1 40,3-4-32,-3 7-16,-3-7 24,2 3 16,1-3-40,-4 4 0,0-2 0,1-1 0,2-4 24,1 0-24,8 0 16,-4 0 8,8 0-24,-5-6-48,-3-1 0,0 4-32,-3 0 72,-6-3 0,2 3 8,-6-4 0,2 1-40,-2-1 40,1 1 0,0-4 0,4 1 0,-4-1 0,4-2 0,0-1 0,0 0 0,0-3 0,-1 1-8,6-7 0,-6-1 8,2-2-8,3-4 8,-1-2 0,1-2 8,1 2 40,-6-1 40,5 0-16,-8 3 24,4 1 40,-8 2 16,0 4-88,-4 3 8,1-3 160,-5 4-112,0-2-8,0 1-24,0-3-80,0 0 32,0-1-40,0 1 0,-5 3 40,1 0 32,0 3 80,-4-4-48,4 6-104,-4-2 0,-4 0-16,1 0 16,2 0 0,-3 3-8,1 0 8,-2 0-8,2 1 8,-2 3-8,-2 0 8,3-2 0,-4 2-8,-1 3-40,-2-4 48,-1 4-8,4-1-48,-4 1 56,0 3-48,0 0 48,-4 0 0,4 3-48,1 0 48,-5 0-64,-1 0 56,1 3 8,5 0-16,-1 0 16,3 0 0,6-3-16,-1 3-112,0-3-320,-8 7-352,0-1-601,4-3-1287</inkml:trace>
  <inkml:trace contextRef="#ctx0" brushRef="#br0" timeOffset="31960.9807">3966 11633 8873,'0'0'2481,"-4"0"-1585,4 0-640,0 0-184,0 0 264,0 0 400,0 0-247,0 0-193,0 0-208,0 0 8,0 0 0,0 0 8,0-3 0,0-6 64,8-8-168,4-5 72,4-6-72,-1-4 0,6-3 40,-6-1-40,2 2-192,-6-1-120,2 0-64,-2 6 23,-3 4-39,-3 4 152,-1 1 80,0 7 104,-4 4 40,0 2 16,0 1 0,0 6-8,0 0 8,0 0-8,0 0 0,0 0-72,-8 0 80,-9 0-48,1 0 40,1 9 0,-2-2 8,6 3 96,-6-1-8,9 0 32,1 2-48,-1 3-16,4 6 16,-1 2 16,5 4-24,0 5 72,0 3 16,0 2-48,0-1 25,0 1-25,0 1-32,5-2 8,-1 0-72,8 0 120,-5-3-120,2-7 40,3-3-8,-5-6-32,6-3-16,-2-4 8,1-5 0,4-4 88,9 0-88,2-4-112,1-12-32,4-6-216,-9 0 135,2-3-63,-5-2-96,-5 6 64,2-8-320,-2 4-424,-6 3-1393</inkml:trace>
  <inkml:trace contextRef="#ctx0" brushRef="#br0" timeOffset="32349.7407">4532 11318 11562,'0'0'2809,"0"0"-1049,0 0-496,0 0-320,0 0-159,0 0-49,3-32-440,-3 30-296,0 2-312,0 0-744,0 0-553,-3 5-375,-9 12-1,-1 5 297,-2 4-505,-1-1 137,4 3 856,4-5 1184,4 2 16,4-6 624,0 4 224,0-5 352,12-2 1,0 0 103,4 0 88,-1-3-392,-2-4-263,-1 1-241,-4-7-264,-4 3-40,4-2-192,-8-1-8,0 0-528,0 1-833,0-1-543,-8-3-3169</inkml:trace>
  <inkml:trace contextRef="#ctx0" brushRef="#br0" timeOffset="35937.8935">23064 12754 6025,'0'0'1112,"0"0"-824,0 0-192,0 0-32,-32-25 624,24 22 401,8 3-233,-4 0-256,4 0-112,0 0-160,0 0 16,0 0 168,0 0-80,0 0 8,0 0-112,0 0 25,0 0 135,0 0-32,0-4 336,4-3 48,8 1-496,4 0-208,4-4-136,4 1 8,0 3 40,-1-1-48,5 1 88,0 3-88,0-1 16,0 1-16,0 3 0,-4-4 0,-4 2 48,-8 2-48,-4 0 0,0-3 0,-8 3-96,0 0-8,0 0-584,0 0-376,0 0-417,-4 0-1255,-4 3-337,0 6-4728</inkml:trace>
  <inkml:trace contextRef="#ctx0" brushRef="#br0" timeOffset="36247.7015">23064 12843 5049,'0'0'2240,"0"0"-1616,0 0-424,0 0-120,-84 28-80,77-24 8,3-4 640,0 3 361,4-3-305,0 0-368,0 0-160,0 0 0,0 0-24,0 0 336,0 0 320,0 0 24,8 0-71,7 0-49,5 0-232,4 0 40,0-3-304,3-1-144,5-3-72,1 2-328,-1 5-136,4-4-96,-4 4-248,3 0-617,-3 0-1207,-12 4-4338</inkml:trace>
  <inkml:trace contextRef="#ctx0" brushRef="#br0" timeOffset="37219.1444">23498 13011 11226,'0'0'2128,"0"0"-1480,0 0-367,0 0-233,0 0 136,0 0 128,0 0 64,88-16 48,-52 9-192,0-1-16,8-6-144,-1-1-64,-2-4 96,2-4-104,1-2 8,0 0 8,-4-4-16,0 0-8,-8-2 8,4 2-72,-8-3 72,0 1 0,0-1 88,-9 3-80,1 1 0,-4 3 40,-8 6 8,0-1-48,-4 8 32,0-1-40,-4 3 0,0 4 0,0 2-32,0-1 16,-4 2-48,-4 3 48,0-4 8,4 4-48,0 0 48,-4 0 0,8 0-80,-8 0 88,5 0-16,-2 0 16,-7 0 0,4 4 0,1 1 0,-6 2 0,5 2 0,-8-2 72,4 6-64,-4 2 64,1 2 0,2 2-48,-2-1-48,3 5 24,-4-1 0,4 2 80,3 3-80,-2 1 64,3 0-64,-1 5 8,2-5 56,3 0-64,0 1 0,4-3 72,0-1-72,0 0 64,0 1-56,0-4 0,0 0 0,0-3-8,0-3 0,0 0 40,4-3-32,7 0 80,6-4-32,3-6-48,3 3 152,5-6-112,0 0 40,8-3 16,-3-12-104,2-2-8,-7-1-408,0-1-488,-4-1-304,-8 7-505,-1 5-1567</inkml:trace>
  <inkml:trace contextRef="#ctx0" brushRef="#br0" timeOffset="39992.8075">9674 10681 5825,'0'0'2848,"0"0"-2119,0 0-465,0 0-168,0 0 408,0 0 264,0 0-256,0 0-280,0 0-56,0 0-16,0 0 248,0 0 24,0 0-72,0 0 40,0 0-7,0 0 167,0 0 56,8-4-112,4-2-296,8-10-104,16-3-96,8-10 64,24-13 48,27-13 104,29-20-120,16 0-104,-5 2-232,-8 15-448,-19 17-8,-24 13 160,-20 8 256,-25 11 272,-11 3-104,-4 3-161,-4-1 177,-8 1 0,-4 3 24,-8 0 64,0 0 0,0 0 0,0 0 0,0 0-24,-8 0-288,4 0-840,1 0-304,-2 0-881,5 0-2008</inkml:trace>
  <inkml:trace contextRef="#ctx0" brushRef="#br0" timeOffset="53593.5622">10240 9706 7217,'4'-4'1968,"-4"1"-1183,5-3-305,-2 0 8,1 0 448,0-1-192,-4 1-192,4-1-80,-4 4-104,0-4-183,0 7-129,0-2-56,0 2 48,-12 0-48,-8 0 0,-4 0-8,1 12-32,-10 4 40,1 0-8,4 6-16,1 3-32,7-2 64,0 0-8,8-5 0,4 1-8,0 0 8,4-6-16,0 0-40,4-5 56,0 3-81,4-5 73,12-6 0,7 0 0,10 0 0,3-3 0,3-13-8,6-3-32,-6-6-56,1-4-72,-4-6-144,-1-6-64,-2-3-48,-10-1-16,-2-3 88,-5 0 272,-8 4 88,-1 0 120,-7 6-16,0 6-104,0 3 144,0 7-96,-3 3 64,-5 3 32,4 6-144,-5 5 24,2-2-16,3 4 0,0 3 64,0 0-56,-1 0 64,-3 0 0,1 0-32,-1 3 104,-5 6-40,6 7 96,-5 7 88,0 6-120,0 5 40,-4 4 48,4 7-23,-4-4 39,4-3-136,4 0-48,5-6 32,-2-3-40,5-1-16,0-3-16,0 1-48,12-4-8,4 0 8,4-2 40,4-8-48,0 1-88,4-4-152,4-2-88,-4-7-128,8 0-81,-1 0-31,1-7-280,4-9 128,-9-2 160,6-8 96,-5-3 208,-4-3 200,-5 4 56,-3 0 368,1 1 48,-10 9 112,1 5-80,-7 1-40,-1 9 0,-4-1 208,0 1-88,0 3-304,0 0-87,0 0-81,-9 3-56,-3 6 192,1 5 144,-6-1-56,10-1-88,-1 0-144,3-2 32,5 2-72,0 2 0,0-2-8,13 1 0,11-4 0,-1-2-136,5-2-360,9-5 8,2 0-201,1-2-103,4-10 208,-8-8 64,3-1 320,-7-2 200,-4-3 112,-4 4 576,-8 1 344,-4 1-296,-4 8 17,0 2-97,-5 3 360,-3 4-272,0 3-336,0 0-288,0 0-120,0 0-192,0 10 88,0 0 96,0 5 8,-3 2-8,-5-3-304,0 2-440,0 0-208,0-4-104,0-1-33,4-8-303,0 0 312,4-3 320,0 0 512,0-6 256,12-5 272,8 3 344,-4-1 288,4 2 8,-4 3-160,4 2-320,8-2-96,-4 4-55,8 0-185,-1 0-40,1-3-56,-4 3-192,0-4-57,-8-1 25,0-5 160,0 1 64,-5-4 96,-2 1 425,-5-2 327,3-1-112,2 1 120,-5 6-312,-1-2-160,2 7 8,-1-1-152,3 1-104,-2 3-136,3 0 8,-5 3-16,1 7-56,1 0-32,-6 2-32,5 1-216,0-4-152,1 1-72,6-6-88,9-4 368,4-4 120,8-15 160,3-13 8,-2-9-56,-1-13 48,-4-6-80,-13-4 8,-3 0 80,-12 8 288,-4 8 672,-24 7 112,-16 6-480,-23 9-240,-25 14-159,0 5-113,8 7 40,9 4-120,19 11-8,-3 11 8,-1 2-313,15 7-807,13 6-904,13-6-129,15-6-807</inkml:trace>
  <inkml:trace contextRef="#ctx0" brushRef="#br0" timeOffset="60340.3208">23913 13297 4352,'0'0'2097,"0"0"-1353,0 0-744,-20-4-592,8 4 376,-4-3 176,8 0 40,-3 3 104,6 0 128,-3 0 152,4-4-128,0 4-192,1 0-64,-6 0 0,5 0-56,-4 0 40,4 0-32,1 0 48,3 0 0,0 0 144,0 0 16,-4-3-32,4 3-128,0 0 48,-4 0 88,4-2 80,0 2 320,0 0 80,0 0-39,0 0-129,0 0-128,0 0 200,0 0 48,0 0-32,0 0-128,0 0-64,0 0 80,0 0 8,0 0-95,4 0 111,7 2-32,6 5 64,6 3 192,1-4-216,8 3-224,4-2-120,-5 0-48,2-2 72,-1 5-88,0-4-40,-4 1-8,4 2 0,-4-2 0,-5-5 0,1 1 0,-4 1 8,-8-4-8,0 0 16,-4 0 48,-4 0-56,0 0-16,-4 0-16,0 0-88,0-4-256,0 1-664,0 1 0,0-1-145,-12-1-511,-12 1 144,0 1-521,0-2-407</inkml:trace>
  <inkml:trace contextRef="#ctx0" brushRef="#br0" timeOffset="60843.1026">23439 13427 7345,'0'0'2401,"0"0"-1409,0 0-712,0 0-184,0 0 112,0 0 648,0 0 128,0 0-192,0 3-95,7-3-81,10 6-136,-2-2 112,13 3-40,0-4-256,8 2-8,12-1-104,4-1-136,8-1-32,4 2-8,-8-1-16,-5 1-80,-7-4-184,-12 2 120,-8-2-320,-12 0 224,-8 0-16,-4 0-528,0 0-200,0 0-281,-8 0-439,-9 0-40,2-2-585</inkml:trace>
  <inkml:trace contextRef="#ctx0" brushRef="#br0" timeOffset="71612.7742">3623 13583 7761,'0'0'5113,"0"0"-4705,0 0-408,0 0-736,0 0 736,0 0 392,0 0 208,0 0-272,0 0-47,0-3 7,0-4 208,0-2 8,0-8 8,0-8-104,0-6-112,3-20 184,2-29 416,-1-34-528,4-19-144,0-11-184,0 5-32,0 12-8,4 13 8,-5 12 8,6 26 33,-5 25-49,3 10 0,-2 9-97,-1-5-119,-1-2 120,10 0-152,-10 8 40,5 5 96,1 8 8,-10 6 0,1 1-112,0 5 56,-4 3 88,0-1-48,0 4 16,4 0-264,-4 0-176,0 0 72,0 0-32,0 0 248,0 0 136,0 0 112,0 0 0,0 0 8,0 0-48,0 0-24,0 0-32,0 0 0,0 0-16,0 0-57,0 4-79,-12 9 48,-4 11 56,-7 8 152,-9 10-8,0 3 8,-5-2 0,6-2 8,3 1-8,1-6 0,3-8 0,-1-3 0,5-9 8,9-3 0,-2-3 0,5-8-8,4 1 0,1-3-120,3 4-184,0-4 32,0 0 88,0 0 56,3 0-160,9 0 56,4 0 184,12-7 32,4-2 16,4-1 0,3 1 0,6-4 8,-2 3-8,2-2 0,-2 2 0,-7 1 0,-8 2 8,-8 4 40,-8 1-40,-4 2-8,-4 0 136,-4-3 240,4 3 120,-4 0-40,0 0-96,0-4-56,4 4-127,-4-7-49,8 1-32,-5-1-88,6-2 64,-5 1-64,4-3 56,-1 2-64,-2 2 8,-5 0-8,4 5 16,-4-4 96,0-4 88,0 1 24,-4-7 0,-4-3 104,-8 2 200,4-1-248,-4-1 120,4 2-120,0 8-40,4 0-192,5 2 0,-1 3-48,4 2 0,0-1 0,-5-1 0,5 4-256,0 0-336,0-3-248,0 3 88,-4 0-104,0 0-569,-4 0-495,1 0-4650</inkml:trace>
  <inkml:trace contextRef="#ctx0" brushRef="#br0" timeOffset="91408.6354">5349 11823 4745,'-12'3'552,"-8"1"-552,5-1-689,2 0-1215</inkml:trace>
  <inkml:trace contextRef="#ctx0" brushRef="#br0" timeOffset="101278.8409">5983 10782 6993,'0'0'4521,"0"0"-3897,0 0-416,0 0-200,0 0 0,0 0 72,4 0 0,-4 0-80,0 0-88,0 0-520,3 0 8,1 0-552,1-6-3049</inkml:trace>
  <inkml:trace contextRef="#ctx0" brushRef="#br0" timeOffset="101448.738">6106 10773 11482,'4'0'1136,"9"0"-1136,2 0-1448,13-6 224,12-4 848,-9 3-1113,2-2-5672</inkml:trace>
  <inkml:trace contextRef="#ctx0" brushRef="#br0" timeOffset="101621.629">6321 10750 6009,'0'0'0,"0"0"-2009</inkml:trace>
  <inkml:trace contextRef="#ctx0" brushRef="#br0" timeOffset="101802.5974">6540 10718 10298,'0'0'1504,"0"0"-1504,0 0-656,92-18-296,-55 7-105,-1 6-2135</inkml:trace>
  <inkml:trace contextRef="#ctx0" brushRef="#br0" timeOffset="101876.0775">6868 10689 5881,'0'0'1072,"0"0"-1072,0 0-1456</inkml:trace>
  <inkml:trace contextRef="#ctx0" brushRef="#br0" timeOffset="102718.5546">5987 10842 8481,'0'0'1281,"0"0"-1225,0 0-56,0 0-56,0 0 56,0 0 16,0 0-16,31 0-8,-22 0-689,-1 0-999</inkml:trace>
  <inkml:trace contextRef="#ctx0" brushRef="#br0" timeOffset="102890.4469">6226 10830 9378,'0'0'1400,"0"0"-1400,0 0-1777,84-6-591,-60-1 175</inkml:trace>
  <inkml:trace contextRef="#ctx0" brushRef="#br0" timeOffset="103041.3547">6433 10817 8145,'0'0'1241,"0"0"-1241,0 0-1641,0 0-455,0 0-2369</inkml:trace>
  <inkml:trace contextRef="#ctx0" brushRef="#br0" timeOffset="103202.2533">6729 10785 10178,'0'0'680,"0"0"-680,0 0-1328,0 0-9,91-3 137</inkml:trace>
  <inkml:trace contextRef="#ctx0" brushRef="#br0" timeOffset="106835.9077">5027 10435 40,'0'0'496,"0"0"-392,0 0-88,0 0 224,11 0 592,-11 0-144,0 0-296,0 0 16,0 0-56,0 0 472,4 0-95,-4 0-329,0 0 32,0 0-144,0 0-56,0 0-104,0-3-128,4 3 16,0 0 0,-4 0-16,0 0 8,5 0-8,-5 0 96,3 0 168,-3 0 64,4 0-56,-4 0-48,0 0-40,0 0 80,0-2 104,0 2-56,0 0-16,0 0 1,0 0-17,0 0-48,0 0 0,0 0-56,4 0-96,-4 0 112,4 0-48,4-3-56,-4 3 16,4 0-104,4-4 0,-4 4 0,0-3 48,4 3-40,-1 0 64,2-2-72,2 2 104,2-4 24,-2 1-56,9-1-64,0 1 72,1 0-64,3 3 168,3-3-112,-3 3-40,0 0-32,4 0 0,-5 0 16,6 0 32,-6 0-48,1 0 0,-4 0 0,0-4 8,0 4-16,1-3 16,-6 1-8,-3 2 0,0-4-8,-4 4 8,4-3 8,4 0 0,-1 3-8,5-3 8,4 3 0,4-4 0,0 1-8,0 3 0,5-3 0,-6 3 0,1-3 0,0 0 0,-9 0-8,5-1 16,-8 1-16,1 3 8,-6-3-8,2 3 8,-6-4 0,6 4 0,-2-3 8,5 3-8,-1-2 8,2 2-8,3-3-8,4-1 8,-8 4 8,7 0-8,-3 0 8,4 0-8,-4 0 8,8-3-8,-4 3 0,4-3 8,4 3-8,-4-3 0,-1 3 0,5-4 0,-4 1 0,1 3 0,-1-4 16,-1 4-8,1-2-8,0-1 0,4-1 0,0 1-8,-1 1 8,1-1 8,1-1-8,-6 4 0,-3-3-8,0-1-8,-4 4-32,0 0-16,-4 0 48,-5 0 16,-2 0 0,2 0-8,2 0 0,-6 0 8,6 0-8,-2 0 8,5 0 0,0 0 0,0 0 0,-4 0 0,0 0 0,-4 0-8,-4 0 8,-4 0 0,0 0 8,-4 0 96,0 0 384,0 0 96,0 0-144,0 0-88,0 0-71,0 0-81,0 0-64,4 0-136,-4 0 0,0 0 0,0-2-8,4 2 8,-4 0 0,0 0 0,0 0 8,0 0-8,0 0 8,0 0-8,0 0 0,0 0 0,0 0-8,0 0-320,0-4-649,0 1-895,0-1-4209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</inkml:channelProperties>
      </inkml:inkSource>
      <inkml:timestamp xml:id="ts0" timeString="2021-07-05T05:33:32.5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15115 3454 7041,'-7'6'952,"-6"7"-736,2-3-144,-2 2-72,9-5-8,4-4-160,0 0 72,0-3 88,0 0-168,0 0-1224,0 0-2713</inkml:trace>
  <inkml:trace contextRef="#ctx0" brushRef="#br0" timeOffset="709.0856">15115 3454 8281,'25'-54'1337,"-22"50"-777,1 2-280,0-4-64,0 2 32,0 1 192,1-3 536,-1 2 24,-4 4-231,0 0-121,0 0-144,0 0-64,0 0-248,0 0 176,0 0 24,0 0 16,0 0-40,-4 0 8,-5 0-256,1 4-120,-12 5 48,-3 10 32,-5 1 8,0 4 64,0 2-56,0 3 56,4-1-32,0 5-39,4-1 55,-4-2-80,4 2 0,1 0 0,2-3-48,1-1-16,8 1-32,0-7 40,5-2 0,3-2 0,0-2 0,0 0 8,3-3-8,9-1 0,1 1-144,-2-6 24,2 2 23,-2-3-31,5 1 32,0 0 24,4-5-16,-8-2 88,4 0-8,0 0-40,0 0 48,0-2-8,0-12 8,7 1 16,1-9-8,4-3 8,4-11-8,4-1 0,4-4 48,0 2-48,-4-2 0,-5 9 8,-6 4-16,-9 6 16,-8 2 56,-8 2 128,0-1 121,-8-1 127,-8-2 56,-9 1-56,1-3-104,-3 7-104,3-3-24,-4 4-88,8 3-56,1 3-72,-2 3-104,9 2-352,4 5-552,0 10-1001,5 5-2424,-1 7-72</inkml:trace>
  <inkml:trace contextRef="#ctx0" brushRef="#br0" timeOffset="970.9209">15749 3835 17363,'0'0'2705,"0"0"-1833,0 0-592,0 0-192,0 0-8,0 0 88,0 0-72,0 0-96,4 0-560,-4-4-784,4-10-1449,0 0-1640,-4 2-2024</inkml:trace>
  <inkml:trace contextRef="#ctx0" brushRef="#br0" timeOffset="1693.4729">16734 3430 6065,'0'0'4633,"0"0"-3057,0 0-296,0 0 33,0 0 23,0 0 120,-4-59-343,4 59-425,0 0-200,0 0-240,0 0-80,0 0-80,0 0-88,0 4-8,0 12-144,-8 9 136,-5 10 16,-2 13 0,-5 6 0,-12 18 8,-8 15 0,1-8 96,2-7 16,14-14 104,7-11 88,-5 1-144,6 0-48,3-10-64,7-10-48,5-9-8,0-2 0,0-8-40,13-3-8,6-3 32,2-3-296,7 0 16,0 0-192,7-13-664,21-12-1337,-12 3-592,-4 0-2032</inkml:trace>
  <inkml:trace contextRef="#ctx0" brushRef="#br0" timeOffset="1994.2839">16479 3892 11482,'0'0'1880,"0"0"-1039,0 0-425,0 0-136,0 0 480,0 0 232,0 0 128,-17 0-552,21-3-328,5-6-152,10-4-88,5-6-16,12 0-168,5-7-256,2 1-504,25 0-848,-9 2-537,-7 7-2264</inkml:trace>
  <inkml:trace contextRef="#ctx0" brushRef="#br0" timeOffset="2213.1468">17152 3829 11842,'0'0'4249,"0"0"-2729,0 0-576,0 0-231,0 0-25,0 0 16,24-4-240,1-4-304,6-6-160,5 5-312,0-1-304,-1 1-368,-7 5-465,4 4-911,-11 0-1489,-6 0-1912</inkml:trace>
  <inkml:trace contextRef="#ctx0" brushRef="#br0" timeOffset="2432.0133">17188 4057 10786,'0'0'2248,"0"0"-1087,0 0 167,0 0-112,0 0-152,0 0-560,0 0-112,0 0-279,104-15-113,-68-2-289,3 2-863,1-2-432,1-12-321,-10 8-1167,-6 2-4826</inkml:trace>
  <inkml:trace contextRef="#ctx0" brushRef="#br0" timeOffset="4204.3134">18568 3800 7585,'0'0'1985,"0"0"-1001,0 0-24,0 0 144,0 0-232,11-51-119,-7 41-121,0 5-104,-4-2 48,0 4-16,0 0-152,0 0-16,0 3-64,0 0-112,0 0-56,0 0-48,0 0-80,-8 3-32,-3 10-80,-13 9 72,0 6 8,-8 8 0,4 2 0,-4 6 0,4-3-64,0 4-16,4-3 72,1-1-56,2-4 64,10 1-16,2-6 8,9-3 8,0-7-16,13-3 16,11-7 0,3 1 48,1 0 8,0-10 96,0 0-16,-8 1-56,-5-4-24,-6 0 80,-1 0-32,-4 0 65,-4 0-57,0 0-64,0 0 64,4 0-112,-1-4 0,6-2-393,10-7-1071,2 0-960,-1 1-2585</inkml:trace>
  <inkml:trace contextRef="#ctx0" brushRef="#br0" timeOffset="4502.1361">18823 4083 11546,'0'0'1416,"0"0"-1064,0 0-208,0 0 449,0 0 671,0 0 120,-40-16-144,40 16-544,0 0-327,0 0-121,0 0-72,4 0-128,7-3-32,6 3-8,-2-4-8,13 4 0,0-3-8,0 3-184,0-3-192,8 0-465,0-3-943,-5 3-889,-3-7-2928</inkml:trace>
  <inkml:trace contextRef="#ctx0" brushRef="#br0" timeOffset="5253.6633">19540 3788 8369,'0'0'1313,"0"0"135,0 0-64,0 0 72,16-80 121,-16 68-289,4 5-208,1 0-440,-5 7-231,3-2-65,-3 2 24,0 0-104,0 0 8,0 0-104,0 0-24,0 0-40,0 0-56,0 0 0,0 0-48,0 7-104,0 11 32,0 4 72,0 13-8,0 3 8,0 7-48,0 5-88,-3 5-72,3-2 8,0 8 200,0-4 0,0-3 0,3-4 8,9-2-8,-4-7-8,0-2 0,0-11-152,-4-2 80,4-11-112,-8-2 24,4-10 32,-4 1 16,0-1 112,0-3-8,0 0-56,0 0 72,0 0-8,0 0-8,0 0 16,0 0 0,-4 0 0,0-3 0,-4-1 0,-4-2 0,-4-4-8,-4 1 0,1 3 8,-9-4 8,3 1 80,-6-4 8,6 0 8,1 4 48,5-5-56,3 5 80,4 0 136,0-1-192,4-2 80,4 2-32,0 5-160,4-2 168,0 3-80,0-2-32,8-4-64,8 3 0,4-1 0,4-5-88,7-3-88,1-2-144,8-2-232,0-2-296,4-1-1009,12-2-431,-13 5-481,-6 9-1592</inkml:trace>
  <inkml:trace contextRef="#ctx0" brushRef="#br0" timeOffset="9463.1627">20285 4403 592,'0'0'7881,"0"0"-7073,-19-12-599,10 5-201,5 1 160,-3 3 480,3-1 232,0 1-8,0 1-232,4-2-248,0 4 32,0 0 321,0 0-161,0 0-384,0 0-184,0 0-16,0 0-8,0 0 8,0 0 0,0 0 0,4 0 16,-4 6 160,4 1-96,0-4 24,3 7 0,6 2 48,-1 1 112,8 6-104,-1 0-88,9 3-16,0 4-56,0-1-8,0 4 8,4 0-16,0-1 0,7 4-88,-2-3 88,3-4 8,3 3-72,-3-6 72,0 0-72,-8-6 80,0-3 8,-12-1-8,-5-5 8,-6-3 56,-1-1-56,-4-1 160,0 2-8,3-4-48,2 7 136,3-2-152,-1 2-16,-2 0-24,-1-5-48,-5 2-16,1-4 8,-4 3 0,0-3 80,4 0 0,-4 0-24,4 0-56,1 3-24,3 0 16,-1 4 8,1-4-8,4 1 8,-4 1-8,-4-5 8,0 3 0,-4-3 0,4 0-8,1 0 0,-2 0 8,9 4 0,4-1-8,0 0 8,-5 0-8,2 0-48,-9 0 48,4-3-48,-8 0 40,0 0 8,0 0-64,0 0 64,0 0 8,0 0 0,-8-3 40,4-3-40,0-4 0,-5 2-8,-2-9-160,3 0-40,-8-1 16,0-1-64,-4-3 56,5 3 112,-2 3 80,2 0 8,2 3 0,6 7 64,3 2-64,0 2-8,4 2 8,0 0-48,0 0 48,0 0 0,0 0-120,0 0 48,0 0-8,0 0-8,0 0 80,0 0 8,0 0 0,0 0 48,0 0-48,0 0 88,0 0-80,0 0 0,0 0 104,0 0-64,0 0 0,0 0 56,0 0 8,0 0 72,0 0-32,0 0-144,0 0 120,0 0-112,0 0 32,0 0-48,0 0-40,-5 12 40,-7 7-48,1 10 48,-6 3 0,2 6 0,-5 1 8,3-2 40,2-2-48,3-3 0,0-3 0,4-8-8,4-5 8,0-3-8,4-3 8,0-8 0,0 2-16,-5-1 16,5-3 0,0 0 0,0 0 8,0 0 0,0 0 88,0 0-88,0 0 88,0 0-40,0 0 32,5 0 176,3-3 24,4-10-184,8-6 24,4-3-64,8-10-56,0 4 72,0-4-72,-4 6-8,-4 7 72,-5 4-72,-7 5 0,-4 4 0,-8 2 0,0 4 0,0 0-80,0 0-288,0 0-280,0 0-496,0 0-489,0 4-823,0 2-1729</inkml:trace>
  <inkml:trace contextRef="#ctx0" brushRef="#br0" timeOffset="15595.5866">16937 3175 3880,'0'0'1449,"0"0"-241,0 0-48,0 0-408,0 0 80,-20-19-135,20 19-281,-4 0-200,4 0-144,0-4-64,-4 4 120,0 0-120,0 0 8,-8 0-16,0 0 8,-4 0 32,4 0 104,-3 0 64,2 0-56,-2 0-40,2 4 8,2-1 8,-6 7-120,2-4 200,-1 3-88,-4 4 88,0 0 32,0 3-64,-8-1-24,5 4-56,-2 1 16,-3 2 40,8-1 72,-4 3-24,5-2 56,-1 0-152,-1 0-23,6 3 71,-5 1 88,4-2-8,0 2-24,-4 0 0,8 0-16,4-1-136,0 2 40,0 3-48,0-1-48,4 2 16,-4 0-16,0 1 0,0 0 48,0 3-40,1-3 72,-10 3-32,6 1-48,-2-2 8,2-3 8,3 5-8,-1-7 40,5-5-48,0 5 0,1-7 0,3 0 0,0 5 0,0-9-8,0 1 8,0-1-8,0-1-32,0 0 40,0-2 0,0 0 0,0 1 0,3 0-8,5 0 0,1 3 8,-1 0 8,-1-2 40,1 1-40,1-2-8,-2-4 0,5 2 8,-3-2 0,2 1 72,1-1-80,0 1 112,4 1 0,0-5-48,0 0 24,4-2-80,0 2 0,-4-2 0,8-2 0,-4-1 88,4 1-16,-1-1-64,5-1 64,-4-3-72,4 0-8,-4 0 56,4 0-48,0 0 40,-4-3-48,4-4-8,-4-2 8,4 0 0,0-7 0,3-2 64,-3-5-64,8 1 48,-8-4-40,0 5-8,0-6 24,-4 5-24,-4 0 8,0 0 96,0-1 112,-5-2 136,6 1-208,-10-5-16,6-3 144,-2 4-168,2-8-32,-2 4-24,1-3-48,0 0 0,-4 3 0,-4-5 0,4 2 48,-4-6-40,-4 2 64,0-3 88,0-1-24,0 4-15,0-2-1,0 0-72,-1 3-40,6 0-8,-1 0 64,-4 2-64,3 2 0,-7-2 0,5 8 0,-1 0-16,-4 1 8,0 4-48,-4-4 56,-8 5 72,0-3-64,-4 3 88,-8-4-96,4 7-8,-8 3 0,0 1-32,-4 8 40,-7 1-48,-5 6-208,-9 0-129,-2 9-439,-1 7-648,-24 20-625,21-2-1023,3-5-5202</inkml:trace>
  <inkml:trace contextRef="#ctx0" brushRef="#br0" timeOffset="19197.0932">27811 5492 8001,'0'0'1817,"0"0"-1297,0 0-344,-3 0 552,3 0 608,0 0-216,0 0-279,0 0-289,0 0-56,0 0-96,0 0-56,0 0 56,0 0-96,0 0-40,0 0 40,7 0-16,6 0-80,11 0-96,12 0-104,11 0 72,5-8-72,12-2 0,-1 0-8,5 0 8,0 4-8,0-1 0,-4 2-128,-4-2 128,-12 7-56,-16-3 56,-9 0 8,-15 3-8,0 0 0,-8 0 0,0 0 0,0 0-8,0 0-328,0 0-112,0 0-464,0 0-640,-4 0-577,0 3-735,-4 0-1073</inkml:trace>
  <inkml:trace contextRef="#ctx0" brushRef="#br0" timeOffset="19745.7502">27540 5784 7617,'0'0'1841,"0"0"-1369,0 0-312,0 0 40,0 0 416,0 0 32,4 0 64,1 0-32,3 0-280,3 0-64,6 0-40,6 0 41,10 0-57,14 0-56,17-2 0,27-5-40,17-5-88,8-1-96,-20 4 0,-29 2-176,-23 0-56,-8 4 56,0 0 24,-8 3 144,0 0-88,-13 0 96,-7 0-8,-3 0 8,-5 0-8,0 0-128,0 0 32,0-3 0,0 3-121,0 0-7,0 0-192,0 0-456,0 0-16,0-3-136,0-1-625,0 2-3552</inkml:trace>
  <inkml:trace contextRef="#ctx0" brushRef="#br0" timeOffset="27246.4537">16730 4134 7161,'0'0'1040,"0"0"-760,0 0-280,-4-10-768,4 10 40,0 0 432,0-3 296,0 3 56,0 0-56,0 0 0,4 0-600,-4 0-4081</inkml:trace>
  <inkml:trace contextRef="#ctx0" brushRef="#br0" timeOffset="33255.1032">17343 3231 6241,'0'0'1152,"0"0"-736,-4-5-288,4 5-56,0 0-72,0 0 0,0 0 200,0 0-192,0 0 8,0 0-16,0 0 0,0 0 0,0 0 0,0 0 72,0 0-16,0 0-40,0-4 72,-3 1-88,-1 1-64,-4-5 48,4 3-88,-4 1 96,-4 3 0,-4 0-448,4-3-1320</inkml:trace>
  <inkml:trace contextRef="#ctx0" brushRef="#br0" timeOffset="35889.5833">27768 5543 5169,'0'0'1296,"0"0"-776,0 0 216,0 0 512,0 0-119,0 0-137,0 0-208,4 0-32,0 0-216,-4 0-160,4 0-112,3 0-40,2-3 305,3-4-121,4 4-208,3-6 0,9 6-88,4-4-24,0 1-48,8 3-40,0 0 0,0 3-16,0-3 16,0-1 0,-1 4 0,-3-3-8,-4 3 8,-4-3 0,-8 3 8,-5 0 56,2 0-64,-6 0 8,-6 0 56,3-2-56,-8 2 56,4 0-64,-4 0 8,0 0 56,0 0-64,0 0-8,0 0-48,0 0-144,0 0-152,0 0-488,0 0-817,0 0-719,0 5-505</inkml:trace>
  <inkml:trace contextRef="#ctx0" brushRef="#br0" timeOffset="36962.458">27564 5927 3696,'0'0'1305,"0"0"-537,0 0-104,0 0 208,0 0 40,0 0 96,0 0-167,0 0-281,4 4 136,-4-4 176,0 0-56,4 0-96,-4 0-143,4 0-65,5 0 0,2 0-312,6 0-32,6 0-8,5 0 16,7 0-32,6 0 88,6 0-8,9 0-96,0 0-56,8 0-8,0 0-64,-1 0-64,-3 3 56,0-3-104,-4 3-8,-12-3 48,-4 0 0,-4 0 72,-12 0 0,0 0 0,-9 0 48,-2 0-48,-2 0 16,-3-6 136,1 2-144,-2 4 0,-3-3 40,-4 3-48,4-3 0,-4 3-8,0 0-168,0 0-192,0 0-536,0-4-561,-4 4-759,-3-2-1001</inkml:trace>
  <inkml:trace contextRef="#ctx0" brushRef="#br0" timeOffset="51523.1159">13322 4085 4889,'0'-2'2712,"0"2"-1776,0 0-768,0-4-88,-4 4 8,4 0 793,0 0 175,0 0-88,0 0-160,0 0-256,0 0-160,0 0 32,0 0-111,0 0-137,0 0-8,0 0 8,0 0-48,0 0 24,0 0-48,0 0-56,0 0-48,0 0 8,0 0 8,0 0 32,0-3 8,4 3 48,-4 0 72,7-2-8,1-1 8,5-1-96,6-3-8,13-2-24,8 3-48,24-7 96,28-3-88,27 0-8,1-3 0,-9 2-88,-19 6 40,-28-1 48,-16 5-112,-13 0 112,6 1 0,-2-3 0,-3 2 56,-12-3-40,-12 7 144,-4-3-24,-4 3-16,0 0-16,-4 3-56,0 0 64,0 0-64,0 0-48,0-3-8,4 3 8,-4 0-24,0 0 24,0 0-8,0 0 8,0 0 0,0 0 0,0 0 0,0 0 8,0 0-8,0 0 144,0 0-96,-4-7-48,0 0 0,0 2-240,0-2 8,-4-2-8,-4-2 48,0 0-80,-4-6-48,-4 2 160,5 2 80,-6-3 64,6 3 16,-1 4-16,4-1 16,7 7 0,1-3 0,0 6 8,4-4-8,0 4-8,0 0 0,0 0-64,0 0 64,0 0-48,-3 0 48,3 0-64,0 4 0,-4 5 24,-4 6 48,4 5 0,-1 2 0,1 7 0,4 0 0,0 2 8,0 1 0,0 4-8,0-6 8,0-1 8,0-4-8,4-3 64,1-2-32,-1-8-40,-4 1 0,4-6 0,0-1 0,-4-6 64,4 0 48,-4 0 104,3 0 88,1 0 104,0 0 152,9-3 56,7-11-16,3-10-176,9-8-232,5-4-24,-6-1-168,1 2 8,-4 6-8,-5 7 0,-6 3-8,-6 10 8,-7 2-8,1 7-56,-5 0-16,0 0 72,0 0-104,0 0-40,0 0 48,0 0-120,0 0-16,0 0 16,0 0-144,0 0-408,0 0-520,0 0-809,-5 7-775,1-1 111</inkml:trace>
  <inkml:trace contextRef="#ctx0" brushRef="#br0" timeOffset="54420.3245">28414 4630 7417,'0'0'1328,"0"0"-864,0 0-183,0 0-177,0 0-104,0 0 8,0-55-8,0 48 120,0-2 112,0-4 128,0 1-40,0-1 208,0-6-80,0 3-200,3 3-112,-3 1 72,0 2-80,0 4-16,0-1-112,-3 1 0,-5-1-8,-9 2-56,2-5 64,-5 3 8,-4 1 8,-1 0 96,-2-1-40,-4 4 56,-2-3-56,-3 6 8,0 0 48,-3 0 8,-6 0 88,6 3-16,-5 10-64,-4 6-40,5 0-24,-2 6-8,2 1 0,2 3-7,6 3 63,3-5 48,0 1-72,4 6 72,0-7-64,0 5-56,5 0 48,-1-4-8,4 4-8,4-4 72,0 4-80,4 0 96,0 0-72,0 3-96,4 0 96,-4-3-88,4-1 40,4-6-48,0 4 0,1-7 64,3 5-64,0-6 0,0 4 96,0 1-8,11-1 40,1 1 8,4 2 64,3 0 152,-2 1-24,3-3-64,-5-4-56,2 1-216,-2-2 120,6-1-120,-1-2 8,-1 2 88,5-1-80,0-4 32,1 2 32,-2-1-80,5-1 0,-4-2 0,4-4 48,0 1-24,0-1-24,4-2 0,-1 3 0,5-4 8,0-2-8,-1-2 0,-2-2-48,3 0 48,0 0-8,-1 0 8,1 0 0,5 0-8,-2-2 8,1-5 0,-5-3 8,6 0 64,-1-2-56,3 0-8,-3-8-8,0 4-56,0-3 56,-4 1 96,4-5-96,-8 0 0,3-2-96,-3-3 48,0-1 48,0 4 0,0-7 0,-4 4 0,0 2-48,-4-3-112,-4 1 48,-1 2 112,-2 2 80,-6-2-72,2 0 80,-5 1-80,-1 0 0,-3-1 112,0-3-112,1 1 40,-5-4-40,0 0-8,0-2 16,0 2-16,-9 0 0,-6 4 40,-6-4-40,-3 3-16,-11 1-40,-9-1-48,-24 0-72,-28 4-120,-31 9-1144,15 3-1097,16 6-3192</inkml:trace>
  <inkml:trace contextRef="#ctx0" brushRef="#br0" timeOffset="56174.5578">15968 3848 7113,'0'0'2537,"0"0"-1905,0 0-632,0 0-424,4 0-225,4 0 649,1 0 80,6 0 593,2 0-97,7-3-88,-1 0 48,9 3 8,4-4-80,8 1-192,8-1 120,15 2-120,25-2-88,24 1 88,15 3-31,-4-2-129,-7 2-104,-12-3 48,-5-1-40,5 1-16,3-4 0,1 1 0,4-3 0,4-1 8,3 0 160,5 1 32,-5-4-64,4 4 8,-7-1-136,-4-3 304,0 7 64,-8-3-96,-1 6 16,1-4-136,-9 5-160,5-5 24,-13 4-24,-11-1-176,-16-2 128,-16 3-88,-8-1 64,7 1-56,1-4 128,-3 5 0,-13-1 0,-13-4 80,-7 7 16,-4-3 144,0 3-80,0-3-152,8 0-16,-1-1 8,6 4-48,-5 0 40,-1 0 8,-2 0-8,-9 0 8,0 0-224,-4 0-216,0 0-368,0 0-72,-17 0-353,2 0-1183,-5 0-2481</inkml:trace>
  <inkml:trace contextRef="#ctx0" brushRef="#br0" timeOffset="57562.4704">16184 4359 7561,'0'0'1977,"0"0"-1409,0 0-384,0 0-176,0 0 96,0 0 224,16 0 160,-16 0 32,4 0-288,0 0-184,0 0 24,3 0-64,-3 0 0,9 0 48,-2 0 32,6-3 40,7 3-16,-1-3 32,14 3 40,-2-4-128,13 4 48,0 0-16,8 0-80,4 0-8,3 0 96,21 0 8,12 0 120,19 0-152,0 0 8,-3 4-72,-12-1 0,-5 0 0,-3-3 0,-4 3 88,-1-3 40,-3 4 17,-12-2-89,-16 1-56,-8 1 88,-1-1-40,5 0-56,8 0 16,8 1 72,-5 2 136,-7-3 32,0 0 24,-3 0-144,-2 1-32,-3-1-56,0-3 32,-1 3 72,6 1-104,-1-4 104,7 3-24,5-3-72,8 0-8,-5 0-48,5 0-8,-8 0 8,0 0 0,-8 0 8,-1 0-8,1 0 8,-4 0-8,4 0 8,-4 0-8,-1 2 0,1-2 0,0 0 8,4 3-8,-5-3 0,-2 4-8,-6-4 8,1 3 0,-4-3 0,-4 0 0,-1 0 8,6 0-8,-5 0 0,-1 0 0,5 0-8,-3 0 8,-2 0 0,-3 0 0,-8 0 0,-5 0 0,-6 0 0,-9 0 8,0 0-8,-4 0 136,0 0 248,0 0 88,0 0-72,0 0-152,0 0-200,0 0-48,0 0-248,0 0-360,0 0-336,7 0-176,1 0-601,5-3-2616</inkml:trace>
  <inkml:trace contextRef="#ctx0" brushRef="#br0" timeOffset="66198.55">17192 5099 15739,'0'0'2552,"4"0"-2552,1 0-1800,-5-4-1337,7-1 961,1 1 704,5-3-65</inkml:trace>
  <inkml:trace contextRef="#ctx0" brushRef="#br0" timeOffset="66363.4473">17375 5077 13098,'0'0'1105,"0"0"-1105,0 0-2529,0 0-4825</inkml:trace>
  <inkml:trace contextRef="#ctx0" brushRef="#br0" timeOffset="66511.3558">17611 5061 11482,'0'0'2961,"0"0"-2017,0 0-944,0 0-8,0 0-952,0 0-409,0 0-655,91 2-4682</inkml:trace>
  <inkml:trace contextRef="#ctx0" brushRef="#br0" timeOffset="66668.2608">18073 5109 17827,'0'0'2481,"0"0"-2481,0 0-80,0 0-1192,0 0 367,0 0 345,0 0-1320,0 0-1161,0 0-1920</inkml:trace>
  <inkml:trace contextRef="#ctx0" brushRef="#br0" timeOffset="66893.1159">18564 5134 11178,'0'0'2064,"0"0"-2064,0 0-136,0 0-1168,0 0 296,95-13 264,-87 6-9,0 2 505,-4 0-48,-4 3 296,0-1 112,0 3 657,0 0-241,0 0 160,0 0 88,0 0 328,0 0-208,4-4-896,8-1-136,0-6-3088</inkml:trace>
  <inkml:trace contextRef="#ctx0" brushRef="#br0" timeOffset="74340.5468">28030 4908 5281,'0'0'1344,"0"0"-1056,0 0-184,0 0-24,0 0 392,0 0 192,0 0-120,0 0-168,0 0-127,0 0-161,0 0-40,0 0-48,0 0 0,0 0 8,0 0-8,0 0 72,0 0-16,0 0-56,0 0 8,0 0 16,0 0-16,0 0 40,0 0-48,0 0-8,0 0-80,0 0-56,0 10 56,0 5 16,-11 5 63,-1 5-95,-8 7-176,4 7-32,-4-2 104,4 1-456,-3 6-560,2-9 160,6-6-745</inkml:trace>
  <inkml:trace contextRef="#ctx0" brushRef="#br0" timeOffset="76120.9787">28668 4870 6305,'0'0'1424,"0"0"-128,0 0-543,45-75-409,-30 52-136,-2 0 96,2 1-176,1 0 152,-4 3-192,-4 4-40,-3-1 24,-5 6-72,0-3 0,0 0-16,-5 1-56,-7-4 72,4 0 0,-8-4 8,4 8 248,1-4-208,-2 7-40,-2-4-8,-1 4-8,-5-1 8,6 4-40,-5-1 40,0 1 0,0 0 16,0-1-16,0 4 0,0 1 0,0 2 0,-3 0 0,-1 0 0,-4 0 0,-4 0-8,0 0 8,0 0-8,4 2 8,0 1 72,4 1-72,4-1 160,0-1-8,0 2-104,0 2 48,1 4-16,-5-1 56,-4 4 80,0 3-8,0 4 96,-8-2-120,4 5-128,-4-2 16,1 1-64,7 4 56,-4-3-56,4 2 64,0 0-24,4-3-40,0 0 0,4 1-8,0-5 8,4 2 0,0-1 64,-4 3-72,5 0 8,-6 7 40,-3-1-40,5 4-8,-5 0 8,3 4 0,1-8-8,5 4 16,3-7-8,0 0-8,4 0 0,0-2 8,3-1-8,-2 0 8,7 3 0,0 2-8,0 1 48,0-3-48,12 4 0,0-5 8,-1 0 0,10-3-8,-5 2 64,-1-4-64,2 1 0,2-6-8,-2 2 16,2 0 80,5-4 40,0 5 25,0-5 47,0-2-152,-1 3 8,5-7 16,0 4 0,0-1 56,4-2 56,-4-4-16,0 3 8,-4-3-40,4 1 168,-8-1-64,8 0-128,0 0 136,-4-3-200,4 0 32,0 0-80,0 0 48,4 0-96,-5 0 96,5 0-48,0-6 0,-4-1 48,4 0-16,-4 2 48,4-4-72,0-1 64,-4-3-24,0 0-40,-4 0 152,-1-2-144,1-1 32,-4 0-48,4 3 8,0-6 8,0 3-16,4-3 0,4-3 0,-5 6 0,1-3 72,0-1-64,-3 3-8,3 0 0,-5 1 0,1 3 0,-4 1 8,-4-2-8,8 2 0,-4-4-8,4 0-88,3-3 48,-3-3 40,0 3 8,0-3-8,-4 3 16,0 3-8,-4-2 0,0-2 0,-4 1 0,0 0 0,0-3 0,-4-1 0,4-5 0,-1-1 40,2-3-32,-5 1-8,-5-3 16,5-5-8,-8-2 0,0 0-8,0-1-48,-11 0 48,-10 5-16,2-2-88,-13 4 0,-12 8-88,-24 4-240,-44 4-672,-39 6-177,-20 10-143,35 3-888,33 0-2865</inkml:trace>
  <inkml:trace contextRef="#ctx0" brushRef="#br0" timeOffset="81778.9849">17356 5420 3728,'0'0'1849,"0"0"-793,0-11 288,0 6-248,0-2-407,4 2 111,-4-2-256,0 0 152,0 7-160,0-3-352,0 3-104,0 0-80,0 0 0,0 0-16,0 0-48,0 0 56,0-3-40,-4 3 40,-9-4-40,2 4 48,-6-2 8,-2 2-8,-5 0-8,0 0 8,-4 0 0,0 0 0,5 6-16,-5 0 16,0 1 72,4 3 8,0-1-80,-4 3 48,3 1-48,2-1 0,-5 1 8,4 7 0,0-5 0,-4 5 0,9-1-8,-5-4 8,3 4-8,1-3 0,5 4 8,-2-8 0,2 7 56,-2-3-8,6 2-56,-6 5 0,2-5 0,-1 5-8,-4 0 8,8 2 0,-4 0 72,9-2-64,-2-1 8,1 0 48,8-3-48,0 0-16,0 3 0,0-5 0,4 2 48,4-1-40,0 1-8,-4 1 40,4-2-32,-4 5 0,0-5 56,4 2 0,-4-3 0,4 4-16,0-1 72,0-3 16,4 3-8,3 2-48,-2-3 40,2 4-64,6-1 73,-10 0-57,10-3-56,-5 1-8,-1-5 48,2 1-48,-6-4 48,6 1-48,-6 1 72,1-5-32,4-1-32,-4-1 88,4 3-8,0 2 40,8-2-8,0-1-56,4 1 8,4-7-72,0 4-8,-4-7-8,3 0 0,1 0 8,-4 0-8,0 0 0,-4 0 8,3 0 0,-2-7-8,2-2 0,1-4 0,4-2 8,0-2 0,0-5 0,0 0-56,-4 1 0,4-8-80,-4-1 128,3 2 8,-3-4 0,4-3 0,-4-3 0,0 0 8,-4 0 32,-3 0-24,2 3-8,-11 1-8,4 2 8,-4-4-8,0 5 0,-8-1 0,8-4-48,-8 5 48,4 0-8,-8 3 16,0-1-8,0 0 64,0 3 24,-17-2-32,2 2-56,-9 4 8,-4 1 0,-4 4-8,-4 2 0,-3 1 0,-9 5-184,-4 3-200,-3 2-273,-1 4-303,-25 4-792,18 5-449,7 4-1039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</inkml:channelProperties>
      </inkml:inkSource>
      <inkml:timestamp xml:id="ts0" timeString="2021-07-05T05:41:36.4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25608 13862 8617,'0'0'1761,"0"0"-1281,0 0-480,0 0 152,0 0 776,-5 0 144,5 0-456,0 0-55,0 0 95,0 0-40,0 0 232,0 0 40,5 0-208,2 0-112,5-4-328,8-2-71,4-4-41,8 2-120,4-5 0,3 0 64,2-4-72,6 5 0,-7-1 0,0 1 8,0 3 48,-4-1-48,-8 4 40,0-1-48,-8 3 0,-9 2 16,-7 2-16,0-3-208,-4 3-369,0 0-1183,-8-4-264,-7 4-1985,-5 0-1920</inkml:trace>
  <inkml:trace contextRef="#ctx0" brushRef="#br0" timeOffset="276.3642">25631 13919 9249,'0'0'1217,"0"0"-905,0 0-248,0 0-64,0 0 48,0 0 440,0 0-16,-75 44 64,78-44 24,14 0 72,10 0 57,13 0-177,8-3-88,8-6-168,0-4-200,0 1-40,-1 2-16,-7 0-200,0 1 32,-8 6-312,-9 3-617,-3 0-303,-15 0-280,-5 6-1137</inkml:trace>
  <inkml:trace contextRef="#ctx0" brushRef="#br0" timeOffset="5203.6065">24766 15852 6969,'0'0'2336,"0"0"-1351,0 0-537,0 0 160,0 0 528,0 0 88,0 0-263,0 0-1,0 0 96,0 0-112,4 0-248,4 0-175,1 0-57,-2 0 24,1 0-184,4 0-72,0-2-32,0 2-192,4 0 48,-1 0-48,2 0-8,-2 0 88,-2 0-88,2 0 64,6 2 16,-1 2-16,3 5 64,5-2-72,4 2-40,8 1 40,0-1-48,8 0 0,3 2 48,5-6-48,0 2-8,0-5 48,0 5-48,-1-7 96,-3 0 40,0 0 24,0 0 8,3 0-56,5-7 64,0 5 88,4-7-40,0 6 56,0-8-152,4 5 48,-1-3-64,5-1-64,0-2 33,-1-1-81,2-3 0,-2 0 40,-3-3-32,-1 3 0,-3-6-8,-8 3 0,-4-3-8,0 2 0,-5-2 8,-2 1 8,2-5-8,1-3 16,0 1-16,0-1 0,0-6 0,-1 3-113,-2 0 105,-2-3-56,2 7 64,-2-3 0,0 2 8,2-3-8,-2 0 8,5-3-8,-4-3-16,4 1 16,4-2-48,-1-5 48,1-1 0,1 1-16,-2-1 16,-3 1-8,-9 0 8,2-1 56,-5 1-48,-1-1 56,1 1-64,-4-1-8,4 1 8,0-4-8,0 4 8,4-1 0,-5 1 0,1 3 0,-3-5-8,2 9 8,-3-4 40,0-1-40,4 1 0,-4-4 105,3-3-97,-3 2 32,0-5-40,0 0 0,0-3-8,-4 3 16,4-1-8,4 2 72,-4-1-72,0 5 48,0-2 0,0 0-32,-1 0 40,1 1-56,0-2 8,4-1 72,-8-1-80,-4 3 0,0 1-40,-5-1 8,-2 1 24,-6-1 8,2 0 0,-5 4 0,-5-6-24,1 2 24,-4-3-64,0 3 40,4 4-24,-4-1 48,0 4 0,4 3 0,0 3-80,-4 0 72,5 1 0,-5-2-32,0 1 40,4-3 0,-4 0 16,0-3-16,0 0 0,0 2-8,0-5-121,3-1 49,1 1 72,4-1 16,1-2 0,-5-4-8,-4 3 0,3-6-8,-3 1 8,0-8-8,0-1 8,0-6 0,4 5 8,-4-8-8,4 5 8,-4 2-16,0-2 8,4-4 0,0 0 16,-4 4-16,4-14-8,-4-9 8,5-12-80,-5-4 72,0 6 0,0 7 0,0 13 8,-9 3 0,5 0 8,-4 12-8,1 10 0,-2 9-64,-3 2 64,-4-6-120,-7-8 72,-5-6-8,-4 3-8,0-1-32,4 7 16,-4-3-40,8 0-16,0-3 136,0-8 0,-4 5-48,1 3 48,-6 0-8,6 6 0,-6 9 0,6 4 8,-6 4-16,2 1 16,-1 4-152,-4-3-8,0 1-40,-3-1-8,-2-4 152,2-2-48,-9 0 104,0 0-8,0 2-32,-3 5 32,-5 2-104,0 4-80,0-1 120,-4 0-64,0 0 128,4 4 0,-4-3-32,9-1 40,-5-3 0,4 4-56,-4-4 48,0-2-48,5 5 48,-5 0 8,4 4-88,1-1 88,3 4 0,-4 0-40,4 0 40,4 2 0,1-1 8,-2-3 8,6 0-8,-1 2-8,0-4 0,-8-3 0,9 7 48,-6-3-40,2 3 0,-2-1 0,2 7-8,-1 0 8,0 0-8,5 4-8,2-1 8,5 4-8,0-1 0,1 4 0,-1-3-40,-4-4 48,0 0-112,1 0 24,3-3 88,-1 4-40,1-4 40,5 0 8,-6 0-8,1 3 0,4-2-8,-3 2 0,-1-3 8,-4 0 0,4 0 8,0 0-8,-3 4 0,3 2 0,0-3-16,0 6 8,0 2 8,4 1 0,4 1 0,0 1 0,5-5 0,2 3-8,-3 2 8,5-5 0,-6 0 0,6 5 0,-9-7 16,4 2-16,-5 0-16,2 1 16,-5-1-8,0 2-56,-3-5 56,3 7-88,-4-4 48,0 1-80,4 3 48,-4-4 72,4 4-104,0 0 64,0-1 40,4 1-128,-4 3 24,0-2-72,-4-1-64,0-1 0,0 2 31,4-2 169,5-3 40,3 4 8,4-3 0,4 3 0,1-1 0,2-1 0,-3 1 8,5 1-8,-6 0 48,5-1-48,4 1 0,1 3-8,-1 0-40,4 0 40,0 0 8,0 0 0,0 0-8,0 0-184,0 0-128,0 0-144,0 0 160,0 3 296,0 1-40,0-1 48,0 4 8,0-4-8,-5-1 16,1 5-8,0-1 0,-4 1 88,1 0-24,3-1-16,-1-3-40,1-1-16,0 1 56,4-3-56,0 0 72,0 0 104,0 0 136,0 0 40,8 0-64,5 0-63,6-3-105,18-6-120,2-4-8,13-3 8,-1-3-56,5 4 56,-7-5-8,-10 1-80,-3 7 64,-12 0-48,-4 1 16,-12 5 48,0-1 8,-8 4 0,3 1 88,-3 2 16,0-4 0,0 4-40,0 0-64,0 0 0,0 0-8,0 0-40,0 0-32,0 0-96,-3 13 63,-5 3 41,-4 9 24,-8 0 40,0 4 0,1 2 8,-9 1 0,-4 4-8,0 6 8,0-2 0,0 2 8,-5-3 0,9-5-8,5-6 8,7-6-8,8-5-32,1-12 32,7-1 8,0-4 56,0 0 73,0 0-17,0-9 40,0-11-152,0-6 0,3-2 56,1-6-56,4-5 0,0 2 144,0-4-152,-4 2 72,0 3 8,0 8-72,-4 0 256,0 5-120,0 7-72,0 7 8,0 3-80,0 2 0,0 4-16,0 0-32,0 0 40,0 0 0,0 0 8,0 0-48,0 0-208,0 0 24,0 0-176,0 0-273,4 0-1167,3 10-849,-2-3-271</inkml:trace>
  <inkml:trace contextRef="#ctx0" brushRef="#br0" timeOffset="42248.7489">20835 7045 1744,'0'0'1728,"0"0"-768,5-3-447,-5 0-305,0-4-24,0 4 136,0-1 48,0 2 248,0-1-88,0 3-200,0 0 8,0-4-24,0 4-16,0 0-144,0 0-144,0 0 72,0 0-24,0 0 112,-5 0 176,5 0 25,0 0 15,0 0 8,-4 0 72,4 0 48,0 0-200,0 0-40,0 0-112,-3 0-104,-1 0 16,-8 0-64,0 7 112,-4 2 16,-8 7 168,0 3-24,0 3-72,1 1-8,2-1-40,1 3-152,1-2 40,2-1 48,2 1-96,-5 2 8,-1 0 88,-3 4-96,-4 2 64,1 3-56,-6 5 49,2 3 15,-1 1 0,0 2 0,4 3-24,5 0-48,3-1 0,3 1 0,6-1 80,-5-1-32,0 0-40,-5 5 88,-2 3-96,-1 0 0,-8 7 8,1-1 0,-5 6 8,3-5 40,1-1-56,4-7 0,5-1-8,3-8-32,0-2 40,0-4 8,4-3-8,0 0 72,4-4-72,-4 5-8,4-5 8,0 7 0,1 1 72,-2-2-64,-2 1 72,2 4-64,2-7-8,3-4 40,-5 1-48,6-2 0,-1-6 8,-1 2 40,5 2 16,-3-2 48,-5 5-96,3 1 160,-2 3-64,-1-3-32,0 5 72,4-1-72,-4 0 40,4 1 24,4-2-136,-4-3 152,4 0-152,0 2 56,1-2 64,-6-4-48,5 4 64,-8-3-16,0 6-80,0 0 72,-4 3-72,0 3 88,-4-4-24,5 9-56,-6 1 24,5-2-40,1 2-32,-2 1-16,6 3-48,-5-4 56,0 4 0,-1-3 8,2-1 0,-5 1 32,4 3-40,-4 2 0,-4-5-8,1 6 8,-1 0-8,-4 0 16,4 4 40,-4-1-48,0 0 0,3 3-8,2 4-32,-1-1 40,4 5 0,-4-6 8,8 18-8,-4 12 16,1 19-8,2 0 72,6-4-24,-2-11-48,6-13 64,-1-3-72,4-1 8,-5 0-8,-2 0 0,7-2 0,-9-1 8,9 0 80,-3-13-88,3-9-8,0-12 8,4-1 8,0 9-8,0 8 200,0 5-120,-4-2 40,4-1 8,0 1-120,0-1 128,0 3-88,0 0 16,0 2 48,0 10-112,4 15 80,11 11-7,2 0-65,-2-2-8,2-8 0,-2-7 16,2 1 64,3 1-72,-5 0 8,9-1 48,-3 2-48,6-5 16,1 0-32,3-2 0,-3-1 112,4 1-112,9-1 0,-6 0 64,1-12-56,-4-11 256,-8-14-136,0-1 0,4 7 40,8 5-96,0 8 48,3-7-96,2 0 32,-6-3 32,9-3-88,-4-4 96,4 1 128,4 0-152,3-1 8,1-3-24,0 3-48,8 1 56,-5 2-64,1-2 0,-4-1 64,0-3-56,-8 4 72,0-7-24,-4 0-48,-1-3-8,-3 0 8,5-1 40,-6 5-40,9 2 0,4 0 56,0 0-64,12 8 8,-1-6-8,1 5 0,8-6 0,0-1 0,3-3 8,1-3 0,0-3-8,3 0-56,-3-7 8,0 0-48,0 1 88,0 0 0,-5-5-40,6 2 40,-2-1 8,4 0 0,5 0 0,-3 4 0,2-4 8,-3 0 24,-1-3 16,-2 3-24,-2-2-24,-4-2 8,-3-2 64,-4 0-56,4 3 112,-5-3 8,5 0-128,-4 3-8,9-2 0,10-3-8,20 3 8,-11-5-16,-8 1-64,-13-6 72,-11-5-112,8 2 112,4-4 8,0 0 0,0 0 0,-1-4 40,1-5-40,8-1-48,-1 1-104,-2-4-40,2 1-48,-8 0 40,-7-2 128,0-1 72,-4-4-80,-4-1-32,4-5-24,0-1 48,-1-5 8,1 2 8,0-5 72,-4 2 0,-1-4 0,1 2 0,-3 2 8,-2-3-16,1-2 8,-1 1 0,5-5-8,4-3 8,4 2-168,4-3-24,-4 1 112,3-1 80,-3-1 48,0-3 56,-4 6 160,0-5-24,-5 3 56,5 1-72,-4-4-184,0 0-40,-1 0-16,2-3-72,-1-2 88,0-1 8,3-3 72,-3-4-72,0 0 0,0 6 48,-1-7-56,1 6 0,-3-2 48,-2 1-40,-3 2 184,-4 2-48,-4 2-40,-1 1 120,1-1-216,-4-3 40,4-4 8,-4 1-48,0-2-8,4-5 0,-4 3-48,-1 4 48,5 0 8,-8 0 64,4 3-8,0-3-64,-4-1 0,4 2-64,-4-5 40,3 4 16,1-7 8,4 0 0,8-9 16,12-19-16,4-18 0,0-5-64,-9 1 16,-10 10 40,-9 15 16,-4 0-8,0 3 96,3 7-88,-4-3-8,6 2 0,-1 3 0,8-6-8,-9-6 8,5 1 0,-4-3 0,4-1-32,-5 2 24,-3 4 8,-3 1 0,-1 2 8,-4 3-8,-1 5 0,2 2-8,-10 9-56,6 10 0,-2-16-88,9-12 0,0-17 32,4-9 8,-4 3 112,-8 13 0,-9-3-8,2 3-64,-5-3 72,0 6 0,-4 0 32,0 3-32,0-2 0,-8-5 40,-1-3-40,2 4 0,-5 0-16,0 1 8,0-1 8,-8-1 0,0 5 16,0 2-16,-8 3-32,4 16 24,1 10 0,-5-9-40,0 9 48,0 2 0,-4-8 0,0 13 0,-4-14-8,-4-6-40,1 3 48,-1 1 0,3-4 0,-2 3 8,3 4-16,0 2-32,5 5 24,-6-2 16,5 7 0,0 3 8,0 4-16,0-4-8,-3 2 16,3-5-64,-8-1-96,0-2 160,-4 1-144,0-1 40,1 0 24,-6 2-136,6 1 128,0 8-16,-2 1-216,2 1 152,-2 3-104,-2 0 87,-1 3 41,-4 0-128,-8-3 96,0 2-72,-4-1-24,-3-1 184,3-1 16,0-2 72,5 3 0,-1-3 8,4 3-16,0-4-64,0-2-40,5-1 112,-5 1 0,8-3 8,0 1 136,0 6-128,1 2 56,2-1-72,2 4 8,-9 4-16,0 3 8,-4-1 0,-8 6 16,0 4-16,-7 1 0,-5-1-8,4 3 8,5 3-8,-1-3 16,9 3 0,-1 1-8,4-5 32,0 2-32,0-2 0,0 2 56,0-1 112,5 1-88,-1 4 72,3-1-56,6 2-96,0 5 0,2-2-32,1 4 32,1-1 40,-2-2-40,-2 3 0,3 0 0,-8-3 0,0 2 0,-3-2-8,3-1 8,0-2 16,0 3 40,8-1-56,0 0 0,-3 2 0,-2-2 40,2 2-40,-6-2 0,2 0 40,-1 1-32,-3-4-8,3 4 0,4-1 48,-4-2 48,8 6-24,0 0 0,-4 0-40,5-1-32,-6 4 0,2-3-8,-1 3 8,-4-4 48,0 4-48,1-3 0,2 3 72,2 0-72,2 0 0,2 0-8,-1 0-8,0 0 16,4 0 0,-3 0 0,-1 7 0,-1 6-24,6-1 24,-1 1-88,0 0-48,5-3 136,3 0 0,0-1 8,0 0 8,0-2 40,0-1-64,-4 4 8,4-5 0,0 5 8,4-6 0,1 2-8,-5 0 0,3-3 48,-3 0-64,-7 4 16,-1 2-8,-8 1 8,-4 3 0,0 3 0,5-4 0,-5 4-8,4-3 8,0-1 0,4 1 0,-4 6 32,4 0-24,1 0 0,-2 4 0,5 2-8,-3 0 0,7 1 0,0-4-8,0 0 0,4-6 16,0-3 24,8-1-24,1-2 0,2 0-8,2-3 0,-1-2 8,0 2 40,0-5-48,4 2 16,-4-1 40,0 0-56,-4-3 64,4 6-56,-4 1 73,4 2 31,-3 0-48,-2 5 32,1-1-96,5 2-8,-6 1-72,-10 16-585,3-6-2167,3-4-4034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</inkml:channelProperties>
      </inkml:inkSource>
      <inkml:timestamp xml:id="ts0" timeString="2021-07-05T05:45:44.4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5321 4403 4016,'0'0'640,"0"0"-295,0-3-33,0 3 80,0 0-56,0-3 368,0 3-176,0-6-64,0 3-80,0-4-168,0 1 224,0 2-112,0 1-39,0 1 183,0 2-216,0 0-72,0 0 48,0 0 24,0 0 80,0 0-112,0 0-64,0 0-8,0 0-96,0 0 40,0 0-48,0 0-48,0 0 240,0 0 168,0 0-80,0 0-168,0-4-8,0 4-8,0-3 8,0 3-48,0 0-24,0 0 80,0 0-32,0 0 65,0 0-113,0 0 48,0 0 120,0 0 16,0 0 152,0 0-184,4 0-232,1 0-56,2 0 56,1 0-40,-4 0 40,4 0 0,0 3 8,-4-3 0,4 0-8,0 0 16,4 0-8,-4 0-8,3 0 8,-6 0 0,7 0 0,-5 0 0,6 0-8,-1 0 0,4 0 0,-8 0 0,7 0 0,-2 0 16,-2 0 24,6-3-40,-2 0 0,-2 0 0,-2 3-8,1-4 0,0 4 8,0 0 0,-4-3 0,4 3 0,0 0 0,-4 0-8,0 0 0,4 0 0,-1 0 8,6 0 8,-1-4 0,0 1 40,0 1-48,-1-2 0,2 4-40,-6 0 40,6 0 0,-9 0 0,3 0 0,-2 0 0,2 0 8,10-3-8,2-2 0,5-2 8,4 0 16,3-3-16,2 8-16,-5-5 8,0 4-8,-8 3-40,-5 0 48,-2 0-8,-6 0-8,2 0 8,-6 0 8,1 0-8,4 0 8,0 0 48,7 0-40,6-3 64,3 1 32,3-5-104,-3 3 0,4 4-56,0 0 56,-4 0 8,0 0 48,-8 0-56,0 0 8,-8 0-8,-4 0 0,-4 0 0,0 0 0,-4 0 0,0 0 0,0 0 0,3 0 40,-3 0-40,9 0 0,7 0-8,-4 0 8,0 0 8,-1 0-8,-6 0 8,-5 0-8,0-3-240,0 3-152,0-3-200,-12-4-153,-8 2-1711,0-5-2097</inkml:trace>
  <inkml:trace contextRef="#ctx0" brushRef="#br0" timeOffset="1595.533">3994 4267 5049,'0'0'1008,"0"0"-480,0 0-344,0 0-168,0 0 144,0 0 72,12-7-144,-5 2 80,-3 0 80,0 3 368,-4-1 80,0 3-87,0 0-257,0 0-144,0 0-152,0 0 72,0 0-56,0 0-72,0 0 80,0 0-16,0 0 152,0 0 240,0 0 8,0 0 48,0 0-24,5 0-8,-5 0-64,0 0-136,4 0-128,0 0-23,0 0-73,3-7 56,10 4-8,2-3 8,1 0 56,8-8-88,4 9 16,-4-2-16,4 1-32,0 3 0,0-1-48,3 1 0,2 3 72,-1-3-72,-5 0 8,1 3 0,0-4-8,-4 4 16,0 0-16,0 0 8,0 0 40,4 0-48,-5 0 0,10 0 0,-2-3 8,5 3 0,-1 0 0,6-2-8,-2 2 0,-6-3 0,-1 3 8,-5 0 0,-3 0-8,-3 0 0,-2 0 8,-3 0-8,-5 0 0,2 0 0,-1 0 8,-4 0-8,3 0-8,5 0 8,-3 0 8,2-4 48,5 1 0,-3 0-56,3-1 0,-9 1 0,5 0 0,-4-3 0,0 3 16,-8 3 32,0-4 144,0-2 72,-4 3 128,4-1 8,-4 1 64,0-3-136,0 3-56,-1 0-48,-3 0-24,5-1-152,-5 1 32,0 3 40,0-4 24,0 4-40,0-3-96,0 1 41,0-2-41,0 4-8,0 0 0,0-3-193,0 3-151,0-2-208,0 2-744,-5 0-192,-14 0-585,-1 2-2344,-4 5-240</inkml:trace>
  <inkml:trace contextRef="#ctx0" brushRef="#br0" timeOffset="3403.389">5476 5203 1584,'0'0'3137,"0"0"-1705,0 0-520,0 0-272,-4-3-216,4-1 40,0 2 48,0-1-167,-4 3 343,4-4 24,-3 1-176,-1 1 56,0-1-80,0-1 176,-1-3-328,1 5-80,4-2-80,-4 4-95,4 0-89,0 0-8,0 0 88,0 0-88,0 0 0,0 0 88,0 0-96,0 0 8,0 0 0,0 0 0,0 0 8,0 0-8,0 0 96,0 0-16,0 0 0,0 0 32,0 0-24,0 0 56,0 0 56,0 0 24,0 0 56,0 0-64,0 0-144,0 0-8,0 0-72,0 0 0,0 0 0,0-3 0,21 3 16,14-6 168,14-1-72,6-1 32,13 1-144,15 0 0,21-3 48,20 0-40,-8 5 0,-17-2 40,-23 5-48,-32-2 0,-1 4-8,5 0 8,1 0-8,2 0 8,-11-3 0,-8 3 8,-9 0-8,-10 0 0,-5 0-8,-5 0 8,1 0 0,-4 0 0,0 0 64,0 0 0,0 0-56,0 0 72,0 0-72,0 0 112,0 0 8,0 0-32,0 0-24,0 0-64,0 0 0,0 0 112,0 0-56,0 0 48,0 0 88,0 0-48,0 0-8,0 0-24,0 0-104,0 0 64,0-4-32,4-2-40,-4 0 8,5 0-16,-5-1 8,0 4 40,0 1-48,4 2 0,-4-4-8,0 4-8,0 0 8,0 0-232,0 0-256,0 0-552,0 0-504,0 0-465,0 6-695,0 6 367,-9 2 409</inkml:trace>
  <inkml:trace contextRef="#ctx0" brushRef="#br0" timeOffset="6549.4986">13019 3210 5841,'0'0'1456,"0"0"-920,0 0-248,0 0 8,0-83 144,4 64 225,-1-2 31,1 1 184,-4 3 232,0 5-272,0-1-504,0 7-104,-4 0 241,1-1-209,-1 7 64,0 0-304,0 0-24,-1 7-136,1 15-16,-3 23 144,-9 27-8,-4 36-16,-8 13 32,4-7 8,0-12 0,8-35 64,0-13-56,8-19 64,0-4-72,1-2 56,-2 0 16,5-4-72,4-3-8,0-12-480,17-10-1073,2-7-855,1-22-3682</inkml:trace>
  <inkml:trace contextRef="#ctx0" brushRef="#br0" timeOffset="7043.8404">13030 3314 8185,'0'0'648,"0"0"-528,0 0-112,0 0 112,0-85 521,4 62 391,5 1 96,-5 0-320,3-1 48,1 5-544,12-2-79,-4-1-89,8 1-48,4 5 88,4 5-160,-8 7-24,-4 3-72,-8 16-48,-12 16 16,0 12 64,-21 10 40,-10 9 8,-1 1 80,4-5-88,9-7 8,10-14-8,9-7 0,0-11-8,24-8 0,4-2 0,13-7-136,-6 1 15,5-4-55,-5 6 40,-7 7 96,-11 9 40,-13 7-72,-4 12 80,-13 3 384,-10 6-31,-5-5-33,-9-4-112,5-6-48,1-3 16,-1-10-176,4-6 0,0 0-232,9-7-368,2-2-449,9-5-975,5-2-921</inkml:trace>
  <inkml:trace contextRef="#ctx0" brushRef="#br0" timeOffset="7309.666">13557 3670 11778,'0'0'1824,"0"0"-583,0 0-913,0 0-328,0 0-104,0 0 48,0 7-24,0 15 64,0 3-40,12 4-368,-5-1-673,10-3-567,-2-2-737,-2-17-3968</inkml:trace>
  <inkml:trace contextRef="#ctx0" brushRef="#br0" timeOffset="7426.5979">13565 3314 12042,'0'0'1504,"0"0"-1112,0 0-392,0 0-136,0 0-1752,-17-76-1073,17 72-1592</inkml:trace>
  <inkml:trace contextRef="#ctx0" brushRef="#br0" timeOffset="10703.3498">16834 3996 1120,'0'0'760,"0"0"-576,0 0-120,0 0-64,0 0 8,0 10 224,0-10 312,0 0 216,0 0-8,0 0 65,0 0-305,0 0-344,0 0 32,0 0 320,0 0 24,0 0-176,0 0-192,0 0-16,0 0 72,0 0 104,0 0 104,0 0 81,0 0-33,0 0-96,0 0-200,0 0-16,0 0-24,0 0-32,0 0 64,0 0-24,0 0 64,0 0 88,0 0 16,0 0 32,0 0-104,0 0-128,0 0 8,0 0-56,0 0-8,0 0-56,0 0 0,-5 0 32,5 0-40,0 0 72,0 0 72,-4 0-48,4 0 48,0-3-24,0 3-24,0 0 41,0 0-33,0 0 56,0 0 16,0 0 24,0 0 32,4-3-88,12-4-40,5 5-40,7-8-72,7 4 8,5-1 0,3-2 8,6 0 56,3-4-64,4 3-16,-9-3 16,-3 4-8,-8-1 0,-8 4-8,-13 3 8,-2 0 48,-9 3-40,-4 0 0,0 0 104,0 0 136,0 0-72,0 0 8,0 0-176,0 0 0,0 0-8,0 0 0,0 0-208,0 0-600,-20 6-1097,-1 4-663,2 0-2353</inkml:trace>
  <inkml:trace contextRef="#ctx0" brushRef="#br0" timeOffset="12032.6231">18357 4019 6433,'0'0'1416,"0"0"-888,0 0-264,0 0-160,0 0 456,0 0 297,0 0-81,0 0-80,0 0-32,0 0-56,0 0 64,0 0 113,0 0-97,0 0-136,0 0-152,0 0-168,0 0-120,0 0-112,0 0-16,19 0-40,5 0 56,8 0 0,7 0 8,10 0-8,3 0-8,7 0 0,5-3 0,4-3-200,-1-1-168,-3-3 56,-12 5 120,-4-5 72,-12 3 80,-16 4 40,-4-3 8,-9 3 0,-3-1 8,-4 4 88,0 0-16,0 0-8,0 0-56,0 0-16,0 0 0,0 0-128,0 0-504,0 0-761,0 0-759,-7 0-3489</inkml:trace>
  <inkml:trace contextRef="#ctx0" brushRef="#br0" timeOffset="22971.1574">20238 12951 4320,'4'-4'905,"0"4"-481,0-6-248,-4 4 120,3-3 528,-3 3 40,4-2-16,-4 1-200,4 0-95,-4 0 215,0 0-48,5-1-224,-5 1-224,4-1-88,-4 4 80,4-2-8,-4-1-8,0-1-72,4-1 32,-4 5 72,0-7 201,0 3-105,0 2-136,0 2 88,0-3-56,0 3-40,0-4-32,0 4-64,0 0-72,3 0 8,-3 0-72,0 0-40,0 0-64,4 0-72,-4 9 104,4 11 64,1 5 8,-1 7-8,0 6 16,-4 7-8,0-1 8,0 4 0,0-4 0,-13 1 8,2-4-8,-1-10 48,-1 2-56,6-15 0,-1-2 8,4-6 40,-1-5-32,5-1-8,0-4 56,0 0 24,0 0 32,0 0 216,0 0 56,0 0 256,0 0-104,0 0-192,0-7-152,0-2-111,0-3-81,5-8 0,3 1 32,3-6-40,6 0-8,-2-3 0,6 2-97,-1 7 9,-1-1-32,-2 5-96,-2 6-64,1 2 8,-4 1 32,4 6-64,-4 0-64,4 0 120,4 0-96,-4 6 40,-1 3 48,2 8 64,-9 1 40,-5 1 40,1 3-16,-4 4 120,0-7 8,0 3 0,-4-3 8,-7-2-8,3-2 0,-1-2-40,-2 0 48,-6-5 0,2 3 0,-5-5 8,1 1 64,-9-7 8,3 0 144,1 0 184,0-13 40,1-3-88,3 0-176,-1 0-24,10 0-120,-2 6-40,2 1-16,-1 3-280,0 6-664,-16 0-625,5 9-535,-2 4-1785</inkml:trace>
  <inkml:trace contextRef="#ctx0" brushRef="#br0" timeOffset="23891.1315">20852 13427 8001,'0'0'1481,"0"0"-1033,0 0-352,0 0 160,0 0 160,0 0-160,0 0-200,0 0-48,-28-4 56,16 4 184,-4 0 32,4 0 32,-8 0 144,8 7-16,0 3-136,-4 2-128,8 0-64,0 1-40,-4 6-64,8 1 80,4-4-80,-3 3 8,3 1 0,0-6-8,0 2 0,0 0 0,3-4-8,5 2 0,4-8-72,0 0-40,4-3-8,-4-3-8,4 0 0,0 0-120,0-9-64,0-7 104,-1-5 64,6-6 136,-6-1-8,-2 0 16,-6-1 0,1 4 0,-4 2 56,-4 4-56,0 4 0,0 5 0,0 1-8,-15 5-304,3 4-872,-4 0-1585</inkml:trace>
  <inkml:trace contextRef="#ctx0" brushRef="#br0" timeOffset="25524.9426">23885 13093 6001,'0'0'904,"0"0"-720,0 0-176,0 0 352,0 0 64,36-6-216,-20-4-112,-4 1-16,-4-4 232,4 1 120,-4-5-63,0 5 103,-1-1 64,-2 0 0,-5 5 40,0-3-64,0 5 152,0 0-272,0 3 40,0 3 16,0 0-239,0 0-129,-5 0-80,-6 0 8,-9 12-8,-8 7 72,-4 7 16,-4 6 32,4 2 8,-4 7 56,5 5 56,3-2-152,7 6-40,6-2-40,7-3-8,8-4 16,0-6-16,12-10 0,8-2 8,12-10 0,4-10 88,3-3-96,-7 0-80,0-7-136,-4-2 32,-12-4 120,-8 1 48,-4 2 8,-4 0-40,0 1-32,0 2-96,0 1-136,-4 6-513,-8 0-415,0 0-48,-4 13-729,8-4-879</inkml:trace>
  <inkml:trace contextRef="#ctx0" brushRef="#br0" timeOffset="26216.5134">24228 13450 8129,'0'0'1937,"0"0"-873,0 0-376,0 0 88,0 0 8,0 0-248,0 0-279,0-27-129,0 27 0,0 0 0,-8 0-56,-4 0 48,-4 0-32,-4 4 80,1 5 40,-2 2-32,5 1 64,-3 6-56,2 1-160,2 4 56,2 2-64,6 2-8,-1-3 96,0 2-96,3-1-8,5 1 0,0-8 0,0-2 0,0-4-104,0-1 56,0-5 0,13-6-32,2 0 72,9 0 0,0-10-144,4-6-8,-3-6 8,3 0 136,-5-7 16,-3-2-40,0 2 40,-8-3 104,-1 4-56,-2 3-8,-5-2-40,-4 10-8,0 0 8,0 5-64,-8-2-344,-32 11-753,4-3-663,-4 6-953</inkml:trace>
  <inkml:trace contextRef="#ctx0" brushRef="#br0" timeOffset="43259.2334">3822 7039 3712,'0'0'776,"0"0"-535,0 0 15,0 0 184,0 0 144,0 0-128,0 0-288,0 0 80,0 0 88,0 3 16,0-3-104,0 3-88,0-3-80,0 0-8,0 0 32,0 0 400,0 0-168,4 0 49,-4 0-73,0 0 104,0 0 120,0 0-104,0 0 32,4 0-104,-4 0-96,0 0 40,0 0 48,0 0-32,0 0-96,0 0-80,4 0-40,0 0 48,1 0-64,-5-3 8,4 0 65,3-1-97,1 1-56,1 0-8,2 3 16,1-4-16,0 4 8,4-2 32,4 2-40,-5 0 0,2 0-8,3 0 8,-8 0 0,3 0-8,2 0 0,-6 2 0,9-2 8,1 0 56,7 0-48,0 0 0,3-2 0,5-5 8,0-2-16,-4 2 48,0 4-40,-8 0 0,0 0 0,-5 3 0,-2 0-8,2 0 0,-3 0 0,1-3 80,6-1-72,-3 2 56,8-2 16,0 1-72,0 0 0,0 3 8,-9 0-16,2 0 8,-10 0 0,5 0 0,-8 0 0,5 6-8,-2-2 0,1 2 0,4-3-8,0 0 8,4-3 0,-4 0 0,4 0 16,0 3-16,0-3 8,3 0-8,2 0 24,6 0 32,-3 0-56,8-6 16,0 3 32,-3-1-40,-6 2 56,-3 2-56,-4 0-8,0 0 16,0 0-16,0 0 48,-5 0-48,9 0 8,-3 0 32,3 0-40,-5 0 0,5 0 16,-4 0-16,0 2 8,4 2 0,-4-1-8,4 0 0,3 3 0,-3 1 0,0-3 0,4 1 16,0-1-16,4-1 0,-4-1 8,12 2-8,-4-4 16,0 3-8,4-3 8,-5 3-16,5 4 8,-3-7-8,2 3 8,1-3-8,-1 0 0,2 0 0,-5 0 8,-1 0-8,1 0 0,-4 0-16,0 0-24,-8 3 32,-4 1 8,0 1 0,0-5 8,0 4-8,0-4 0,-1 0 0,6 0 0,3 0 40,0 0-40,-4 0 8,4-4 0,-5 4 0,1 0-16,4 0 8,-8 0 0,3 0 0,1 0 0,-3 0 0,3 0 0,-1 0 8,-3 0 8,4 0-16,0 0 0,0 0 0,-4 0 0,0 0 48,-1 0-48,-2 0 0,-2 0 16,-2 0-16,-2-3 0,-2 3 0,-5 0 0,0 0 64,0 0-64,-4 0 0,0-2 0,0-2 0,0-5-328,0-5-753,0 0-3111</inkml:trace>
  <inkml:trace contextRef="#ctx0" brushRef="#br0" timeOffset="44959.2881">5568 6191 3816,'0'0'961,"0"0"-681,0 0 16,0 0 8,0 0 280,0 0 160,5-6 8,-1 6-72,-4-4-64,0 4 241,0 0-257,0 0-128,0 0-88,0 0-88,0 0 0,3 0-72,-3 0-64,4 0 32,-4-3-56,0 3 72,4 0-40,0-4-88,0 4-24,0 0 48,1-3-96,-2 3 0,5 0 88,0 0-96,1 0 8,2 0 0,5 0 88,8 0 32,0 0-72,8 0 8,7 0 16,2 0-32,2 0-48,9 0 56,-5 0-56,2 0 0,-1 0 0,-1-2-24,2 2 0,-2-7 24,1 4 0,-1 1 8,2-2-8,-6 1 0,-2 3 0,-2 0 0,-7 0 0,-4 0 0,-4 0 0,0 0 0,-8 3 0,0 3 0,-1-3 0,2 1 0,-2-4 0,6 3 16,-1-3 0,-1 0-16,5 0 0,0 0 0,0 2 0,4 1 0,-1 1 8,-2 3-8,-1-4 0,0 3 8,-5-2-8,1 1 0,-3-5 0,-2 4 0,5-1 0,-4 0 0,4 0 8,4-3 0,0 4-8,4-4-8,-1 2 8,5-2 0,1 0 0,-1 0 0,0 0 0,3 0-8,1 0 0,4 0 8,0-2 0,0-2 0,-1 1 0,2 0 0,-2 0 0,1-1 0,-4 4 0,4-3 0,0 3 0,-1 0 0,2 0 8,-5 0-8,-1 0 0,1 0 0,0 0 0,-4 0 0,-5 0 8,1 0 40,0 0 17,0 0-57,0 0 64,0 0-16,0 0-48,4 0 72,0 0-72,-4 0 96,4 0-16,0-2-32,0-2-48,-4 1 0,0 3 0,0-3 0,-4 0 96,-1-1-56,-3 1 48,-4-1-96,0 4 48,-5-3-32,2 3 40,-9 0 96,0 0 24,0 0 80,-4 0-8,0 0-72,0 0 176,0 0 128,0 0 48,0-2-112,0 2-144,0 0-48,0 0-56,0 0-160,0 0 56,0 0-64,0 0 0,0 0 0,0 0 0,0-3-344,0-4-1000,-12 1-1505,-1-4-3552</inkml:trace>
  <inkml:trace contextRef="#ctx0" brushRef="#br0" timeOffset="48849.2931">18994 3609 7281,'0'0'1120,"0"0"-792,0 0-96,0 0-56,8 0 321,-4 0 255,-4 0 24,4-3-24,0 3-320,-1-2-104,2-2 160,-1 1 40,4 3-135,0-2-89,4-2-128,4 4-112,0 0-8,8 0-56,8 0 0,4 0 0,7 0-80,13 6-8,15 6-96,21 2-40,20 1 87,-13-3-55,-19 2-40,-20-8 48,-16-3 88,8-3 96,4 4-8,7-4 0,-10 0 8,-6 0-8,-10 0 8,-10-4 16,-11 1 32,-5 0 40,-7 3-40,-4 0-40,0 0 72,0-3-72,0 3-8,0 0-32,-4 0-112,-3-4-216,-1 1-512,-4 3-616,0-2-737,4-3-2128</inkml:trace>
  <inkml:trace contextRef="#ctx0" brushRef="#br0" timeOffset="49179.0889">19978 3508 8889,'0'0'1241,"0"0"-793,0 0-216,0 0-216,0 0 40,0 0 48,-3-13 32,3 13-136,0 0-312,3 4-8,1 5 208,0 7 112,5 3-16,-1 1 16,-1 5 0,6 3 96,-9 4 72,-4-3 168,0 6 320,0-8-144,0 2 104,-4-3-312,-5-7-64,5-7-136,0-2-88,4-3 80,0-1-96,0 0-496,0-2-1056,8-2-2977</inkml:trace>
  <inkml:trace contextRef="#ctx0" brushRef="#br0" timeOffset="50252.9543">20497 3708 8649,'0'0'1945,"0"0"-1305,0 0-488,0 0 8,0 0 400,0 0 104,0 4-152,0-4-232,0 0-120,0 0 96,0 0 97,0 0 95,0 0 40,0 0-56,0 0 32,0 0 72,0 0 136,0 0-80,0 0-96,0-11-15,0-3-241,3-6-88,6-9-96,-1-5-56,3-4-8,-2-1-40,-5 7-24,0 1 64,0 5 8,0 7 0,-4 0 0,3 3 0,-3 7 0,4-2-8,0 2-48,1 6 8,-5 1 40,0-1-64,0 3 72,0 0-72,0 0-48,0 0 24,0 0-1,0 0 1,4 8 96,4 6-16,-5 1 16,10 4 0,-1 1-8,3 4-64,5 2-64,-3 0 24,2-1-56,1-3-24,-4 0 112,0-2-48,-1-2-8,-2-6 128,-1 2-72,-4-8 8,0 1 72,0-7-88,3 0 88,6 0 0,11-7 0,0-8 16,0-8-16,0-2 48,-5-4 96,-3-3-40,-4 1 320,-4-5-96,-8 8-88,0 0 89,-4-1-145,0 4 0,0 0-72,0 5-112,0 8 0,0 2 0,0 7 8,0-1-56,0 4-120,0 0-305,0 0-311,0 0-480,0 0-360,0 12 239,-4-1-559,-4 2-1025</inkml:trace>
  <inkml:trace contextRef="#ctx0" brushRef="#br0" timeOffset="51413.8213">21211 3650 3184,'0'0'6450,"0"0"-5202,0 0-152,0 0-320,0 0 96,0 0 129,0 0-185,0 0-320,7-15-232,-7 15-168,4 0 16,-4 0-104,0 0-8,0 0-8,0 3-128,0 14 88,0 1-32,0 10 72,-8 8 0,-4-2-32,0 8 40,1-4 0,2-3-112,5-7-168,0-5-400,4-7-200,0-10-225,4-6-991,5 0-2641</inkml:trace>
  <inkml:trace contextRef="#ctx0" brushRef="#br0" timeOffset="52756.2775">19348 4575 7401,'0'0'1248,"0"0"-936,0 0-216,0 0-96,0 0 8,0 0 529,0 0 15,0 0-168,0 0-112,0 0 24,0 0 264,0 0 8,0 0-240,9 0-152,-1 0-112,7 0-48,9 0-8,12 0-8,1 0 0,10 4 0,9-1-8,15 2-88,-2-1 48,6-2 32,1 5 16,-12-7 0,0 3 0,-4-3-48,-13 4 48,-7-4 16,-12 0-16,-5 0 16,-10 0 120,-5 0 264,-4 0 248,-4 0 1,0-4-105,0-3-416,0-2-128,-8 4-128,-9-5-72,2 0-144,-5 1-8,-4-3-33,1 2-63,2 0 192,1 0 56,5 4 88,2 0 40,5 6 64,4 0 8,4 0-128,0 0-256,0 0-248,4 0 272,4 15 360,1 2 120,-2 5 416,5 4-56,-3 5-16,-5 1-48,3 0 88,-3-4-216,-4-6-63,0-3-137,0 1-88,0-5-393,0-2-1175,-4-7-1449</inkml:trace>
  <inkml:trace contextRef="#ctx0" brushRef="#br0" timeOffset="53352.4309">20441 4933 10506,'0'0'1488,"0"0"-1032,0 0-48,0 0 336,0 0 217,0 0 311,0 0-552,48-78-208,-33 46-192,2 0-224,3-10-88,-8 1 48,4 0-48,-8 4 0,-4 0 0,-1 10 0,-3 2 160,0 8-64,0 2-96,0 5 40,0 7 0,0-4-40,0 7 56,4 0 0,-4 0-64,0 0 0,0 0-56,0 0-24,0 0 24,4 3-64,-4 7 112,5 6-48,3 4 40,-4 4 16,3 1-8,1 7-40,5-3-240,-6-1-32,5-2-64,0-4 56,0-3-144,0-3-16,4 0-136,-8-7 192,8-5 272,-8-4 23,4 0 137,4-7 129,0-18 175,3-10 440,2-7-88,-1-5 40,-5-3 232,2 2-360,-6 3-272,1 10-168,-3 3-112,-2 13-16,5 4-416,8 2-1056,0 6-1353,0 5-9625</inkml:trace>
  <inkml:trace contextRef="#ctx0" brushRef="#br0" timeOffset="53670.2326">21031 4737 12634,'0'0'2193,"0"0"-1001,0 0-688,0 0-392,0 0-112,0 0 0,0 0 120,0 72-112,0-43 80,0 3-72,0-6 32,-8-1 24,4-9 136,0-7-8,4-2 72,0-7 320,0 0 177,0 0 183,8-7-216,16-11-416,12-8-320,8-6-328,12-2-784,15-7-1073,-11 9-1816,-12 3-3776</inkml:trace>
  <inkml:trace contextRef="#ctx0" brushRef="#br0" timeOffset="54651.6893">19505 5433 3992,'0'0'4521,"0"0"-3985,0 0-384,0 0-152,-80 21-120,63-14 120,9-4 0,5 0 192,3 0 105,0-3-65,0 4 80,0-4 104,0 0 56,0 0 248,0 0-128,0 0-264,0 0-120,11 0-112,13 0-56,12 0-40,8 0-80,12 0 80,-1 0-8,1 0 0,0 0 8,0 0-8,-7 0 8,-2 0 0,-12 0-8,-7 0 8,-11-4 8,-9 1 128,-5-3 424,-3-1-224,0-2-320,-7-7-16,-10 3-168,2-3 88,-2 4 24,6-1 56,3 1-8,0 2-40,4 6-80,4 1 40,0 3-16,0 0-80,0 0-24,0 0 80,4 10 112,4 9 16,-4 10 128,4 0 48,-1 5 72,-3 4 120,5-10 0,-5-2-7,0-7-113,0-9-168,-4 0-80,0-8-88,3-2-641,1 0-1631,0 0-5690</inkml:trace>
  <inkml:trace contextRef="#ctx0" brushRef="#br0" timeOffset="55164.9233">20174 5686 12458,'0'0'1921,"0"0"-1529,0 0-392,0 0 0,0 0 144,0 0 816,20 0 144,-8-12-656,7-11-368,2-6-72,-1-2 48,-1-7-48,-2 6 48,-6-5 144,2 3 0,-5 7-64,-1 1-64,-3 7-8,0 4 8,-4 5-72,4 3 0,-4 5 0,0 2 0,0 0-8,0 0 8,0 0-8,0 0-40,0 0-104,5 5 72,-1 12 64,-1 2-32,9 3 48,-3 7 0,2-1-176,-3 0-304,0 1-40,0-4 104,-4-5-8,0-8 48,-4-2 200,4-4 0,-4-6 176,4 0 64,3-13 456,14-11-200,-1-12-160,8-6 64,4-4 0,-4-2-48,-4 7-40,-1 9-136,1-1-456,-7 8-1264,-6 9-2609</inkml:trace>
  <inkml:trace contextRef="#ctx0" brushRef="#br0" timeOffset="55523.0855">20720 5499 12818,'0'0'1705,"0"0"-1145,0 0-232,0 0-184,0 0 368,0 0 64,0 0-424,0 0-152,24 26 56,-24 2-48,-4 4 56,-4 0-16,-4-4-40,4-10 56,8-4-56,0-5-8,0-3 0,0-3-56,0 4 48,12 0 8,0 5 0,-1 1 8,6 6-8,-9 3 8,-5 3 288,-3 0 392,0 1 89,-11-3-209,-9-1-128,-4-6-200,-4 3-240,-3-1-312,-33 14-849,12 0-1703,4 0-2193</inkml:trace>
  <inkml:trace contextRef="#ctx0" brushRef="#br0" timeOffset="56434.8968">19341 6737 7241,'0'0'976,"0"0"-736,0 0-160,0 0 0,0 0 224,-72 20 417,72-18-201,0-2 56,0 0 184,0 0 48,0 0-40,4 0-16,8 0 17,12 0-361,8 0-136,16 0-192,16 0-32,23 0 40,21 3-88,-4 4 0,-21-1-8,-27-6-72,-12 0 24,-4 0-24,8 0 80,-9 0 0,-11 0 0,-8-4 0,-12-5 96,-4 4-96,-4-6 0,0 5-56,0-4 56,0 8-24,0-2-32,0 1-264,-4 0-32,4-4-32,-3 1 175,3-3 33,-5-1 56,5-6 120,-4 4 0,4 2 184,0 0 177,0 8-113,0 2 8,0 0-56,0 0-200,0 2-24,12 12 24,4 11 24,-4 0 136,4 7 144,-4 3 344,-4-1 456,-4-5-232,-4-7-200,0 1-423,-8-10-249,-20-1-80,4-3-2001,4-5-3392</inkml:trace>
  <inkml:trace contextRef="#ctx0" brushRef="#br0" timeOffset="56957.1446">20465 7071 16219,'0'0'2472,"0"0"-1703,0 0-769,0 0 8,0 0-8,0 0 80,28-77-80,-8 36-112,4-6-560,3-7-537,-7 0 433,1 2 576,-14 5 136,1 12 64,-8 4 80,0 2 312,0 10 168,0 3-200,0 3 8,0 3-16,0 8-231,0-1 7,0 3 144,0 0-152,0 0 56,0 0-128,0 0-48,0 8 0,0 12-72,9 1 72,2 6-8,-3 4-40,0-2 40,4 3-184,0-4-192,0 1-385,0-4-327,-4-3-208,0-6 744,0-3 288,-4-10 24,0 1 248,0-4 0,3-14 880,6-11-528,11-10 304,-5-12-104,9-4 24,0 0-240,4 0-280,-4 4 40,-7 5-96,3 4-256,-9 6-1080,-2 10-1865,-6 10-6137</inkml:trace>
  <inkml:trace contextRef="#ctx0" brushRef="#br0" timeOffset="57370.8871">20971 6728 13290,'0'0'2641,"0"0"-1617,0 0-648,0 0 104,0 0 104,0 0-352,0 0-144,0 0-7,-7 38-73,7-26-8,7 1-209,9-1-447,4-5-280,0 0-80,3-7-184,2 0 407,-1-17 289,0-1 472,0-7 32,-5-4 601,-2 0 559,-2 0 176,-2 7 112,-2 3-367,-7 7 39,0 5-288,1 4-248,-5 3-408,4 0-128,-4 3-48,7 9-24,1 18 16,-4 4 8,0 10 0,1 8-8,-5 1-448,0 4-304,0-2-680,-5 5-1041,-3-15-472,4-14-1800</inkml:trace>
  <inkml:trace contextRef="#ctx0" brushRef="#br0" timeOffset="63803.2403">4097 7836 7313,'0'0'1144,"0"0"-864,0 0-280,0 0 0,0 0 160,0 0 513,0 0-489,0 0-176,0 0-8,0 0 0,0 0 96,0 0 56,0 0-48,0 0-32,0 0 168,0 0 16,0 0-136,0 0-112,0 0 88,0 0-96,0 0 16,0 0-8,0 3 0,0 3 48,0-2 0,0-1 120,4 3 40,4-3 472,8 1 48,8-1-264,8-3-144,8 0-128,8 0-128,12 0 8,19 0-72,25-10 49,28-3-57,15-3 8,1-3 0,-1-6-8,-8-4 0,-3 4 0,-8 0 0,-21 5 0,-19 8 0,-32 2 0,-21 7-48,-11-1 40,1 4 8,-14 0-17,2 0 17,-9 0 0,-4 0 0,0 0 209,0 0-9,0 0-200,0-3-32,15 3-881,-2-2-1111,6-2-1921</inkml:trace>
  <inkml:trace contextRef="#ctx0" brushRef="#br0" timeOffset="87536.4123">22331 10528 4841,'0'-6'1744,"0"-1"-592,4 2-576,-4 0 96,0 3 121,0-1-121,0-1-96,0 4-136,0-3 48,0 3-56,0-3-80,0 0 32,-4-4-24,-1 3 56,-3 2-23,1-4-129,-5-1 80,-1 1-40,-2 3-24,-1 0-80,-5 0-72,2 3-24,-1 0 64,4 0-64,-4 3 128,4 7-136,-4 2-88,-4 4 96,4 2-32,-8 5 56,1 2-120,-6 4 8,1 0 64,1 3-80,-1-4 0,0 4 48,0 0-40,4 0-8,5 2 8,3-2-8,-1 0 48,10 2-48,-2-2 0,6 0 48,-1 0-48,4 0 8,0 0 8,4-4-16,-5 0-8,5 4-280,0-3 176,0-1 40,0-2 56,5-1-144,3-3-16,0 4 112,8-7 48,-5 3 0,1 1 8,4-5 8,1 4-8,-2-3 8,-3-2 0,4 1 0,0-1 0,0-2 8,4 1 88,-4 1 72,0-5-24,-4 4 40,4-3 8,-4-1 8,-1 1-48,2-4-104,2 1 56,-2 2 0,2 1-88,2-3 48,7-1-64,-5 0 0,1 0 64,5 2-64,3-2 8,-5-2 48,1-2-56,0 2 0,-4-7 0,-1 0 0,6 0 8,-1 0-8,-5 0 8,1 0 32,1-2-40,3-8-8,4 0 0,-1-2-64,-3-4 72,4 4-64,-4-5 56,0 2 8,-1-2 0,-6-2 0,-1 4 0,-4-5 0,-1-1 152,2-3-32,2 7 0,-2-7-112,-2 2 40,6 2 48,-6 2-88,1-1 40,4 1 104,-4-5-56,-3 4 32,2 0 49,-3-3-33,-1-1-40,2 1-56,-1-3 0,0-1 72,4 1-112,-8 0 88,4 0 0,-1 2 72,2 0 0,-5 5-24,-4 2 16,4 0-40,-4 0-104,4 0 40,-4-3-56,0 3 0,0-6 0,0 6 8,0-6-8,0 6 16,0-6 32,0 6-48,0-3 0,0-1 0,0 4-8,-4 5 8,0-6 0,0 4 24,4 4-24,-5-4 0,1 4 0,1-1 0,-1 3-8,0-1 0,0-2-64,-4-3 24,0 3 48,0 1 0,0-4-8,-1 1 8,-2-1 8,7 0-8,-7 1 8,-2-1-16,-2 1-16,-2-2 16,-7-1-176,1-2-16,-10 2 104,6-7-48,-10 3 56,5-3-48,-3 6-232,-1-4-273,0 8-727,-8 5-416,-35 7-25,7 0-719,8 0-4218</inkml:trace>
  <inkml:trace contextRef="#ctx0" brushRef="#br0" timeOffset="89683.2181">9151 11614 6953,'0'0'1480,"0"0"-824,0 0-327,0 0 479,0 0 448,0 0-224,0 0-336,0 0-328,0 0-176,0 0 0,0 0 41,0 0-57,0 0-24,0 0-56,0 0-32,0 0 112,0 0 24,0 0 72,0 0 56,0 0-96,0 0-88,0 0-104,0 0-32,5 0-8,7 0 8,8 0-8,3 0 48,14 0-48,6-3 16,29-4-8,19 1 0,29 0 0,4-4 16,-5 7-24,-18 0 16,-22-4-16,-19 7 48,-12-2-48,-5-2-16,5 1 16,8 3 0,8-3 0,-12 0 0,-1 3 8,-2 0-8,-6-4 8,-2 4-8,-10 0 8,-3 0-8,-8 0 64,-8 0 48,-8 0 64,0 0 96,0 0 144,-4 0-120,0 0-24,0 0-112,0 0 8,0 0 8,0 0-40,0 0 40,0 0-47,0 0-81,0 0 24,0 0-72,0 0 8,0 0 32,0 0-40,0 0-16,0 0-168,0 0-249,0 0-559,4-3-792,-1-4-1321,1 2-3736</inkml:trace>
  <inkml:trace contextRef="#ctx0" brushRef="#br0" timeOffset="90722.7263">9263 11852 5537,'0'0'2360,"0"0"-1184,0 0-639,0 0-169,0 0 280,0 0-40,0 0 8,0 0-176,0 0-264,0 0-72,0 3-96,0-3 96,0 0 32,4 0-64,0 0 152,1 0 56,3 0 24,7 0 8,5 0-7,4 0-1,4 0-48,4 0-160,12 0-48,4 0-48,20 0 0,31 0 40,33-3-40,11 0 0,1 0 8,-13 0-8,-19-1-8,-8 1-40,-21 0 48,-19 0 8,-20-1 0,-16 4-8,4-3 0,-8 3 0,-5-3 8,-11 3 40,-8 0 480,0-3 576,0 3-280,0 0-472,-4-3-184,-4 3-168,5 0-48,-1-3-264,4 3-672,-4 0-816,0 0-769,-1 0-1888</inkml:trace>
  <inkml:trace contextRef="#ctx0" brushRef="#br0" timeOffset="93176.1997">22036 11239 7009,'0'0'1560,"0"0"-1096,0 0-39,0 0 575,0 0 344,0 0-504,0 0-376,0 0 24,0 0 65,0 0 239,0 0 16,0 0-128,0 0 112,0 0-136,0 0-240,0 0-144,0 0-144,0 0-7,3 0-17,1 4-40,4-4-56,8 0-8,9 0 48,3 0-48,7 0 0,9 0 0,4 0 16,12 0-16,0 0 0,3 0 0,1 0 0,-8 0-8,-4 0-8,-12 0-16,-9 0 16,-10 0-40,-10 0 48,-11 0 8,4 0 0,-4 0 0,0 0 8,0 0-8,0-4-273,0 4-671,-4 0-496,-3 0-656,-14 0-249,-3 0-496,5 0-4568</inkml:trace>
  <inkml:trace contextRef="#ctx0" brushRef="#br0" timeOffset="93753.8424">22350 11096 4785,'0'0'1696,"0"0"-1208,0 0-360,0 0 136,0 0 752,0 0 209,0-18-329,0 18-152,0 0 160,0-4 16,0 4-136,0-3-15,-4 0-81,0-1-24,1-1 128,3 1 168,0 1-192,0 3-271,0 0-201,0 0-72,0 0-128,0 0-88,0 0-8,0 0-16,0 0-40,-4 9-112,4 10 120,-4 11 48,-1 11 0,5 9 8,0 17-8,0-5-8,0 6 8,13-8-144,-2-12-529,-2-7-479,-5-12-408,0-10 240,-8-13-169,-9-3-1207,-6-3-2962</inkml:trace>
  <inkml:trace contextRef="#ctx0" brushRef="#br0" timeOffset="95016.1161">21665 11783 6481,'0'0'1352,"0"0"-616,0 0-352,0 0 681,0 0-41,0 0-120,0 0-368,64-73-72,-57 56 72,-3 2 73,4 1-105,-3 5-88,-1 0 24,0 2 0,-4 4-88,0-3-144,0 2 104,3 1 200,-3 3-144,0-2-104,0 2-88,0 0-48,0 0 40,0 0-160,0 0 56,0 0-40,0 0-16,0 0-16,0 0 8,0 0-104,-11 0 8,-6 12 16,-7 5 80,-11 11 0,-5 6 0,-12 10 0,-4 4 0,-4 9 8,-3 4-8,-5 2 56,-3 0-56,6 4 56,-3-6-56,9-1-56,3-5 48,8-5-24,4-6 32,4 4 0,1-6 0,3 1 0,-4 3-8,4-5 8,0-7 0,8-2 0,4-10 16,5-6-16,6-10 8,6 1 56,3-3-64,-4-1-24,3-1-104,1 1-160,0 1-280,1-4-408,-1 3-576,4-3-817,0 0-2808</inkml:trace>
  <inkml:trace contextRef="#ctx0" brushRef="#br0" timeOffset="96747.3143">22638 11471 7345,'0'0'2017,"0"0"-1297,0 0-376,0 0 784,0 0 432,0 0-415,0 0-201,0 0-200,0 0 216,0 0-40,0 0-256,0 0-367,0 0-121,0 0-72,0 0-56,0 0-48,0 0 16,0 0-16,0 0 8,0 0 32,0 0-40,0 0-8,0 0 8,0 0-8,0 0 0,0 0 16,0 0-8,0 3 8,0-3-8,0 0 0,0 4 0,0 3-24,4-5 24,7 4 0,-2 3 8,-1 1 32,7 4-40,1 0 0,0 6-8,8-1 8,4 6 0,0 4 0,8 0 0,-1 5 8,2-2-8,3 0 0,-5 2-8,-3 2 8,4-1 0,-4 3 8,-1 0-8,1 0 8,0 2 0,1 6-8,-1-5 0,4 0 0,-5-3 0,1 0 0,0-2 8,-4-8 40,0 4-48,0-7 0,0 0-56,4 1 40,-4-4 8,-1-3 8,1-3-8,-8-3-8,-4-3 8,-4-5 0,-8-1 8,-4-1 0,4-3 0,-4 0-8,0 0 8,0 3-8,4 0 0,-1 4 0,6-1-56,-5 1 64,4-2 0,-1 2 0,2 0 0,-5-1 0,0-3 0,4 1-8,-1 1 8,2-1 0,-1 2-8,3-2 8,6 5 0,-6-3 0,2 1-40,-2-2 32,-3 2 8,-4-4-8,5-3 0,-9 4 8,0-4-8,0 0 8,0 0-8,0 0 8,0 0 0,0 0 8,3 0-8,-3 3 0,0-3 0,0 0 0,0 0 8,0 0-16,0 0 16,0 0-8,0 0 0,0 0 8,4 0 0,-4 0-8,0 0 8,0 0 72,0 0 8,4 0 24,-4 0 24,0 0-128,4 0 104,-4 0-104,4 0-8,1 0-40,-5-7-536,0-5-2081,0-1-3672</inkml:trace>
  <inkml:trace contextRef="#ctx0" brushRef="#br0" timeOffset="103161.457">6892 12579 5433,'0'0'1200,"0"0"-1200,-4-6-288,4 6-888,0 0 816,0 0 344,0 0 16,0 0 48,0 0 40,0 0 144,0 0 384,4 0-144,-4 0-256,0 0 120,0 0 488,0 0 32,0 0-24,0 0-151,0 0-201,0 0-232,0 0-72,0 0-32,0 0-16,0 0 40,0 0 88,0 0 16,4 0 48,-4 0-16,0 0 48,3 0-16,1 0-88,9 0 32,-2 0-104,6 0-40,7 3-15,-1-3-17,9 3-32,5 0-64,-2-3 16,9 0 48,4 0-72,-5 0 8,9 0 64,-4 0-72,4 0 0,4 0 0,0 0-16,7-3 16,-3 0 0,8 0 0,-4-1 16,-5-1-16,5-2 0,-8 0-16,4 2 16,-8 1-8,-5 1 8,-6 0 0,-2 0 0,-3 3 8,-4 0-8,0 0 0,-4 0-16,-4 0 16,4 3 0,4 0 0,-4-3 8,0 0-8,3 0 8,-3 0-8,-3 0 0,-2 0 16,-3 0-8,-9 0-8,6 0 16,-6 0-16,6 0 128,-2 0-112,9 0 56,1 0-32,-1 0-32,8 0 64,-4-3-64,7-4 0,-3 4 0,0-4-8,-4 5 0,0-1 0,-4-1 8,-1 1 0,-3-3 0,1 6-8,-2-3 8,-3-1-8,5 1 0,-6 0 0,-2 0 0,2 3 80,-3-4-72,0 4-8,-4 0 64,0 0-64,4 0 0,-4 0 16,3 0-16,2 0 0,2 0 8,2 0-8,3 0 0,-4 0 0,4 0 0,-1-3 0,1 3 0,1-2 16,2 2-16,-3-3 0,4 3 0,4-4 0,-4 4 8,-1-3 8,5 0-16,-3 3 0,-1-4 0,0 4-40,-5-3 40,1 3 0,1-3 8,-2 0 24,1 3-32,4 0 0,4 0 0,4 0 0,0 0-16,4 0 16,-1 0-112,1 0-88,-8 0-32,-4 0 104,0 0 16,-8 0 104,4 0 8,-5 0 0,-2 0-8,2 0 8,-2 0 0,-1 0 8,-5 0-8,2 0 8,-5 0-8,0-3 0,-1 3 0,-3 0 24,0 0-24,0 0 56,0 0 40,0 0 56,0 0 96,0 0-72,0 0 80,0 0-72,0 0-112,0 0 8,0 0-80,0 0 0,0 0-8,0 0-272,0 0-248,4 0-144,-4 0-873,0-3-1383</inkml:trace>
  <inkml:trace contextRef="#ctx0" brushRef="#br0" timeOffset="106915.5287">4819 13358 928,'0'0'1728,"0"0"-1256,0 0-272,0 0 88,12-11 552,-12 11-87,0 0-513,0 0-168,0 0-64,4 0-8,-4 0 8,0 0 168,0 0 368,0 0-24,0 0-104,0 0-96,0 0-64,0-3-152,0 3 72,0 0 112,3 0-120,-3 0-48,0 0-48,0 0 136,0 0 297,0 0-65,0 0-128,0 0-112,0 0 24,0 0-8,0 0-40,0 0 56,0 0 56,0 0 64,0 0-96,0 0-96,0 0-88,0 0-64,5 0 64,3 0-16,0-3 72,-1 3-24,6 0-8,-1 0-48,0-3-48,3 3 56,2 0-56,-2 0 8,6 0-8,-2 0 56,5-4-56,8 4 0,0-3 0,3 3 128,10-2-72,-2 2 24,5-3-40,1 3-32,-2 0-8,1 0 0,-4 0 0,0 0 0,-1 0 0,6 0 0,-10-4 8,9 1 0,0 0-8,0-1 0,-1 4 0,5 0 0,1 0 0,-2 0 8,-7 0 0,-1 0-8,-2 0 16,-1 0-8,-5 0-8,1 0 0,8 4 8,0-4-8,0 0 32,7 0-16,5 0 136,-4 0-72,4-4-72,-8 4 88,0 0-88,-9 0 8,1 0 32,-3 0-48,-6 0 0,1 0 0,0 0 0,0 0 16,-4 4-8,8-1 0,-4-3 64,3 0-64,5 3 64,-4-3 25,4 0-89,-4 0 56,-4 0-64,-1 0 56,-3 0-56,-4 0 8,-3 4-16,2-4 8,1 0 0,-4 0 0,4 0 0,0 0 0,0 0 8,4 0-8,0 0 48,-4 0-48,0 0 8,-5-4 40,-6 4-48,-6 0 0,-3 0 0,0 0 0,-4 0 288,0 0 272,0 0-120,0 0-8,0 0-224,0 0-88,0 0-64,0-3-56,0 3-8,4-3-408,5-7-776,-2 1-1385,-3-1-5785</inkml:trace>
  <inkml:trace contextRef="#ctx0" brushRef="#br0" timeOffset="108940.3091">4365 14217 3592,'0'0'1929,"0"0"-1369,0 0-560,0 0-8,0 0 8,0 0 392,0 0-80,15 0-72,-15 0 72,0 0 160,0 0-40,0 0-120,0 0-184,4 0-64,1 0 40,-5 0 0,4 0 168,-4 0 201,4-3-41,-1 3-8,1-2-96,0 2-8,0 0 168,-4 0-32,0 0 0,0 0-96,4-4-184,-4 4-48,5 0-80,2 0 8,5-3 16,4-1-64,8 4 56,3 0 0,6-3-64,7 3 16,-1 0-16,10 0 0,2 0 8,5-3-8,20-4 8,19 2 104,29-2 56,7-3 17,-2 1-49,-34 6-16,-31 3-16,-17 0-104,-3 0 0,0 0 0,0 0 0,3 0 0,-15 0-8,-4 0 0,-11 0 8,-6 0 120,2 0 256,-9 0 112,0 0-120,-4 0-104,0 0-104,0 0-64,0 0-24,0 0-64,0 0 120,0 0-56,0 0-16,0 0-48,0 0-8,0 0-264,0 0-384,0-3-600,0-4-633,0 4-3000</inkml:trace>
  <inkml:trace contextRef="#ctx0" brushRef="#br0" timeOffset="116817.3119">23347 10871 5697,'0'0'2048,"0"0"-984,0 0-407,0-16 143,0 12-48,0 2-32,-4 2-256,4 0-272,0 0-128,0 0-16,0 0 48,0-3 208,-4 3-192,0 0 16,-4 0 0,0 0-8,-4 0 88,-4 5 48,-3 5 17,-2 3 167,-3 3-136,5 3 64,-1 0-168,-4 0-48,8 3 8,0 1-56,-1 3-96,2-5 0,3 4 0,0-2 0,4 0 40,0-2-48,0-1 0,4-6-8,0 0 8,0-4 0,4-2 0,0-1 0,0 0 56,0-4-56,0 0-96,4 0-64,0 0 56,8 0 96,-8 1 8,4-4 0,0 3 0,0-3 8,0 0 8,4 0 0,-5-3 32,6-7-40,-2-3 48,2 0 64,-1-2 32,-1-1-48,-2 0-88,2 0 80,-3-3 16,1 3-16,-5 0-88,3 0 0,-3 0 120,0 4-120,0-3 216,1 1 112,-5-1 136,4 5-216,0-3-128,-1 4-56,-3-1-8,0 3-56,4 2 48,-4 2 48,0 3-40,0-4 8,4-2-72,-4 3 104,0-1-40,4-2-56,-4 3 137,4 0-137,-4-1 40,0 1 32,0 3-24,5-2 64,-5 2 72,0-4-24,0 4 16,0 0-64,0 0 0,0 0 24,0 0-136,0 0 104,0 0-64,0 0-48,0 0 144,0 0-88,0 0 0,0 0-56,0 0 0,0 0 0,0 0 0,0 0-64,4 4 48,3 8-8,1 4 24,1 2 56,2 8-56,1 0-8,-4 2 0,4-3 8,0 5-8,4-3 8,-1-4 0,2 2 0,3-9-8,3 0 8,5-7-64,4-2-40,9-7-16,2 0-72,5 0-24,-4-4-56,0-4 0,-4-2 144,-12 3-112,-4-2 31,-9-1-23,-11 8-40,0-5 88,-4 5-464,0-5-360,-8 0-472,-7 1-481,-2-1-983</inkml:trace>
  <inkml:trace contextRef="#ctx0" brushRef="#br0" timeOffset="121280.4646">22123 11192 5217,'0'0'1976,"0"0"-1088,0 0-480,0 0-104,0 0 425,0 0-233,0 0-336,0 0-96,0 0 72,0 0 168,0 0-32,0 0-24,0 0-72,0 0 192,0 0 64,0 0-96,0 0-8,0 0-24,0 0-192,0 0 16,0 0-32,0 0 24,0 0 8,0 0 8,4 0-40,4 0 41,0 0-89,8 2 8,1-2-16,2 0-32,5 0-8,0 0 8,4 0-8,4 0 48,4 0-48,-1 0-8,1-2 8,0 2-8,-8-3 8,0 3 0,-12 0 8,-4 0-8,-5-4 56,-2 4-56,-5 0 8,0 0 184,0 0-16,0 0-168,0 0 80,8 0-88,-4 0-96,3-3-160,1 3-201,-3-3-607,3 3-840,-8-3-1257</inkml:trace>
  <inkml:trace contextRef="#ctx0" brushRef="#br0" timeOffset="122228.6416">22430 10887 3472,'0'0'1481,"0"0"-361,0 0-88,0 0 72,0 0-120,0 0-335,0 0-105,-11-19-168,11 16-32,0-1-40,-5 1-96,5-4 16,0 5-72,-4-5 56,0 4-72,0-3 8,-3 3 64,3-3 0,-1 1 48,5 3-56,-4 2-128,4-3 56,0 3-64,0 0-56,0 0 0,0 0 56,0 0 0,0 0 8,0 0 24,0 0 33,0 0 23,0 0-96,0 0-56,0 0-72,0 0 24,0 10 40,0 2 16,0 1 0,-8 9 0,4 0 0,-3 7 48,-2 3-48,1 3 120,1-1-56,-6 7 0,9-2-24,-7 2 0,3 0-48,-1-3 8,1 4 8,5-1-16,-1 0 56,0 4-56,0-7 0,-5-3-8,5-3 8,-3-7 0,-1 0 8,4-9-8,-4-3 16,0-7-16,8 1 8,-4-1 0,4-6-8,0 3 16,0-3-16,0 0 8,0 0-8,0 0-216,0 0-345,0-6-559,4-4-2761</inkml:trace>
  <inkml:trace contextRef="#ctx0" brushRef="#br0" timeOffset="122867.2464">22111 11197 4977,'0'0'1600,"0"0"-952,0 0-360,0 0 400,0 0-40,0 0 41,-4 0-249,4 4 104,0-4-48,0 0-8,0 0-24,0 0-104,0 0 40,13 3 40,2-3-208,13 3-152,0-3-16,12 4-64,4-4 8,3 0-16,5 0-48,0 0-32,0-4-32,-8-2 48,-5 2 72,-7-4 0,-8 4-16,-12-2 0,1 3 16,-13-1 16,0 4 232,0 0-72,0 0-96,0 0-80,0 0-480,0-3-648,0 3-584,-4 0-1113</inkml:trace>
  <inkml:trace contextRef="#ctx0" brushRef="#br0" timeOffset="123491.3898">22335 10918 1424,'0'0'4409,"0"0"-2977,0 0-400,0 0-40,0 0-39,0-3-225,0 3-344,0 0-248,0 0-136,0 7 0,0 6 0,0 2 8,0 11-8,0 5 8,0 10 8,-13 4 48,2 4-56,3 1 0,-5-3 40,6 0-48,-5-3-8,3 2 0,2-5 8,-1 3 8,0-3-8,0-3 0,4-2 40,0-4-40,0-7 0,4-8-16,0-5-32,0-3 48,0-7 16,0-2 88,0 0-48,0 0-48,4 0 40,4 0-48,4 0-80,3-11-464,-2-1-1240,-5-2-2569</inkml:trace>
  <inkml:trace contextRef="#ctx0" brushRef="#br0" timeOffset="126008.648">23383 10935 1344,'0'0'6737,"0"0"-5216,0 0-945,0 0-264,0 0 72,0 0-88,0 0-296,0 0-128,0 0-128,0 0 104,0 0 152,0 0 8,0 0 288,0 0 256,0 0 192,0-4-160,0 1-248,0-3-80,0 6-80,0-4-56,0 1-8,0 0-32,0 3-8,0 0 49,0-3-121,-4 3 8,4-3 0,0-1 40,-4 1 80,4 3 0,0 0 24,0-2-40,-4 2-112,0 0-8,0 0-56,-8 0 16,0 0 40,0 0-64,-4 0 64,0 0 8,0 0-8,0 2 16,4 5-16,1-1 8,-2-3-8,6 4-40,3-1 48,0 1 0,-5 1 0,5 3 0,-3-2 0,-1 4 0,-1 0 8,1-4 0,1 7 0,-5-3 32,0 2-32,4-2-16,4 0 8,-5-3 0,5-1 0,1 4-16,-1-1 16,0-2 8,4 3-8,0-1 0,0-3 8,-4 4 0,4 0 0,0-1 8,0 1 32,0 3-48,0 0 0,0-3 0,0 0 0,0-1-8,0-3 0,0-2 0,0 0 8,0-1 0,0-3 72,0 3 80,4-3 80,0 1-32,3-1 0,2 0-32,-1-1 8,-4 3 0,0-5-40,3 2 8,-2-2-120,-1 0 152,4 0 80,-1 0-112,6 0 8,-5 0 0,3-2-104,2-5 64,-2 1-96,1-1-16,1-2 64,-6-1-64,5-2 112,0-4-56,0 0 0,0-3 16,0 0-64,0-1 64,0 2-64,-4-2 0,0 6-8,4-6 0,-4 1 0,-4-1 0,3 5-40,-2-5 40,-1 4 56,0-2-56,0 2 0,-4 3-8,4-3 0,-4 7 8,0-4 16,0 4 0,4 2 24,-4-2-32,0 5-16,0 1 8,0 0 0,0 3 0,0-3 0,0 3-8,0-3-40,0-1 40,0 1 0,0-3 16,0 0 0,0 2 104,0 1-40,0 0 32,0 3-40,0 0 16,0 0-72,0 0 0,0 0-8,0 0 8,0 0 0,0 0 0,0 0 0,0 0 8,0 0 120,0 0 8,0 0-24,0 0-15,0 0 15,0 0-24,0 0-88,0 0 0,0 0-8,0 0 8,0 0-8,0 0 0,0 0-56,0 6 48,0 8 0,0-5 16,0 7-8,0-3 8,0 6 0,-4-4 48,0 5-48,4-2 0,-4 2-8,0-1 8,4-1 32,0 5-32,0-7-8,0 3 8,0 1 0,0-6-8,0 2 0,0 1-40,0-9 40,0 6 8,0-8 40,8 3-8,-4-2-40,3-1 0,2-2 0,-1 1-8,7 2 8,-2-1 16,6 1-8,-2 0-8,-2-5-72,1 2 72,1-1-64,-2-3-32,-3 2 96,0-2 0,0 0 0,4 0 0,-4 0-40,8 0 40,-1 0-128,2-2-185,3-5-87,4 5-40,0-8 120,-4 3 64,-1 1 112,-3-3 80,-3-1-24,-6 0 80,-3 1 0,0-1-136,-8 0-128,0-2-496,0 2-288,-4-2-241,-4 3-583,-3 0-985</inkml:trace>
  <inkml:trace contextRef="#ctx0" brushRef="#br0" timeOffset="128120.8569">23311 10909 80,'0'0'4256,"0"0"-3079,0 0-265,0 0 96,0 0 32,0 0 1,24-16-201,-20 13-232,0 3 8,-4-3-8,4 3 80,-4 0-24,0 0-95,0-4 39,0 4 40,0 0-48,0 0-40,0 0-24,0 0-224,0 0-152,0 0-160,0 0 0,0 0-8,0 0-72,0 0 0,0 0-112,-4 0-56,0 0 112,-4 0 136,0 0 16,-4 0 0,1 7-16,-2 2 0,2 1 0,-6-1 0,2 4 0,-2-1 0,2 5 0,-2-1 0,2 0 0,-1-1 0,4 5-16,3-1-88,2-4 56,3 4-8,0-3 56,0 0 0,-5 0-16,9 0 16,-7 0-8,7 0-40,-4-3 48,0-1 0,0-2 0,4-4 8,0 7-8,0-7 8,-4 4-8,4-1-8,-4 4 0,4-4 0,0 3 8,0 2 0,0-4-8,0-5 8,0 2-8,0-2 8,0 2 48,0-3-40,0-1-8,4 3 8,0-2-8,0-1 48,0 0-48,0 1 0,3-1 0,2-3-48,3 0 48,0 0-8,-4 0-40,3-3 48,2-7 0,-1-3 0,-1 2 0,2-1 0,2 0 0,2-1 0,-6-3 0,2 0 8,2 3-8,-2 1 0,-2-1 8,5 4-8,-4-4 8,0 1 0,0-1-8,-4-3 8,0 0-8,4-3 0,-4-1-8,4 2-64,-5-1 72,2 3-8,-1 3 0,-4 1 8,-1-1 8,1 3 0,-4 1 64,0 3-72,5-7-16,-5 3 16,4 4 0,-4-4-8,0 3 16,0-1 48,4 4-56,-4-2-16,0 3 16,0-1 0,0 1 8,0 0-8,0 3 0,0 0 0,0 0 112,0 0-104,0 0-8,0 0 8,0 0 8,0 0 32,0 0 40,0 0 8,0 0 32,0 0-80,0 0-48,0 0 0,0 0-128,0 0 120,0 10-48,0 3 56,0-1 8,0 7-8,-4-3 40,0 0-40,-1 4 0,1-6-8,4 2 16,-3 0-8,3-2 56,0-2 0,0-2 16,0 2-64,0 1 40,0-1-32,0 2-8,0-5 72,3 3-72,1-2-8,1-3 8,-1-2 8,0 2-8,0-1 72,0 1-72,-1-1-8,1 0 0,0-2 0,1 5 0,-1-2 0,4-1 0,3 3 8,-2-2 64,2 0-64,1-1 32,0 2-32,0-4 0,-4 3-8,4-4-8,0 0 8,-3 0-8,-2 1 8,5-2 8,0-2 0,4 0 72,4 0-72,4-2 0,3-8 64,1 0-72,0 1-16,-4 0 0,4 2-112,-7-3 64,2 4 0,-3 0 56,0-4 0,0 4 0,-4-4 0,-1 1 8,-2-1 0,-1 3 0,0 2 0,-8-2 8,0 4 48,0 0-56,-4-1 0,4 4-16,-4 0-56,0 0-328,0 0-384,0-3-744,-4 3-737,0 0-2776</inkml:trace>
  <inkml:trace contextRef="#ctx0" brushRef="#br0" timeOffset="133239.8674">16801 5026 7361,'0'0'1192,"5"0"-343,-5 0-633,0 0-152,0 0 80,0 0 488,0 0-168,0 0-128,0 0-16,0 0 208,0 0-8,0 0-80,0 0-160,0 0-56,0 0-56,0 0 16,0 0-88,0 0 17,0 0-97,0 0 40,0 0-56,0 0 8,4 0 40,3 0-48,5 0 8,8 0 112,8 0-120,4-4 16,8 2-8,4-5-8,0 1 40,4-1-32,-5 4-8,-7-3 0,-4 3-8,-12 0 0,-7-1 8,-6 4-8,-7 0 8,0 0-48,0 0-40,0 0-281,0 0-295,0 0-256,0 0-472,-7 13 96,-2 0-617,-3-3-2664</inkml:trace>
  <inkml:trace contextRef="#ctx0" brushRef="#br0" timeOffset="133667.6068">16985 5131 4592,'0'0'1017,"0"0"-265,0 0-240,0 0 504,0 0-32,0 0-103,0 0-161,-72 0-48,72 0 48,0 0-152,0 0-312,0 0-80,0 0 160,4 0-176,0 0 32,4 0-40,12 0-88,4-4-48,8 1-8,7-3-8,6-1 40,7-2-40,8-1 0,-1-3 48,-4 1-48,-3 3 0,-12 0 0,-16-2 0,-4 5 16,-16 3-8,0 0 48,-4-1 25,0 4-65,0 0 40,0 0-56,0 0-273,0 0-567,8 0-760,1 7-168,-2-1-265</inkml:trace>
  <inkml:trace contextRef="#ctx0" brushRef="#br0" timeOffset="134771.3693">18719 4981 4352,'0'0'1593,"0"0"-833,0 0-456,0 0 112,0 0 560,0 0-152,0 0-327,0 4-169,0-4-96,0 0 152,0 0-24,0 0-16,0 0 32,0 0-40,0 0 56,0 0-32,4 0-40,-4 0-64,4 0-16,0 0-152,7 3-32,6-3-48,3 0 56,3 0-56,5 0 0,4 0 16,5 0-16,-5 0-8,-1 0 0,-3 0 0,-8 0 0,-4-3 8,-8-1-8,0 4 8,-8-3-8,0 3 0,0 0 0,3 0-280,-3 0-728,0 0-672,0 7 176,0 2-937</inkml:trace>
  <inkml:trace contextRef="#ctx0" brushRef="#br0" timeOffset="135385.9982">18583 5184 7177,'0'0'1160,"0"0"-800,0 0-280,0 0 336,0 0 345,0 0-225,-4 0-208,8 0-264,0 0 8,0 0 128,-4 0 392,0-2 32,0 2-144,0-3-152,0-1-32,0 4-56,0-3 105,5 3-97,-1 0-168,3-4-64,1 2-16,8-2 8,4 4 40,4-3-40,12-3 0,0-1 16,15 2-16,2-2 0,6 0-8,-3-6 0,0 8 8,-16-5-8,-8 3 8,-21 1 0,-2 6-8,-5-3 120,-4-1 136,0 4 48,0-2-160,0-2-136,0 4-8,0 0 0,0 0-304,0 0-184,0 0-40,0 0-49,0 0-119,4 0-224,-4 0-528,0 4-649,-4-2-7,-9 2-601</inkml:trace>
  <inkml:trace contextRef="#ctx0" brushRef="#br0" timeOffset="138494.2351">29988 10817 6649,'0'0'1776,"0"0"-1152,0 0-295,0 0 207,0 0 192,0 0-48,0 0 8,16-12-56,-8 5-136,-4 3 40,0 2-55,0-1-9,-4-1-168,4 1-64,-4-1 136,0 2-96,0 2-8,0-3-48,0-1-112,0 4-24,-4-2-88,-4 2-8,-4 0-48,-8 0-64,-8 0 112,-3 6 0,-5 10 8,-1 0 8,5-2 0,4 6-8,1-1-8,7 0 0,0 3 0,4-6 0,4 4-8,4-8 8,4 4 0,0 0 8,1-3-8,3-4 0,0 1 0,0 0 8,0-8 16,0 5 64,3-7-80,9 0 8,4 0-8,4 0 8,8-12 56,0-5-48,3-5-16,-3-3 16,4-4-16,-4-3 8,0-3 40,0-4 0,-4 2 8,-4 2 24,0 6-72,-4-3 0,0 4-8,-4 3 8,-4-1-16,0 1 8,-4 6-8,-1 0-40,1 3 48,1 3-8,-5-2 8,4 2 0,-4-3-8,0 4 8,0-5-8,0 7-72,0 1 40,0 4 40,-4 1 40,4 1-40,0 3-16,-5 0-56,1-4 72,1 4 0,-1-3-32,-4 0 24,0 0 8,-4-1 0,0 1 8,3 1-8,2-2 64,3 4-56,0 0 64,0-3 0,0 3-64,4 0-8,0 0 72,0 0 0,0 0 96,0 0 64,0 0 56,0 0 40,0 0-72,0 0-16,0 0-24,0 0-56,0 0-15,0 0 31,0 0-80,0 0-88,0 0-8,0 0-48,-4 3 48,0 6 0,-4 4 0,0 3 0,-3 3 0,2 3-8,-3 7 8,5 0 0,-6 2 40,5-2-32,5 0-8,-5-4 0,3-3 0,1 4 0,-4-4 0,5 0 8,-5 0 32,3 1-40,-3 2 0,4-4 0,1 2 0,-1 0 0,0-5 8,4 5-8,0-7 16,0 2-16,0-1 16,0-2-16,0 2 0,4-5 0,0 5 0,-1-3 56,1 2-48,0-3 0,0-3-8,1-3 0,-1-2 0,0 2 40,3-4-40,6 0 8,2-3-8,6 0-72,3 0-473,15-9-1031,-3 0-792,-4-8-2329</inkml:trace>
  <inkml:trace contextRef="#ctx0" brushRef="#br0" timeOffset="139157.3627">30398 10982 8145,'0'0'2873,"0"0"-1817,0 0-32,0 0-39,0 0 103,0 0-112,0 0-168,5-44-224,-14 41-288,6-1-56,-5 1-72,4 0-56,-5 0-24,2 3-88,-5 0 48,-1 0 0,-2 3 96,-1 3-23,0 3 7,0 1-120,0 0 56,4 2-16,0 1 32,5 0-32,-6 3 56,5-3-104,1 2 48,-1 2-48,3-5 0,1 0 0,4 1 8,-4-4-8,4 5 48,0-5-48,0 0-56,0-2 48,0 0-80,8-2 32,1-1 40,-2-1-56,5 3 64,4-3-232,-4 1-1,4-4 81,0 0 40,0 0 104,4 0-88,-4-7 40,0 1 64,4-6 0,-4-4 8,-1-4 64,2 1 128,-2-3 177,-2-4-129,-2-1 48,-3 4-48,1-3-136,-5 8-32,0-1-72,-4 2-8,0 1-240,0 1-400,-12 5-649,-16 4-807,0 6-577,0 0-2120</inkml:trace>
  <inkml:trace contextRef="#ctx0" brushRef="#br0" timeOffset="145012.1203">26149 7985 7681,'0'0'2225,"0"0"-1577,0 0-384,0 0 592,0 0 288,0 0-344,0 0-215,0 0-441,0 0 80,0 4 168,0-4-120,0 0 8,0 0-32,0 0 104,0 0 128,0 0-104,0 0-152,0 0 24,0 0-80,0 0-16,9 0-144,6 0 112,9 0 32,12 0-104,12 0 8,3 0-48,5-4-8,8-3 8,-4 1-8,0-4 8,-12 5-8,-9-2 8,-15 4 40,-7-1 16,-9 1 256,-5 3 161,-3-3-89,0 3-160,0 0-232,0 0-96,0 0-328,0 0-465,0 0-823,0 0-736,4 0-3434</inkml:trace>
  <inkml:trace contextRef="#ctx0" brushRef="#br0" timeOffset="147745.8963">26783 7614 8873,'0'0'1441,"0"0"-953,0 0 168,0 0 424,0-10-368,0 3-368,0 5-216,0-5-48,4 4 0,1-4 0,-5 1-64,0 4 89,0-5 95,0-3 16,0 4-104,0-1-112,-5 0 0,1 2 80,0 1-72,0 1-8,0 1 0,-3-2-88,-2 1 8,-3 3-24,-4 0 40,-3-4 56,-6 2-80,1 2 88,0-4 0,-3 1 0,-1-1 0,0 4 0,0 0 0,0 0 48,8 0-48,-4 0 0,5 4 0,2 5 0,-2 2 0,-1-2-48,-4-1 48,-4 6 40,-4-4-40,0 0 0,4 2 0,-4-3 0,4 4 16,0-3-16,0-1 0,5 4 80,-1 3-64,4-1 40,-1 4 16,6 1-72,-5 2 0,4-1 0,-4-1 0,8-1 8,-4 3 0,4-5 0,-4 1 0,8-2-8,-3 2 0,2 2-8,1-1 0,4 0 8,1 4-8,3-1-64,-4-1 72,4-1 56,0 6 0,0-8 88,0 1-56,4 1 0,3-2 40,1-2 184,1 4-72,2-5-80,6 5 8,-2-4-112,5 2 16,4 1 32,3-3 32,1 3-16,4 1-120,-4-8 88,4 5 72,-4-9-16,0 5-16,0-3 24,-8-4-32,4 3 8,-4-2-8,0-4 0,-5-1 8,10-2 16,-5 0 0,4 0-8,4 0-72,-1 0-16,1-2-40,4-4-8,4-3 56,-4 2-48,0-3 40,0 3-8,-4-2-40,4 1 0,-4-3 0,0-2 0,-5 1 40,1-4 32,0 0 32,0 0 41,0-3-57,3 1-24,-3-5-64,4 0 48,0-2-40,0 0 8,4-4-16,-4 1 80,0-7-72,-4 3-8,0-2 72,-8-5 72,0 0 8,-4-4 24,-4 2 16,-1-5-80,-7 5-56,0 0 32,0 3-88,-7 6 0,-17 5 0,-4 0-200,-12 8-120,-7 7-288,-13 8-705,-4 4-655,-32 20 135,17 2-535,2 6-3201</inkml:trace>
  <inkml:trace contextRef="#ctx0" brushRef="#br0" timeOffset="149622.486">22917 10118 2664,'0'0'1008,"0"0"-768,0 0-120,0 0 480,0 0 505,0 0-281,0 0-136,0 0-40,-25 7 48,25-7 193,0 0-321,0 0-312,0 0-72,0 0-16,0 3-16,0-3-144,0 0 104,-3 0 112,3 0 120,0 3 88,-4-3-152,4 4-96,0-4 128,0 0 32,0 0 0,0 0 88,0 0 129,0 0-33,0 0-176,7 0 224,6 0-184,2 0-200,10-7-8,6-3-72,5 1 184,8-4 56,-4 1-120,3-4-16,6-4 8,-2 1-8,-3 1-88,4-5-128,0 0 0,-5-2 0,9 0 0,-3 0 0,2-1 0,1 4 0,0-3-8,-5 2-8,2-2-32,-6-1 48,1 5 0,-4-4 0,4-2 0,0 6 0,-5-6 8,2 3 0,2-1-8,2-1 48,-2 1-48,5-4 0,3 4 8,-2-3 0,7-1-8,-5 3 0,1 1-8,-4-1 0,-1 4 8,-2-7 0,-2 4 0,2-3 0,-2 1-8,1-1 8,0 3-64,-1 3 56,2 0-48,-2-1 56,-2 1 0,-2 3 0,-3-4-8,3 5 8,-2-5-8,3 5 0,-5-5-48,1 1 40,5 0 8,-10 0-40,5 3 48,4-7-8,-1 7 0,6-3 0,3 0 0,-5 3-32,9-3 32,-4 6 8,-4-4-8,-4 5-16,-1-5 16,-7 5 0,0-7 0,0 2 8,-4-2-8,0 0 0,-4 3 8,0-4-72,0 5-48,-5-2 16,5 1 0,0 0 104,-3 1-8,2-6-48,-3 3 56,4-1 0,0 3 8,-4 3-8,0 3 0,-5 7 8,-6-1-8,-1 4 0,-4 0 0,0 3 0,-4-3 88,3 3 160,1-6-48,1-1-32,3 0-64,0 2-56,-5 1-32,-3 1-16,4 3-264,-4 0-888,0 0-1160,0 0-3722</inkml:trace>
  <inkml:trace contextRef="#ctx0" brushRef="#br0" timeOffset="151497.4548">26891 8280 8193,'0'0'1553,"0"0"-1345,0 0-160,0 0-32,0 0 632,0 0-176,-8-3-320,8 3-32,0 0 456,0 0 184,0 0 8,0 0-207,0 0-257,0 0 56,0 0 8,0 0-216,0 0-64,0 0-88,0 0-56,0 3 56,0 3 0,0 4 0,4 0 104,8 2-40,0 5 88,7 1 0,2 5-144,-2-2 72,9 6-72,0-2 8,9 3-16,-2 1 0,5-1 16,3 4 32,9 3-40,1-4 0,3 4-8,0-3 16,-2 3-16,2-6 0,-3-1 0,-6-3 8,1-2 0,-5 2 0,-2-3-8,6 4 24,-6-3-24,-2-2 8,-3 1 0,0 1 0,0-5 0,-4 2 0,0-1-8,4 0 48,-4 1-32,3-2-16,-7 1 48,4 0-48,-4-3 8,0 1-8,0 0 8,0 3-8,0-1 0,0 0 0,4 3 0,4 1 0,-1 2 16,1 0-16,4 1 0,-4 3 0,-4-4 0,4 0 0,-4-2 64,-1-4-64,-3 0 0,4-4 0,-4 1 8,8 0-8,-4 3 0,0-6 0,-4 3 8,0 0 0,-8 0-16,-1-4 8,1 1 0,1-4-8,-2 5 16,1-5-8,1 0 8,2 1-8,-3-1 0,-4 0 0,4 1-8,-8-3 8,0 2 8,-1-6-8,-6 0 8,3 1-8,0-1 0,-1 1 0,2-1 0,3 2 0,-1 2 0,2-1 0,2 4-8,2 0 8,-2-2-8,-2-1 8,2 6-8,1-4 8,-4-2-72,4 3 72,0-1 0,0 0 0,0 2 16,4-2-16,0 3-56,-4 1 48,0-4 8,-1 1 0,-2-4-72,-1 4 56,-1-4 16,-2 1-16,-1-2 8,-5 2 0,5 0-48,-4-4 48,5 3 8,-5 0-8,3-3 0,5 4 0,-3 0 0,2 2 8,6-4 0,-6 6 0,6-5-8,-6 1-56,-3-2 64,4 5-72,0-3 16,-1 2-8,2-3 56,-1 4-120,0-3-96,4 2 72,-9-3 48,6 1 96,-9-4 8,3 1 0,-7-4 0,4 2 8,-4-2-8,4 3-32,1 1 32,-1-1 0,0-3 0,-4 5 48,7-1-48,-3-4 8,0 3 96,0 1 48,5-2 56,-5 2-80,-1-1 96,1-3-56,0 4-120,-4-4-40,4 0 152,1 0 8,-5 0 256,0 0-16,0 0-16,0 0-192,0 0-152,0 0-48,0 0-72,0 0-704,0 0-560,0-11-1313,0 2-4920</inkml:trace>
  <inkml:trace contextRef="#ctx0" brushRef="#br0" timeOffset="153714.3804">27684 7782 1632,'0'0'2304,"0"0"-1079,0 0-73,0 0 216,0 0 168,8-19-535,-4 9-265,-4 3 200,3-2 144,2 3-104,-1 0-223,0-1-353,0 4-40,0 0 120,0-1-24,-4 2 168,3 2-32,-3 0 0,0 0-192,0 0-151,0 0 47,0 0-32,0 0-80,0 0-72,0 0-64,0 0-40,0 0-8,0 0-48,0 0 0,0 0 0,0 6-72,0 7 120,0 2 0,0 5 16,0 5-8,0 0-8,0 4 0,0 2 8,-3-2-8,-1 3 0,0-3-8,-4-4 0,-1 3 0,2-5 8,-1 2 8,0-8 88,5-2-48,-2-6 48,1 1-88,0-7 80,4 4 8,0-7-96,0 0 120,0 0 24,0 0 152,0 0-24,0 0-72,0 0 80,0 0-160,0 0-16,0 0 112,0 0-72,0 0 24,13-10 24,-2-3-192,9-8 80,3-3-80,-2 2 0,3 0 0,-4 1 0,-1 1 0,2 1-8,-6 3-120,2 3 120,-6 3-88,2 5 24,-2-2 64,1 7-72,-3-3 64,6 3 8,-3 0-128,0 0 128,0 0-96,4 0-64,-4 6 64,-4 3-80,0 1 40,-4 3-16,0 0-8,-4 0 120,0 2-48,0 1 0,0 0 40,0-3-32,0 3 32,-4-1-40,-4 1-40,-1 0 120,2-4-32,-9 5-40,8-5 88,-8-3-16,5 1 8,-2 0 0,-2-3 8,2 3-8,2-5-32,-2-2 32,1 1 8,-3-1 16,2 0-16,-2-3 8,-1 0 0,0 0 88,0 0-8,-1 0 88,2-6-24,3-1-8,0 2 32,4-5-16,0 0 64,3 3 72,5-3-48,0 1-152,0-3-8,0 2-16,0 1 8,0 2-16,0 2-64,0-2 80,0 4-64,0 3 32,0 0-24,0 0-24,0 0-8,0 0-40,0 0-104,0 0-104,0 0-280,5 0-440,7-4-673,-1 4-2615,2-3-3890</inkml:trace>
  <inkml:trace contextRef="#ctx0" brushRef="#br0" timeOffset="161132.6124">17053 5940 4977,'0'0'744,"0"0"-696,0 0 16,0 0 304,0 0 1192,0 0-496,4 0-399,-4 0-281,4 0-48,-4 0 104,0 0-80,0 0-48,0 0 32,0 0 40,0 0 16,0 0-40,0 0-80,0 0-80,0 0-48,0 0 8,0 0 48,0 0-64,0 0 9,0 0-73,0 0 120,0 0-192,0 0 160,0 0-160,0 0 56,0 0 0,0 0 24,4 0-32,8-6 40,7-1-96,5-3 0,8 1-8,4 0 0,5 2 8,2-2-8,0 2-56,-2 2-48,-2 1-56,-11 1-16,-3 0 8,-6 3-121,-10 0-191,-6 0-256,-3 0-544,0 0 64,0 3-281,-12 7 17,-4-4-2401</inkml:trace>
  <inkml:trace contextRef="#ctx0" brushRef="#br0" timeOffset="161573.3366">17117 6099 3368,'0'0'1769,"0"0"-985,0 0-544,0 0 48,0 0 592,0 0 48,0 0-328,0 0-71,0 3-1,0-3 96,0 0 0,0 0 144,0 0-104,0 0-176,11 0-56,6 0-232,7 0-16,8-6-88,11-4-88,13 1 8,8-4 57,-1-1-65,5 2 32,-8 0-40,-16 2 0,-12 3-40,-13 2 40,-10 1 0,-5 4 0,-4 0-16,0 0-97,0 0-295,0 0 128,0 0-296,0 0-480,0 4-152,0 1 7,7 2-1023</inkml:trace>
  <inkml:trace contextRef="#ctx0" brushRef="#br0" timeOffset="166887.2237">23786 14077 7465,'0'0'2385,"0"0"-1505,0 0-680,0 0-72,0 0 840,0 0 96,0 0-336,0 0-311,0 0-249,0 0-8,0 0 144,0 0 72,0 0-104,0 0-48,0 0 88,0 0-8,0 0-64,0 0-8,0 0-64,0 0 80,0 0 40,0 0 32,0 0 88,0 0-112,4 0-111,-4 0-33,4 0-80,-1 0 16,5-2-80,5-5-8,2 3 48,9-1-48,4-2 0,0 1 0,0 0 0,8 2 8,-4-2-8,-4 3 0,0-1 0,0 2 0,-5-1 0,-7 3 0,1-4 0,-6 4 8,-3 0 0,0 0-8,0 0 0,-8 0-8,0 0 8,4 0-48,-4 0-192,0 0-569,0 0-535,0 0-728,0 0-1089,0 0-3240</inkml:trace>
  <inkml:trace contextRef="#ctx0" brushRef="#br0" timeOffset="168091.0115">23749 14229 1176,'0'0'5161,"0"0"-3937,0 0-520,0 0-112,0 0 417,0 0-233,0 0-224,5 0-152,-5 0-120,0 0 136,0 0-24,0 0-88,0 0-8,0 0-64,0 0 96,0 0-23,0 0-49,4 0 48,-4 0-40,0 0 80,4 0 88,-4 0 48,8 0-232,-1 0-40,2 0 88,6 0 104,2-3-80,2-2-128,5-2-16,0 5-104,4-5-24,0 3-40,8-2 0,-4 3 40,0-1-48,3 4-40,-3-3 40,-8 1 0,0 2 8,-4-3 0,-8 3-8,0 0 0,0 0 0,-8 0 0,4 0 0,-4 0 0,-4 0 0,4 0 8,-4 0-8,0 0-8,4 0-96,0 0-64,-4 0-152,0-4-128,0 4 64,0 0 136,0 0-16,0 0-80,0 0-224,0 0-248,0 0-241,0-3-303,0 0 72,0-1-1689</inkml:trace>
  <inkml:trace contextRef="#ctx0" brushRef="#br0" timeOffset="172676.15">15499 5242 2760,'0'0'2745,"0"0"-2049,0 0-376,0 0 56,-5-42 616,5 33-256,0 2 265,-4 2-345,4 1-48,-4-3-272,4 5 256,-4-2-120,-4 1 8,5-1-272,-6 2-200,-3-1 0,1-1-8,-6 4-8,2-3 8,-2 1 0,-3-1 0,5 3 16,-2-4-16,2 4 0,-2 0 0,2 0-40,2 0 40,-2 4 0,3 1-8,0 2 8,-3 2-8,-2 0-56,6 2 64,-10-3 8,1 5 0,1 0-8,-2-3 0,5 2 16,-3-2-16,6 2 0,-2-2 0,2 2-8,2 1 0,-1 3 0,-1 0-8,2 4 16,3-1 0,-4 3 0,0 0 8,4 0-8,-4-1 8,4 3-8,0-2 8,5-2-8,3-3 8,0 3-8,0-2 8,0 2 0,0-1 112,0 0-64,7 1-8,1-2 32,0 1-80,0-3 56,0 3-56,4-6 0,0 3 0,4 0 80,0-3-8,3-1-16,2 1 16,3-7 72,4 4-80,0-7 24,0 2 24,-1-1-64,1-4-23,-4 3 7,0-3-16,0 0-16,-9 0 8,2 0-8,-6 0 48,2 0-40,2 0 72,2 0-16,2 0-56,5 0 88,4-3-96,4-1 8,-4-1 40,0 2-40,0-4 48,-4 1-48,-1-1 0,1-2 48,1 0-48,-1-7 0,0 0 80,-5-3-80,1-1 40,0-1 16,-4-2-56,0 1 48,-4-3-8,-4-1 16,-1-2 8,2-5 104,-5 2 104,-4-4-136,4 1-88,-4 1 48,0-1-32,-4 2 48,-4 3 24,-12 3-72,0 1 104,-4 6-136,-3-3-32,-1 9-8,0 0 0,0 8-88,4 2-312,-1 3-552,-3 0-145,5 8-375,-5 18-256,4-4-993,4-3-3984</inkml:trace>
  <inkml:trace contextRef="#ctx0" brushRef="#br0" timeOffset="174438.118">18739 5207 6449,'0'0'1480,"0"0"-904,0 0-216,0 0 16,0 0 569,0 0 47,-40-64-440,36 59-192,0 1-32,0-3-144,-4 7-48,0 0-128,0-3-8,-4 3 8,-4 0-8,-4 0 0,-4 0 0,1 3 0,-9 8 0,-5-6 8,2 2 48,3 2 16,0 0-8,8-2 88,1 2 16,-1 1-16,7 3 0,2 0-64,-2 2-40,2 4 24,-5 6-72,-1 1 88,2 6-24,-1 3-56,-4-3 8,4 0-8,8-4 97,-4 0 7,4-2-48,4-4 8,4 4-64,0-4-8,4 0 96,0 3 40,0-2 64,8 2-72,4 1-48,4-4-8,-1 0-56,6 0-16,-1 0 72,-1 1-72,2-4 8,-5-1 24,-4-4-32,-1-2 0,2-3 0,-2 2 0,6-6 48,-2-1-32,5 1 40,5 2 48,2 0-104,1 2 0,4-3 0,4-3 0,-4 4 8,0-4-8,0 1 0,-4-4 8,-4 0-8,-5 0 16,-3 0 48,0 0-48,-4 0 56,0-7-72,0 0 72,4-2-32,4-4-32,-1-2-8,9 2 0,0-6 0,8 0 0,-4 0 0,0 0 0,-4 3 8,-4 0-8,-4 0 8,-1 4-8,-2-5 8,-6 5 136,2-4 112,-5 0-48,3-3-16,-2-3 8,-1-4 8,3-2-80,-2-8-80,-5 2 128,0-1-40,0 3 96,-4 0 8,0 7-88,0 0-32,-8 0-72,-5 2 152,2 0 0,-6 5-144,-2-2 9,-5 2-65,0 2-8,-4 0 8,-8 0-17,-4 6 9,1-2 8,-9 5-104,3 5-144,2 2-648,-5 0-752,0 5 112,-15 11-193,11 1-751,3-5-5162</inkml:trace>
  <inkml:trace contextRef="#ctx0" brushRef="#br0" timeOffset="178978.0902">30004 3905 5033,'0'0'1112,"0"0"-272,0 0 224,0 0 224,0 0-135,0 0-129,0 0-152,0 0-104,0 0-152,0 0-63,0 0-17,0 0-88,0 0-24,0 0-120,0 0-40,0 0-40,0 0-24,0 0 192,0 0-16,8 0-160,8 0-96,8 0-112,8-6-16,7-4 8,2 1 0,6-8 32,-2 8-24,2-3-8,-3 1 8,-4 2 0,-5 4-8,-3-2 8,-8 0-8,-3 7 0,-10-3 0,-3 3 8,-4 0-8,1 0-456,-2 0-744,-3 0-768,0 0-841,0 0-96,-8 3-3856</inkml:trace>
  <inkml:trace contextRef="#ctx0" brushRef="#br0" timeOffset="179567.7214">30291 3645 6433,'0'0'1832,"0"0"-599,0 0-209,0 0-64,0 0 32,0 0-248,0-4-232,0 4-240,0 0-111,0 0-137,0 0-24,0 0 88,0 4-88,4 11 0,4 12 88,-4 4-80,4 13 184,-4 7-136,4-1-48,-4 5 0,-4-5 8,0-5 48,0-7-64,0-6 0,-4-7 120,-4-9 184,4-3 136,-4-4 112,4-2-120,4-7-120,0 3-64,0-3-104,0 0-144,0 0 0,0 0-448,0 0-256,0-10-832,0-6-1609,0 3-7281</inkml:trace>
  <inkml:trace contextRef="#ctx0" brushRef="#br0" timeOffset="180572.6824">30813 3524 6121,'0'0'2216,"0"0"-687,0 0-649,-15-73-184,2 54 200,2 0-240,-6 2-392,2 2-16,-2 3 8,6 5-104,-9 0-144,-5 4 40,2 3-48,-10-2 8,-2 2 65,-1 0-73,-7 0 72,-2 0 72,-2 5-40,-1 9 176,0-2-48,-4 3-80,4 2 120,1 5-48,6 0-40,-2 4 56,11-4-176,0 7-16,0 0-48,8-1 0,-4 4 0,-4 2 48,4 1-40,0 0 40,4 0-32,1 0 32,3-1-48,3 2-8,6-1 8,3-3 8,4-4 56,0-2 48,4-4-96,0-2 80,0-5 16,0 4 48,0-4 0,0-2-64,0 3-16,0 0 16,8 0 8,4 0 32,-5-4-56,10 4-24,-6 0 32,6 0-24,-2 0 8,2-3-8,7-1-56,-5 4 48,1-5-48,5-3 0,-1 1 72,-1-2-72,1-1 40,-4-2-40,4-1 0,-1-3 64,2 0-72,3 0 48,3 0 8,1 0-40,4 0 32,-4-7-48,8 1 0,0-3 0,-1-4 0,-2 0 0,3-3 8,-5-3 0,-3-3-8,4-3 0,0-3 0,0-1-8,-4-3 16,0 1-8,0-5 8,-4 1-8,0-3 8,0-3 0,-13 0 0,5-1 160,-8 4 9,-4 0 87,-3 6 104,-5-2-120,0 5-128,0 0-120,-5 7 0,-7 3 0,-4-1-288,0 9-224,-12 1-457,-28 10-1175,4 0-401,1 7-1464</inkml:trace>
  <inkml:trace contextRef="#ctx0" brushRef="#br0" timeOffset="182671.4885">29717 4213 9033,'0'0'1841,"0"0"-1273,0 0-192,0 0 288,0 0 216,0 0 9,0 0-105,0-4-160,0 4-352,0 0-112,0 0-72,0 0-88,0 0 0,-8 0-40,-4 4 40,0 8 48,-8 8-48,-8 2 32,-4 7-32,-7 8 136,-5 5 64,-8 3-144,4 5 48,-3 1-40,2 0-64,1 0 8,-3 0-8,3 2 72,1 1 56,-9 1 24,3 5 64,-6 3-32,-5 0-88,-4 1-48,0 0-48,0-4 16,5-6-8,11-6 64,4-7-24,4-2-48,8-5 16,1-3-8,-1 1-8,4 0 8,0 0-8,0 3 8,-8 3 48,4-1-48,-3 4-8,-1 1 8,3-4 0,2-2-8,7-2 40,0-5 16,0 0-56,8-4 0,-4-3 0,0-3 8,0 3-8,-3-2 16,3 1 32,-4 2-48,0 2-8,-4 2 8,0 3-48,0 2 40,-3 0 8,-2-3 0,5-5 0,0 0 8,8-2-8,-3-3 0,7-1 8,0-1-16,4 2 16,-8-1-8,8 5 8,-4-4-8,0 3 0,0 0-8,4 4 8,-4-7-8,5 3 16,-6 0-8,6-2 64,-1 2-64,-1-3 120,6 3-16,-5-1-96,4 2 72,0-4-72,0 0 32,0 0-40,0 0 8,0 3-8,-4 1 0,-4-1 8,5 0 64,-9 1-72,3-2 72,1-1 49,1 2-25,2 0 24,-2-3-112,3 3 56,0-3-8,-4 3-56,4-2 8,0-1 32,0 0-40,0 0 0,4-7 0,4-2 0,-4-1 136,0 4-16,0-1 168,-8 5-40,5 0 16,-10 4-32,5 1-112,1-3-72,2-3 24,6-7-72,7-2 8,-1-1-8,5-6 0,0 0 0,0 0 0,0 0-112,0 0-72,0 0-32,0 0-96,0 0-272,0 0-705,0 4-767,9-4 320,2 0-209,6 0-3376</inkml:trace>
  <inkml:trace contextRef="#ctx0" brushRef="#br0" timeOffset="187087.1916">30682 4121 6905,'0'0'1960,"0"0"-1031,0 0-281,0 0 48,0 0 120,0 0-24,0 0-40,0 0-199,0 0-89,0 0 32,0 0-96,0 0 64,0 0-80,0 0-96,0 0-104,0 0-16,0 0-16,0 0-72,0 0-80,0 0 0,0 0 0,0 0-72,0 3 16,0 0-32,-4 4 88,4-1 0,-5 0 0,5 1 8,0-4-8,-4 7 8,4-8 56,0 5-8,0-1-48,0 1 32,0-4-32,-3 3-8,3-6 0,0 7 0,0-4 8,0-1 0,0 2 40,0 1-40,0 0 0,0-3 40,0 2-48,0-1 0,0 0 56,0 0-56,0 1 8,0-1 8,0 0-16,0-1 48,0 3-48,0-3 8,0-2 48,0 3-48,0 1-8,0-1 8,0 3-8,0-2 8,0 3-8,3-2 16,-3 5-16,4-4 8,-4 3-8,5 2 0,-1-3 8,0 5 64,0-3-72,-4 0 0,4-1 40,-1 4-32,-3-4-8,0 4 0,4-3 0,-4 2 8,0 1 0,5-4-8,-1 4 40,-4 0-32,4 3-16,-4 2 8,4-1-8,0 5 8,-4-3 0,0 2 0,0 2 104,0-4-104,0 1 80,0 4-64,0-1 112,0-1-56,0 3 0,0 1 72,-8-1-136,4 0 48,0 5 24,-5-1-80,6 5 16,-5-3 168,-5 5-136,6-1 65,-1-1-41,-4-2-72,4 0 104,0 0-96,0-3 0,-1 2 120,6 4-80,-5-1 72,-4 4-64,4 1-8,-4 5-40,0-3 8,0-3 32,-4 4-40,4-4-8,0 1 48,1-5-32,-6 1-16,6 0 8,-6-3 0,6 0 40,-2 2-32,-2 1-16,-2 1 48,6 1-40,-6 4 0,2-2 112,2 2-112,-2-6 0,7 0 0,0-4-8,0-2 0,0 0-8,4-4 8,-8 4 0,0-1 72,1 1-24,-6 3-48,2 0 48,-2 2-32,1-3-16,1 2 0,3-5 0,-4 0 8,4-1 64,-1-8-64,6 3-8,-10-3 0,6-1-8,-1 1 8,-4 4-8,0-1 16,0 3-8,-4 4 8,4-3-8,-4 2 0,1 1 0,2-3-72,2-5 72,-2 1 64,6-3-64,2 1 48,-2-4-40,3 2-16,-5-1-40,6 1 48,-5 2 0,-1 2 8,2-7 40,-2 8-48,2-4-8,-1 3 0,-4 1-56,0-2 64,-4 2 16,0 2-8,1 0-16,-6 2 8,1-3 0,-4 2 8,4-1 0,-8 1-8,4-1 8,-4 4 0,5-4 40,0 4-40,-1-1 0,3 1 8,-3 0-16,4-1 8,4 0 0,1-1-8,-5-6 8,7 4 0,-6-2 0,3 2-8,-4-2 8,0 2 64,-3 3 0,2 4-56,-3 0 64,0 6-80,0 0 8,0 3 8,1 1-16,-1-4 0,-4 3 8,4-3 0,-4 4-16,0-5 8,4 5 0,-4-1 64,0 0-64,1 4 0,-5-1 0,0-3 0,0 7 0,-4-3-8,0 2 8,1 5 48,-6 1-40,2 1-8,2-3 8,-2 3-8,3-4 0,0-2 0,0 3-56,5-7 56,-5 1 0,0 2 0,0-2 8,-4-1-8,4 2-16,-3-3-160,2 3 8,2-5 160,-1 0 8,8 0 0,-5-3 8,6 3-8,-5 0 8,4 0-8,-7 4 0,3-1 24,-5-2 24,6-1-32,3-3-8,-4 0 0,4 0 80,0 4-88,1-5 0,-5 4 8,4 5-8,-5-5 8,-2 0-8,-1 0 48,1 0-56,-2 0 8,-2-2-16,2 0 8,-2-8 0,-1 0 8,0 1 0,4-2 0,5-7 8,-2 6 0,5-3 48,0-1-16,4 1-32,-3 3-8,3-4 0,-8 3-8,4-3 8,0 7-8,-4 0 8,1 3 48,-6 0-48,-2 0 0,-1 3 0,-4-5-88,5-3 88,-2 2 0,-2-2 64,3-3 8,-4 1-72,0-1 0,5 1 0,-2-2 8,2 3 56,-1-1-64,0-3 8,0 7 80,0 0-8,0-5 72,4 5-56,1 2-88,-2-7 64,6 4-72,3-5 0,0 3-8,0-4 8,4 2-8,4-4 0,-4 4-24,5-5 32,-1 0 8,3 3 40,2 0 40,-1 1-88,-4 0 0,8-4-8,-4 0-64,0 1 72,4-1 8,0-3 0,4 0 16,0-3-8,4-4-32,-3 4 16,-2 0 0,5 2-8,-3-1 16,-2 5 32,-2 0-40,2 0 8,-2-2-16,3 2-32,-4 0 40,4-2 56,-8-2-48,8 1-8,-4-1 16,4 6-16,-8-2 8,0 0-8,1 3 0,-2 1 0,-3-1 16,5 4 64,2-3-32,-3-1-48,1-4 0,6-1 0,2-8 0,3 2 0,-1-5 8,6-3 0,-5 4-8,0-1 8,-1 1-16,2-1 8,-1 1 0,0 0 8,4-5-8,0 2 8,0-7-8,4 2 8,0 2-16,0-4 8,-4 3 0,-4 4 8,0 2 0,0 1-16,0 3 8,-4-4 0,4-3 0,0 4 0,4-6 0,0 4 48,0 2-48,-3 3 0,2 0-8,-3 6-24,4-4 24,0 2 8,1-2 0,-1-1 0,4-5 0,0 0 0,0-6-64,0 1-8,0-1 64,0-3 8,0 2 0,0 2 8,0-1-8,0 1 0,0 1 0,0 2 0,0-5-8,0 2 8,0-4 0,0 0 8,0 3 0,4-3-8,-4 0 0,0 0 8,0 0 64,0 0-72,0 0 120,0 0-40,0 4-72,3-1 56,-3 0-64,4-3 0,0 3 0,-4-3-40,8 0 40,-3 0-64,2 0-72,-3 0 0,8-3-200,0 0-80,13-16-424,-6 3-1401,1 0-2416</inkml:trace>
  <inkml:trace contextRef="#ctx0" brushRef="#br0" timeOffset="199595.008">24364 12627 8209,'0'0'1673,"0"-6"-1177,0 2-384,0 1 448,0-3 416,0-1-344,4 4-424,-4-4-128,0 5 224,4-5 64,-4 1 32,0-1 185,3 2 119,-3-2-96,0 4-96,0-1-144,0 4-48,0 0-120,0 0-80,0 0-48,0 0-64,0 0 24,0 0-32,0 0-8,0 0-72,0 0-104,0 14 48,0 8 128,0 6 0,0 7 8,0 9 0,0 4 0,0 3 0,0 0 0,0-3 0,0-5 0,0 3 8,0-12 0,0-5 32,0-4-40,0-9 0,0-3 0,0-10 0,0 1 0,0-4 48,0 0 144,0 0 144,4 0 120,9-11 89,2-7-273,9-5-104,8-8-160,4-5-8,0-2-8,-1 0-256,2 4-377,-9 2-679,-5-3-616,-3 13-793,-12 3-2800</inkml:trace>
  <inkml:trace contextRef="#ctx0" brushRef="#br0" timeOffset="200601.4149">23638 12605 6689,'0'0'1736,"0"0"-952,0 0-63,0 0 287,0 0-192,0 0-376,0 0-224,8 5-64,0-1 296,-4 5 24,8-2 72,-8 5-183,8 4-129,-4 0-8,0 0 48,0 3 40,3 1 168,-6-5-264,3-2-24,0-3 128,-5-5 8,1 2 272,1-4-216,-1-3-32,-4 0-24,0 0-7,4 0 71,7-7 160,6-11 0,2-8-200,9-8-32,-4-12-152,0 0-96,-3-2-72,2 0-128,-3 4-64,0 3-216,-4 5-232,0 4-192,-4 8-505,-1 2-655,-2 5 15,-9 4 81,0 4-865,0 5-3648</inkml:trace>
  <inkml:trace contextRef="#ctx0" brushRef="#br0" timeOffset="201864.4222">20768 12449 440,'0'0'6745,"0"0"-5209,0 0-543,0 0-609,0 0 80,0 0-88,-8-48-240,8 42-32,0-1-8,0 2 368,0-5 312,0 0-88,-4 1-248,0 2 145,-1 1-33,5 0 24,-3 6-192,3 0-248,0 0-136,-4 0-224,-4 21-112,0 11 264,-8 26 72,4 0 48,-4 4-32,-3 9 32,6-18-48,2 1 0,-2-12 0,9-14 48,0-12-40,4-10 80,0-6 496,0 0-352,13 0-152,6 0 16,9-9-48,8-7 32,4-6-72,15-4 0,5-6 0,9 4-8,2-1-72,-3 4-208,-1-1-680,-7 8-144,-4-5-489,-12 10-903,-12 1-2889</inkml:trace>
  <inkml:trace contextRef="#ctx0" brushRef="#br0" timeOffset="203154.1371">23056 10137 4064,'0'0'1665,"0"0"-345,0 0-352,0 0-296,-8-94 73,8 71-273,-4-3 16,4 7 104,0 4-104,0 2 0,-4 6-184,4 1-8,-4-4 160,4 5-120,-4-4-16,-4-2-80,8 2 9,-4-5 111,0 6 56,4 4-8,-4 1 0,4 0-8,0 3-112,0 0-208,0 0-80,0 0-80,-4 0-112,0 0 8,-3 6 136,-6 4 48,2 6 40,-6 4-32,-2 4 0,-1 7 168,-1 5 56,6 3-8,-2-2-96,2-5-56,6-4-56,2-5-8,3-7 0,0-11 56,0-1-64,4-1 8,0-3 72,0 4-80,0-4 48,0 0-32,0 0 40,0 0 112,0 0-16,12 0-96,4 2 16,16-2 0,4 0 8,12 0 24,7 0-96,8 0-8,2-9 0,-1 2-360,3-2-512,-3 0-448,16-7-201,-16 0-591,-8 3-801</inkml:trace>
  <inkml:trace contextRef="#ctx0" brushRef="#br0" timeOffset="204864.3115">29852 9874 6449,'0'0'1600,"0"0"-888,0 0 137,0 0 87,0 0-328,0 0 168,13-6-24,-13 6 64,0-4 65,0 4 279,0 0 208,0 0-232,0-3-464,0 0-191,0 0-273,0 3 64,0-3-64,0 3-128,0 0 88,0 0-88,0 0 56,0 0-136,0 0-40,0 6-40,-4 12 0,0 9 80,-5 7 112,2 8-104,-1 2 0,4 1 40,-1-4-48,5-3 0,0-7 8,0 1-8,0-13 0,0-2 0,5-12 48,-5 2 0,0-7-32,0 0 80,0 0-8,0 0-32,0 0-16,0 0-40,0 0-8,-9 0-64,-10 0 8,-5 3 64,-16 1 8,-4 5 56,-8 0 32,1 7-96,-1-6 48,8-1 24,8-2-72,4-1 0,9-2-64,2-1-496,1-3-424,5 0-1537,2-10-1376,9-3-5601</inkml:trace>
  <inkml:trace contextRef="#ctx0" brushRef="#br0" timeOffset="206642.6144">26544 7023 7617,'0'0'1464,"0"0"-311,0 0-225,0 0 472,0 0-440,0 0-327,0 0 287,-4-64-216,8 58 0,4 0 48,-8-1-328,4 3 96,-4-1-32,0 5-15,0 0-81,4 0-320,-4 0 0,0 0-72,0 0-128,4 12 120,0 10-64,0 7 56,-4 9 16,0 13-8,0 7 8,0 5 8,-4 3 0,-4-5 8,4-3-8,0-11 0,4-12 48,0-7-48,0-8-8,0-8 16,0-7-16,0-1 80,0-4-8,0 0 88,0 0 96,0-12-88,0-4-152,4 3-8,4-3-8,-4 0 0,0 7 8,4 3 24,-8-1-32,4 1-80,4 3 80,-4-1 0,3 1 8,2-3 16,3 6-24,12-6 0,4-1 0,7 0-40,9 2 40,8-4-8,4 2-168,0-4-48,0 0-184,-5-2 32,-7 3-33,-16 4-23,-12-1-136,-12 1-64,-4-1-400,0 4-80,0 1 119,-16 2-431,4 0-408,-4 2-2601</inkml:trace>
  <inkml:trace contextRef="#ctx0" brushRef="#br0" timeOffset="210846.5307">31272 3641 8265,'0'0'2409,"0"0"-1073,0 0-8,0 0-279,0 0 239,0 0-136,0 0-232,0 4-304,0-4-167,0 0 39,0 0-72,0 0 48,0 0-72,0 0-176,0 0-40,0 0-96,0 0-64,0 0 80,0 0-96,0 0 16,0 0 80,0 0-88,0 0 0,0 0 56,0 0-64,0 0-8,0 0-112,0 0-24,0 3 16,0 4-8,0-2 136,0 2 8,0-1-8,0-2 0,0-4 8,0 3 0,0-3 88,0 0-32,0 0 48,0 0 8,3-10-72,1-5-40,5-2-8,-1 2 0,-5-4 8,1 3 8,0-1 40,0 9-40,-4-6 40,0 8 32,0 0-80,0 3-8,0 3-48,-4 0-48,-7 0 88,-6 0-40,-6 12 24,-1 5 16,-8 4 8,4 4-64,0 4 64,4 0-8,9 5-40,-2 4 40,6-2 8,2 6 8,1-8 56,4 7-56,0-9 40,4-1-32,0-5 32,0-4-48,12-9 0,4-4 80,12-4 120,12-3-8,12-2-56,8 0-136,0-7 48,-4-5-48,-13-5-8,-7 2 8,-12 2 0,-8 0 0,-8 1 0,-4 3-16,-4 2 8,4 4 0,-4 0-128,0 3-104,0 0-448,0 0-904,4 0-2553,3 9-568,2 2-1016</inkml:trace>
  <inkml:trace contextRef="#ctx0" brushRef="#br0" timeOffset="222227.5835">15056 6975 5329,'0'0'1440,"0"0"-656,0 0-272,0 0 184,7 0-23,1 0-273,5-5-224,2 0-104,1-1-16,-8 0 128,0 6-112,-8-3-64,5 3 96,-5-3 152,0 3 416,0 0 64,0 0-272,0 0-192,0 0-184,0 0 0,4 0-80,-4 0-8,0 0 80,0 0-72,0 0 16,0 0 16,0 0-32,0 0 0,0 0-8,3 0 168,1 0 240,4 0 9,8 0 79,4-4-112,8 1-176,4-1 16,4-1-216,8 2 8,-1-1 96,5-2-104,1 3 40,-6 3-48,-4-4 0,-7 2 0,-8 2-8,-7 0 0,-6-3 0,-3 3 8,-3 0 8,-5 0 0,0 0 0,0 0-8,0 0 0,0 0-200,4 0-392,-4 0-328,4 0-577,0 0 265,-4 5-849,-4 5-711,-9-3-505</inkml:trace>
  <inkml:trace contextRef="#ctx0" brushRef="#br0" timeOffset="222654.3178">15255 7134 5633,'0'0'1048,"0"0"-688,0 0 128,0 0 64,0 0-88,0 0 24,-16 38-15,16-38 47,0 0-152,0 0 8,0 0 136,0 0 56,0 0-120,0 0-176,0 3-112,0-3-8,4 0 0,12 0 184,12 0 64,8 0-176,15-6-111,21-7-97,24-6 56,24-3-72,-17 3 0,-15 6 0,-36 7 0,-17 0 16,1 2-16,-8 1 8,4 0 0,-16-1-8,-8 4 136,0 0 160,-8 0-72,0 0-24,0 0-136,0 0-64,0-3-240,0 3-496,4-6-329,0 3-1079,4-7-3593</inkml:trace>
  <inkml:trace contextRef="#ctx0" brushRef="#br0" timeOffset="228154.907">16782 6970 7113,'0'0'1304,"0"0"-816,0 0-152,0 0 433,0-5-17,0 3-72,0-2-376,4 4-72,-4-3 128,0 3 72,0 0 56,0 0-192,0 0-144,0 0 8,0 0 121,7-3 39,1 0 88,8-7-272,12 1-48,4-4-80,8 1-8,4-4 88,0 3-88,0 0-16,-1 1 16,-3 2-16,-3 0 8,-5 4 8,-9 3-8,-11 0-8,-4 3-144,-4 0-496,-4 0-433,0 6-71,-28 13-408,4 0-657,-3-3-4864</inkml:trace>
  <inkml:trace contextRef="#ctx0" brushRef="#br0" timeOffset="228419.7428">16905 7137 5049,'0'0'776,"0"0"56,0 0-104,0 0 128,0 0 256,0 0-423,-7 19 55,14-19 312,14 0-208,10-10-160,5 1-184,8-4-231,4-3-209,4 1-56,-1 5-8,-3-2-8,0 2-377,0 6-423,-16-1-944,-8 1-2585</inkml:trace>
  <inkml:trace contextRef="#ctx0" brushRef="#br0" timeOffset="229988.3716">22283 10423 6905,'0'0'1336,"0"0"-816,0 0-296,0 0 665,0 0 15,0 0-192,16-25-368,-12 21 32,-4 1-32,0 3 80,0-2-288,0 2-72,0-4-8,-4 1-56,-9-3-72,2 2 64,-6 1 0,-2-3 0,-1 3 8,0 0 0,-3 3 72,2 0-72,1 0-8,1 0 8,-5 9-8,-1 4 8,-3 2-16,-3 5 16,-1-2 16,0 5-8,-4-2 56,4 6-64,-4-6 8,4 8 96,0-6-56,9 2-40,-1-6-8,4 4 0,4-5 0,0-2 0,4 0 0,0 3 8,0-6 0,-1 3 72,2-4-80,3 2 48,-4 1-40,4-3 0,-4 8 96,0 2-16,0 0-16,4 7 0,-4 2 8,0 5 1,1-1-65,2-1 64,5 4-80,0 1 16,4-2-16,0-5-8,0 13-713,4-13-1119,4-10-969</inkml:trace>
  <inkml:trace contextRef="#ctx0" brushRef="#br0" timeOffset="232653.8746">22346 10626 10850,'0'0'2304,"0"0"-1688,0 0-616,0 0-320,0 0 304,0 0 16,-11 10 56,7-3-56,-5-7-72,5 2-72,4-2-344,-4 0-824,4 0-1601</inkml:trace>
  <inkml:trace contextRef="#ctx0" brushRef="#br0" timeOffset="236237.3618">28146 8303 2496,'0'0'5065,"0"0"-3617,0 0-47,0 0-497,0 0 16,13-20-56,-9 14-120,0 3 73,-1-4 15,1 4 48,0-4-32,5 2 64,-2-4-223,-3-2-241,0 2 232,0 0-160,4-1-160,-3 3-176,-5 5-40,0-5-96,3 7 0,-3 0-48,0 0-8,0 0 8,0 0-48,0 0-48,0 9 24,-8 13 8,-8 11 48,-12 8 8,-7 3-80,-10 7 88,-2-3 8,-1-4 40,0-3-16,12-9-32,4-13-8,13-2-40,2-8-32,10-6-64,3-1-608,-4-2-553,8 0-735,0-2-625,0-10-4760</inkml:trace>
  <inkml:trace contextRef="#ctx0" brushRef="#br0" timeOffset="237608.2145">28772 7813 520,'0'0'8930,"0"0"-7442,0 0-656,0 0-144,0 0 32,0 0-88,0 0-367,-67-35-89,51 35 0,-5 10 72,-2 3 280,-9 3-120,-4-1 24,-4 7 72,-3 3 272,2 2-64,5-2-344,5 1-112,3-1-95,8 0-25,0 0-40,7-3 0,6-2-88,-1 1 0,4-4 40,4-5-40,0-3-8,0 1 16,8-6-8,8-1 104,4-3-40,4 0 8,4 0 16,0-10-88,0-2 160,0-4-80,3-6-80,1-1 88,4-8-96,0-2 56,-1-8 8,2 0-64,-5-1 0,0-1 0,-4-3-8,-9 2 0,1 4 8,-8 1 0,0 4 0,0 0 0,-4 3 0,4 3-56,0-1 32,-4 2-56,0 2-176,0-3 80,0 6 56,-8 1 40,0 4 8,0 1-8,0 5 64,0 5 8,-4-2 0,0 5-40,0 1 40,4 3-56,0 0 16,-4 0-40,-1 0 0,-2 0 88,-1 7-41,-4-4 41,4 3 0,0-2 65,0-1 119,1 0-48,2 0-32,-3 3 64,4-2-160,-4 6 56,0-1-64,0 7 0,0 0 80,-3 3 24,2 3 32,-3 3 88,1 1-104,2 3-24,-2-1 0,-2 3 0,5-2 136,1 7-120,3-5-8,0 1 48,0-1-144,4 1 80,0-4-80,0 4 0,8-7 64,0 0-72,3-2 16,5-4-16,-4-3 8,12-3 32,4-3-24,4-4-8,8-3 64,4-3-72,3 0-56,-2-3-80,-2-6-256,-11-5-296,0-1-368,-16-7-721,-4-1-671,-4 5-657</inkml:trace>
  <inkml:trace contextRef="#ctx0" brushRef="#br0" timeOffset="241305.6138">27293 7689 4384,'0'0'2721,"0"0"-1337,0 0-239,0 0-33,0 0 32,-4-18-160,4 14-328,0 1 41,0 0-65,0-1-112,0 1 8,0 1-72,0-2-224,0 1 0,-3-3-88,-1-1 184,4 4-16,-4-3-192,-1 3-16,1-3-96,0-1 64,4 4-8,-7-4-56,3 1 56,0 0-56,-5-1-8,5 1 8,-3-1 0,3-2-8,-4 3 8,3-4-8,-3 1 8,1-1-8,-5 1 0,0 3 0,0-5-16,0 6 8,0-2 8,0 2 0,4-2 0,0 3 0,0 1 0,1 0 0,2 0-8,-7-1 8,1 2-8,-2 2-32,-6-3 40,-2 3-8,-3-4-8,-4 1 16,0 0-8,-7 0 8,-5-7 56,4 4 96,-4-1 184,12 1-248,9 2-16,2 1-72,6 3-8,3-2 8,3 2 0,1 0 0,-4 0 0,1 0-8,-6 0-48,-10-3 48,-5-1 0,-4 2 8,-8-2 0,0-3 8,4 4-16,-4-3 8,8 3-8,5-1 8,7 4 0,3 0 0,6 0 0,-1 0-56,4 0 56,-4 0-8,-1 0-56,-2 0 64,-1 4 8,-4-4 0,0 0 40,0 0-48,0 0 0,4 0-8,-3 0 8,6 0 48,-2 0-48,2 0 0,2 0 0,-1 0-88,3 5 0,-2-1 80,-6 3 0,6 0 0,-6-1 8,6-1 0,-1-2 0,4 4-8,-4-4 8,4 4 0,0-4-56,-4 6 56,0-2-56,-4 6 56,4-4 8,-8 4 0,0-1-8,5 4 0,-2 1 0,-2 0 0,2 0 0,6 2 0,-2 0-40,2 4 24,3-1-32,-1-1 32,-2 8 16,3-3 48,-5 2-48,6 1 8,-1-3 0,0-1-8,4 0 8,4-2-8,0-2 0,0-2-8,0 4-32,0-1 40,4 0 8,4-3 0,0 4 0,-1-1-8,6 0 64,-1-2 88,-5-2-48,6 2 24,-5-6-112,-1 3-16,-2-7 56,3 5-56,-4-2 0,3 0 65,-3 0-65,5-1 0,-1 1 64,3 0 16,2-1 112,-2 4-56,6-3-40,-2 2 0,-2-2-96,2 1 48,-3-2-48,0 1 0,0-4 0,-4 0 0,0 1 8,4-3 88,4 2-88,0 1-8,4 0 120,4-5 48,-1 5 48,9 0-48,1-1 8,-1 1-32,3-5-64,-3 5 80,4-3-152,-4 2 40,-4-2 56,0-5-56,-4 5 56,-1-4-88,-3 0 32,4 4 56,1-4-104,-6 0 96,9 1-96,-4-4 48,-4 2-48,0 1 56,0-3-48,0 0-8,3 0 8,1 0-8,4 0 8,-4-3 8,8-3 56,-4 0-72,-4-4-40,4 3 40,0-2 0,-4 0 0,-4-1 8,0-3 0,-1 4 40,-2-3-40,2-1-8,1-3 0,1 3 0,-2 1-8,1-1 8,0 0 0,0-3 8,-4 3-8,0 1 0,-4-1 16,0 1-16,-4-5 0,4 2 8,-1-4 0,2-1 0,2 2-8,-2-5 8,-1-3 32,4 4-32,-4-2-8,3 0 8,1 0-8,-8-2 0,5 1 0,-6-1 0,1-2 0,0-1 0,1 0 8,-6-2 40,5-1-40,0 0-8,1 1 0,-6 2 0,5 1 48,-4-1-40,0 4 112,-4-1-24,0-3-32,0 1 8,-12-4 88,0 4-88,0-1 88,1 8-56,-2 4 152,9 8-48,-4-1-136,5 7-72,-1 0-8,-13 3-72,-7 0 72,-8 0-136,-11 0-8,-9 0-8,-4 0-40,-8 0 56,4-7-56,-3 4-64,-1 0 0,4 0-192,4 3-256,0 0-392,1 12-1369,-25 10-223,16 2-297,5-10-7993</inkml:trace>
  <inkml:trace contextRef="#ctx0" brushRef="#br0" timeOffset="245204.6662">28118 8204 5721,'0'0'1576,"0"0"-1152,0 0-16,0 0 600,-7 3-151,7 1-617,0-1-144,0 2-88,-4-1 176,4-1 112,-4 0-56,0 0 152,4 1-40,-4-4-16,4 0 24,0 0-216,0 0-136,0 0 48,0 0 40,0 0-56,0 3-40,0 1-16,-5-2 16,1 5 0,-3 2 96,-1 1-32,-1-4 160,2 3-128,3-2-88,0-4 8,4 0 56,0-3-64,0 0 112,0 0 184,0 0 65,0 0 279,0 0-112,4-3-368,0-7-56,-1 1-104,6 3 8,-1-4 32,0 3-40,-1-2-16,2 0-112,-1 2 48,3 1 24,2-1-120,-5 2 40,-1 1 128,1 1-64,1 0 56,-5 3-136,-1 0 8,1 0 88,0 0-48,-4 0 16,9 0 32,-5 0-24,3 3 64,-3 4-8,0-2-80,4 5 88,-3 0 8,-2-3 0,1 2 0,0-7 0,-4 1 0,0 4 0,0-4 8,0 1-16,0 2 16,0 7 0,0-4 0,0 4 8,-11 3 32,-2 0 16,1 0-48,-8 2 88,0-1-96,1-2 32,-5 1 48,-4 3-72,3-6 24,-3 6 112,0-3 0,5-1-40,-5 5 40,0-1 24,4-6-168,0 2 0,1-1 128,3-9-136,3 4 0,6-2 64,-1-7-56,3 7 40,2-7-40,3 3 40,0-3-48,4 0 16,0 3 40,0-3 24,0 0-8,0 0-64,0 0 48,0 0-32,0 0-24,0 0-56,0 0-448,0 0-736,4-9-1233,0 2-3568</inkml:trace>
  <inkml:trace contextRef="#ctx0" brushRef="#br0" timeOffset="250165.9183">16618 6454 4672,'0'0'1353,"0"0"-937,0 0-272,0 0 304,0 0 360,5 0-184,-5 0-208,3-2-160,1 2-56,-4-4 217,4 4 47,-4 0-72,4-3-128,-4 3 136,0 0 248,0 0-128,4 0-72,0-3-112,-4 3-32,5-3-72,-2 3-24,1 0-7,-4-4-49,0 4-48,0 0 120,0 0-152,0 0-64,0 0 104,4 0-104,4 0 0,4 0 48,0 0 72,12 0 16,4 0-48,0 0-88,8 0 104,3 0-96,6 0 136,6-3-144,5-4 96,8 5-56,3-1-48,5-4 0,16 1 8,15-4-8,25 0 16,4 2 32,-8-1-48,-10 2 0,-13 0 0,-2-3 0,-7 5 88,-16-2 24,-12-3 112,-17 7-128,-7-3-24,8 0-72,0 1-16,8 0 8,-13-2-112,1 2 16,-4-2 96,-4 1 0,4 2-40,-5-3 40,-3 2 0,-4 1 8,-4 1 0,-7 1 8,-10-1 32,-3 3-40,-4 0 8,4 0 16,-4 0-16,0 0-16,0 0 8,0 0 0,0 0-8,4 0-112,0 0-232,1 0-304,-5 0-529,0 0-1215,0 3-1993</inkml:trace>
  <inkml:trace contextRef="#ctx0" brushRef="#br0" timeOffset="251120.9015">16866 6648 5921,'0'0'1776,"0"0"-1440,0 0-336,0 0 0,0 0 488,-5 0 417,5 0-313,0 0-320,0 0 24,0 0 24,0 0 88,0 0 88,0 0-88,0 0 24,0 0 80,9 0-160,6 0-40,5 0-63,12 0-97,4-3 80,8-4-112,4 5-72,11-5 32,9 4-80,16-3 56,20-4 24,27 0-72,4-2 64,1-1-72,-12 3 8,-8 1 0,-2-1-8,-2 1 8,0 3-8,-5-4-8,-2 4 0,-6-1-104,-23 2 48,-16 2 0,-16-4 0,-9 3 56,1 1 0,-4 0 8,-4 0 0,-12-1 0,-8 2 96,-4 2-88,-4 0-8,0 0 64,0 0-64,0 0 0,0 0-8,0 0 8,0 0-152,0-4-408,0 4-593,0-3-1095,0 0-7186</inkml:trace>
  <inkml:trace contextRef="#ctx0" brushRef="#br0" timeOffset="252630.9663">17766 6867 9025,'0'0'1537,"0"0"-481,0 0-384,0 0 80,0 0 88,0 0-127,0 0-153,0-32-160,0 29-88,0 3 96,0 0 32,0 0-88,0 0-200,0 0-152,0 0-56,0 0-136,0 7-40,0 6 168,0 9 56,0 6 8,4 10 0,-4 4 0,0 1 0,0 3 0,0 0-40,0 0 40,0-9 8,0-1 0,0-5 48,0-9-56,0-5-8,0-5 0,0-6 8,0-2 80,0-4 24,0 0 344,0 0 32,0 0-112,5 0 24,-1-4-15,3-12-169,1-10-72,8-2-128,0-6 8,0-1 48,0 3-64,4 0-72,-5 4-8,2 6 16,-1 3 56,0 2-120,-5 7 32,2 1-137,-2 4-111,2 1 56,-5 1 40,3 3 16,-2 0 32,2 0 112,1 0 32,-3 9-16,2 1-48,-7 2 104,0 5-56,5 2 56,-9-1 8,0 5-56,0-1 64,0 0 0,0-3 0,0 3 0,-9-2 0,1-1 0,1-1 0,-6 2 48,1-5 120,1 2 40,-6-5-64,6-2 72,-9-1-32,3-6 16,2 0-8,-6-3-40,2 0 8,-1 0-48,0 0-15,0 0 71,0 0 8,4 0-40,4 0-8,4 0-80,8 0 0,-3 0-48,3 0 0,-4 0-120,4-6-689,0-7-1031,0 0-1961,0-2-5009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</inkml:channelProperties>
      </inkml:inkSource>
      <inkml:timestamp xml:id="ts0" timeString="2021-07-06T04:14:43.2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6944 7785 2592,'0'0'2697,"0"0"-1905,0 0-344,-4-3 40,4 3 176,0 0-80,0 0-232,0 0-232,0 0-72,0 0 224,0 0 289,0 0-113,0 0-168,0 0-56,0 0-8,0 0 40,0 0 8,0 0-16,0 0 32,0 0-40,0 0-48,0 0 0,0 0 40,0 0 64,0 0 32,0 0 16,0 0 113,0 0 23,0 0 296,0 0-168,0 0-48,0 0-40,0 0-248,0 0-16,0 0-88,0 0-72,0 0 8,0 0-8,0 0-88,0 0 112,0 0-104,4 0-8,4 0 0,8 0 40,3 0-48,13 0 8,4 0 128,8 0-120,3 0-8,2 0 0,-1 0-8,-1 0 0,-7 0-64,-7 0-120,-10 0 40,-7 0-48,-4 0 40,-8 0 96,-1 0 56,2 0 0,-5 0 8,0 0 48,0 0-56,0 0-16,0 0-136,4 0-264,-4 0-992,0 0-577,-4 0-1087,-8 6-5394</inkml:trace>
  <inkml:trace contextRef="#ctx0" brushRef="#br0" timeOffset="973.9176">7083 7991 4977,'0'0'2040,"0"0"-1312,0 0-280,0 0 376,0 0 201,0 0-265,0 0-344,0 0-104,4 0 296,-4 0 112,0 0-56,0 0-176,0 0-87,0 0-41,0 0-16,0 0 64,0 0-104,0 0-96,0 0-24,0 0-112,0 0-8,0 0-64,0 0 8,0 0 120,0 0 16,0 0 64,0 0 40,0-6-176,0-4 0,0 4-64,0-1 72,0 5-72,0-5 64,-4 1-8,0 6 96,4-7 8,-4 7 136,4-3-88,0 3-96,0 0-48,0 0 8,0 0-72,0 0-8,0 0 40,0 0-32,0 0 40,0 0-48,0 0 0,0 0 0,8-3-48,4 3 0,12 0 40,3 0 8,5-3 120,5 0-103,-1 0-9,-1-4-8,5 7 8,-3-3-8,-10 3 0,-3 0-8,-4 0 8,-12 0-8,-1 0-1,-7 0-39,5 0 48,-5 0 0,0 0 8,0 0-8,4 0 0,-4 0-8,4 0 0,0-4-152,-4 4 112,0 0 40,0 0-352,0 0-608,-8 4-816,-4 2-177,0 4-2424</inkml:trace>
  <inkml:trace contextRef="#ctx0" brushRef="#br0" timeOffset="8150.3832">18241 10350 6889,'0'0'1792,"0"0"-1248,0 0-383,0-10 351,0 8 352,0-5-384,4 4-272,-1-3-160,1 2 32,-4 1 96,4-1 168,-4 4-8,0-2-16,0-1-40,0-4 288,0-2-144,0 0-135,-4-2-33,0 6 72,1-2 48,-1 0-272,4 2 120,-8 1-48,3 1 72,-3 0-56,1 0-48,-5 3-40,-4 0-32,0 0-64,-8 3-8,-4 12 0,-4 2 0,1 5 0,-5-1 112,3 8-24,-3 0 16,4 3 96,4-3-8,0 5 120,5-2-64,3 3-64,4-1 24,0 2-104,5 2 16,-2-3-32,9-3-40,-3-1-48,3-1 8,-1-8 48,5-4-48,0-6-8,0-1-8,0-5-32,0 0 40,0 1 8,0-5 0,5 5 56,-5-4-64,4 1 16,-1-1-8,1-3-8,0 0 0,4 3 8,1-3 8,-2 0 57,5 0-25,0-3 0,8-7 16,0-2-56,4-1 0,-5-3-8,2 0 8,3-3-8,-9 1 0,2-5 8,-6-3 0,2 0 8,-2-2 56,2 3-72,-2-4 8,-3 4 8,5-4-8,-6 7 56,5 1-56,-3-2-8,-2 4 0,1 3 8,-4-1 56,0 5-64,0 3 0,-4-1 0,0 7 0,0 0 168,0-1-32,0 4-128,0 0 48,0-3-40,0 3 56,0-2 8,4-2-72,-4-2 0,0-1-8,0 4-8,4-3 8,-4 3 8,0 3-8,0-3 8,0-1 0,0 1-8,4 0-16,-4-4-64,4 2 72,0-2-56,-4 4 64,0 0 8,0-1 0,0 4 40,0 0-40,0 0 56,0 0-24,0 0-32,0 0-8,0 0 0,0 0 0,0 0 0,0 0 0,0 0 0,0 0 0,0 0 0,0 0 0,0 0 0,0 0 8,0 0 32,0 0-32,0 0 40,0 0-32,0 0-8,0 0 48,0 0-56,0 0 0,0 0 8,0 0 0,0 0 0,0 0-8,0 0-8,0 0 8,0 0-72,0 4-8,0 5 32,0 7 40,0 3 8,0 6 64,-4 4-64,0 3 0,0 9 8,0-3 32,0 3-40,4 1 16,-4-4 32,4-4-48,0-2 0,0-6 0,0-3-8,4-1 0,8-6 0,4-4-112,-4-5 32,7-5-16,2-2 8,-1 0-32,3-2-144,5-8 16,-4-6-25,-3 0-559,-1 1-352,-5-8-424,2 7-705,-10 0-1888</inkml:trace>
  <inkml:trace contextRef="#ctx0" brushRef="#br0" timeOffset="16710.1587">15063 8432 1408,'161'106'2368,"-23"-14"-2368,-33-29-2560</inkml:trace>
  <inkml:trace contextRef="#ctx0" brushRef="#br0" timeOffset="16792.1966">16769 9360 4793,'200'101'1296,"15"14"-768,-71-42-528,-28-16-992</inkml:trace>
  <inkml:trace contextRef="#ctx0" brushRef="#br0" timeOffset="19707.2547">18675 10842 7785,'0'0'1705,"0"0"-1217,0 0-232,0 0 400,0 0 216,0 0-32,0 0-296,4-3-8,-4 3 65,0 0 55,0 0 80,0 0-240,0 0-152,0 0-72,0 0 8,0 0-8,0 0-80,0 0-112,0 0 40,0 0-64,0 0 16,0 0 0,0 0-56,0-3 64,0 3 64,-8 0 8,-4-3-104,0 3-48,-4-3 8,4 3 0,-3 0-8,2 0 0,-2 0-8,3 0 0,-4 3 0,4 3 0,-4 1 0,0 2 8,4 4-72,-4-1 72,4 1-8,0 3 8,4 0 0,0-1 0,0 5 0,0-4 0,0 0 0,4-1 40,-4-1-32,4-5-8,4 0 8,-4 0-8,4 2-16,0-6 8,0 5-64,0-1 64,0 1 8,4 2 0,0-2-16,0 3-112,0 1-16,-4-5-32,4 0-40,0 0 112,0-2 24,0 2 32,0-2 32,0 2-112,0-6 32,-1 7 32,6-7-184,-1 0-200,0 0 176,-1 0 136,6 1 64,-2-4-8,2 0 72,-1 0-208,-1 0 128,2 0 72,-6 0-80,6 0 32,-1 0 56,-1-4 0,2 1 8,-6-3 8,10 0 120,-6-4 8,5 1-128,0-1 96,0 4-88,-4-5 40,4 2-56,-8 4 8,0-4 0,-4 2 64,4-3-8,0 0 128,-4 0 96,0-2-8,4-1 144,-4 1-264,3-1-72,-2 0-72,3 1-8,-4 3 56,0-1-64,-1 3 8,1 1 8,-4 0-8,0 3 0,0-4 56,0 1 40,0-1 0,0 1-24,0 0 40,0-1 8,0 4-8,0 3-8,-4-4-32,4 1-24,-3 1-8,-1-1-40,-4-4 64,-1 4-72,2-4 8,-1 1-8,-4 3 8,4-4 56,-8 4-8,8-3 57,-4 3-17,-4 0-32,4-1-56,0 4 40,0-3-40,0 3 40,1 0-48,-6 0-56,6 0 48,-2 0-417,-6 7-1207,-1-1-2673,8 0-6673</inkml:trace>
  <inkml:trace contextRef="#ctx0" brushRef="#br0" timeOffset="24792.0404">22363 10401 4889,'0'0'1832,"0"0"-912,0 0-136,0 0 257,0 0-105,0 0-72,0 0-264,0 0-88,0 0-104,0 0-24,0 0-112,0 0-16,0 0 89,0 0 79,0 0 104,0 0 184,0 0 120,0-3-40,0 3 8,0 0-240,0 0-135,0 0-105,0 0-72,0 0-160,0 0-88,0 0 0,0 0 0,0 0-88,0 0-8,-4 3-32,-5 7 72,-2 9 48,-6 3 8,2 9 16,-6 5 40,10-2-56,-2 1 48,2-3-40,7 0-8,-4-3 8,3-1-8,5-2 0,0-8-24,0-2 24,0-3-72,13-1-128,-2-5-240,6-1 95,2-6 121,1 0-120,5 0-80,3 0 104,0-2-152,0-9-48,0 2 104,-1 0 56,0-3-144,-2 1-337,3-7-455,-8 5-320,-9 0-1089</inkml:trace>
  <inkml:trace contextRef="#ctx0" brushRef="#br0" timeOffset="25134.8261">22275 10118 12106,'0'0'2705,"0"0"-1873,0 0-408,0 0 1120,0 0-31,0 0-705,0 0-472,-4 0-208,4 0-120,0 0-8,0 0-344,0 0-592,0 0-1017,-13 10-1047,10-1-2050</inkml:trace>
  <inkml:trace contextRef="#ctx0" brushRef="#br0" timeOffset="26508.6352">22685 10747 7393,'0'0'1920,"0"0"-1327,0 0-401,0 0 120,0 0 456,0 0-56,0 0-160,13-12-80,-10 12 248,-3-5 113,0 5 111,0 0-136,0 0-208,0 0-56,0 0-48,0 0-152,0 0-16,0 0-184,0 0-71,0 0-73,0 0 0,0 0 0,0 0-65,0 0 65,-7 0 0,2 0 0,-7 5 0,1 4 8,-6 4 0,2-3 81,2 5-89,-2-3 8,6 1 56,-2 6-64,3-3 0,-1 3 0,1 0 0,1 3 0,3-2 8,-4-2-8,8 2 0,-5-4-16,5-3-88,0-4 15,0 0-111,0 2-168,0-6-232,9 4 24,-1-2 184,-1 2 120,1-2 176,5-1 8,-6 1 88,6-1 0,-5-2-64,3 1-24,2-1-88,2-4-8,-2 0-144,2 0 104,2 0 48,-2 0 80,2 0 16,-2 0-24,-2-7 24,-2 1 24,1 0 56,0-1 0,-4 1 152,0-3 16,-5-1 72,6 4 152,-1-6 56,0 1-272,4 2 88,-4 0-40,0-1 48,-1 3 112,-3-2-64,1 0 24,-1 2-72,0-2-16,-4-1-72,0 0-24,4 1 81,-4-3-73,3 2 8,-3 0 88,0 1-88,0-1 16,0 1-8,0 2-40,0 1-8,0-4-88,-7 3 40,-1-2 8,-1 0-88,-6 2 0,-2-2 72,2 2 32,2-2-40,-2 7 0,2-1-72,2-1 0,-1 4-144,-4 0-600,-20 0-833,4 0-1599,1 4-3154</inkml:trace>
  <inkml:trace contextRef="#ctx0" brushRef="#br0" timeOffset="33167.7923">18364 9564 6809,'0'0'1712,"0"0"-1256,4 0-456,-4 0 0,0 0 449,4 0 31,-4 0-168,0 0 48,0 0 56,0 0 24,0 0 24,0 0-152,0 0-80,0 0-32,0 0-16,0 0 64,0 0 40,0 0-16,0 0-88,0 0-32,0 0-23,0 0 23,0 0 96,0 0-64,9 0-8,-6-11 72,13-2-72,0-2 24,4-11-72,8-2-8,0-3-112,0-2 168,3 1 64,1 1 120,0-3-8,4 5-200,0-8-32,0 10 16,8-8-48,-4 0 120,4-3 40,-1-1-8,1 2-40,4-2-96,-4 1-8,-1 0 32,-2 4-64,-2-2 81,1 2-73,-4-1-72,4 0 56,0-6-56,4-1 0,3 1 48,-2-4-40,-2 4 64,-3 0 32,-3 6 24,-6 1 8,1 0-80,-4 0 8,-1-1-32,1 0-16,0 1-32,4-2 16,-4-2-16,4 3-32,4 0 48,-4 5-8,4-3 0,0 1-104,-1-3 112,5 4 16,-3-5-16,-2 8-48,-3-3 48,0 3 0,-13 5-8,5 0 8,-11 5 8,-1 4 40,-9 5 88,5 7 16,-8-2-80,0 4 0,5 0 0,-5 0-64,0 0 64,0 0-72,0 0 0,0 0-96,0 0-192,0 0-617,0 4-1335,-9-2-737,2 5-2816</inkml:trace>
  <inkml:trace contextRef="#ctx0" brushRef="#br0" timeOffset="35018.1787">21123 6803 8041,'0'0'1609,"0"0"-985,0 0-424,0 0 168,0 0 584,0 0 128,0 0-192,4-34-183,-4 27-113,0 4 160,0-3-344,0 6-152,0-7-88,-4 4-144,-4 0-24,3-3 0,-2 0-16,-5 2 8,-1-2 0,2-1 0,-6 5-8,2-2-96,-9 1-8,0 0 120,1 3-48,-5-3 48,0 3-8,-4 0 8,0 0 0,-5 3 0,2 7 8,-1-4-8,4 7 0,4-4 8,0 0-8,4 4 0,5-3 0,-2 3-16,6-1-40,-5 1 48,-1 0 8,2 2 8,-1 2-8,3-5 16,2 4-8,-5-4-8,4 5 0,0-2 0,-3 4 0,-2 3 0,1 1 0,1 2 16,-5 1 56,3 6-56,-3-4-16,5 4 16,-1-4 8,-1 1-16,6 0 0,-1-5-8,4 2 8,4 0-8,-4-1 8,0 4-8,0-1 8,4 4 0,0 0 40,1 0-40,3 3 0,-1-1 0,1-2 48,0 0-40,0 3-8,0-7 0,1 1-8,3-4 16,0 0-16,0-2 8,0-2 0,0 2 0,0 0-8,3 2 8,1 0-8,4 0-8,5 1 8,-6-1 0,5-2 0,0 2 16,0-6-16,1 3-8,2-2 8,-3-1-8,4-1 8,-1 2 0,6-1 8,-1-3-8,4-1 56,-5 2 16,5-5-64,4 0 88,0-2 0,8 0-8,-4-4-72,7 1-8,2-5 64,-1 5-72,-1-7 0,-2 0 0,-1 0-48,-5 0 40,1 0 8,0 0-48,4 0 48,-4-9-56,3 0 48,1-5 8,5 4-16,-2-2 8,1 0 8,4-1 0,-8-4 0,7 5-8,-2-5 8,-2 0 0,1-3-40,0-1 32,-4-3-64,0 2 72,-1 0 8,-3-3-8,0 2 0,-4 1 8,0 0-8,-4-3 16,0-3-16,0-1 8,3-3 8,-2-3-16,-1 1 64,-4-5-64,-1 0 216,1 5 168,-3-1 160,-6 0-248,6 3 1,-9 1-105,3-5-40,-3-1-80,-3-5-24,2 1 24,-3-4-24,0 4 72,-4-3 128,0 3-192,0-5 64,0 9-48,0-4 0,-4 6 8,-3-4-80,3 5-8,-5-5-88,-3 8-56,-4-4 56,-3 0-56,-5 3 136,0 1-48,-8 2 48,4 4-32,-8-1 40,0 0-48,1 8 48,-6 2 8,9 0 0,-3 7 0,-1-1-8,4 3 0,0 5-40,0-1-200,-3 3-553,-14 5-783,10 8-960,2 3-2009</inkml:trace>
  <inkml:trace contextRef="#ctx0" brushRef="#br0" timeOffset="36702.6744">21278 8010 7737,'0'0'1328,"0"0"-679,0 0-201,0 0 504,0 0 104,-4-3-320,4 3-128,0 0-176,0 0 9,0 0 183,0 0 152,0 0-40,0 0-288,0 0-176,0 0-96,0 0-64,0 0-40,0 0-64,0 0-8,0 0-56,0 3 16,0 10 40,8 3 56,4 3 32,0 4-16,0 2-56,0 0-8,-4 4 8,0-1 56,4 3-72,-4 2 48,4-2-48,-5 4 16,6 0 32,-2-3-40,2 0 72,2-4-32,-2 4-32,-1-7 88,-1 4-8,2-3 0,-2 2 8,2-3-32,-6 1 32,5 2-15,1 1 63,-2-3-24,1 2-64,0-5-8,0-2-8,0-1-32,0-2 0,0 1-8,-4-6-8,-4 0 16,0-1-8,4 1 0,-8-3 32,7-1-32,-2 1-8,-5 2 0,4-2 0,4 3 16,0 0-16,-1-1 0,6 4 0,-5-3 0,4 3 0,0 0 0,-5 0 0,6-4 0,-5 4 0,-1-3-8,1-1 8,5 4 0,-2-3 0,2 6 0,-2-3 0,1 0 0,0 0 0,0 0 0,-4-2 8,0 3-8,0 0 8,0-5-8,0 4 16,-4 0-16,4 0 0,-4-1 8,4 0 0,-1-1-8,2 3 8,-5-5 0,4 3 0,-4-1 0,4-2-8,0-3 0,-4 1 0,0 0 0,-4-2 8,4-1 0,-1 0-8,1 2 8,1-3-8,3 4 40,-4-3-40,3 5 0,-3-2 0,5-3 0,-5 5 0,3-3 0,-3 4 0,0-4 8,0 1-8,1-5 0,-5 6 0,4-5 0,-4 1 8,0-2-8,4 0 48,-1 4-40,1-4-16,4 2 8,5 6-48,-6-4 40,1-2 8,1-2 0,-2 2 8,-3 0-8,0-4 48,-4 0-48,0 0 8,0 3 72,0-3 32,0 1-64,4-1 8,-4 0-56,0-3 8,4 0 0,-4 4 0,0-4 0,0 0 64,0 0 0,0 0-72,4 0-80,1-4-216,10-18-985,-2 0-1791,-2 0-5954</inkml:trace>
  <inkml:trace contextRef="#ctx0" brushRef="#br0" timeOffset="40748.3238">20493 7556 7193,'0'0'1432,"0"0"-1008,0 0-296,-8-6 417,8 3 247,-4 3-144,4 0-216,0 0-40,0 0 8,0 0-80,0 0-24,0 0-80,-4 0-24,4 0-40,0 0 8,0 0 64,0 0 1,0 0-17,0 0-72,0 0-16,0 0 112,0 0 272,0 0 96,0-4-120,0 4-96,0 0-136,0-3-136,0 3-24,8-4 48,0 1-136,8-2 0,3-8 8,6 4 0,-5-2 48,4 6-40,-9-2-8,2 2-16,-2 1 8,-3 1-16,0-1 16,4 1-40,-4 0 40,0 3 0,0-3-8,-4 3 0,0 0-272,-8 0-336,4 0-376,-4 0-160,0 0-401,0 0-295,0 6 344,0-3-1433</inkml:trace>
  <inkml:trace contextRef="#ctx0" brushRef="#br0" timeOffset="41456.8857">20504 7842 7329,'0'0'2185,"0"0"-1385,0 0-376,0 0 368,0 0 368,0 0-480,0 0-224,0 0-127,0 0 15,0 0 160,0 0 416,0 0 112,5 0-328,3-3-64,3-7-240,14 1-87,3-7-137,3 0-96,5 0-40,0 4-40,0-2-112,-4 5-8,-4 0-48,-8 2 72,-8 4 88,-8 3 8,0-3 0,-4 3 152,0 0 136,0 0-96,0 0-72,0 0-120,0 0 0,0 0-152,0 0-464,0-3-993,4-1-1279,3-1-4122</inkml:trace>
  <inkml:trace contextRef="#ctx0" brushRef="#br0" timeOffset="42085.5003">20999 7324 7537,'0'0'1408,"0"0"-943,0 0-337,0 0 304,0 0 688,0 0 80,0 0-464,-35-3-224,35 0 9,0 3-25,0 0 8,0 0-104,0 0-136,0 0 104,0 0 40,0 0 24,0-3-104,0-1-120,7-1-96,9-5-16,4 0-88,4-6-8,4 4 0,0-5-16,0 3 8,-1 0-56,-3 1 16,0 3-40,-7 2-152,2 4-128,-6 1-112,-6 0-56,1 3-192,-4 0-56,-4 0-113,0 0-399,-4 0 64,-8 0-809,-8 10-1927</inkml:trace>
  <inkml:trace contextRef="#ctx0" brushRef="#br0" timeOffset="42701.5318">21075 7286 232,'0'0'4625,"0"0"-3953,0 0-376,0 0 720,0 0 440,0 0-63,0 0-457,0 0 56,0 0 248,0 0-72,0 0-151,0 0-65,0 0-248,0 0-248,0 0-168,0 0-136,0 0 8,0 0-96,0 0-56,0 0 72,0 0-8,0 0-48,0 0-24,0 3-64,0 7-24,0 2 88,0 5 0,0 5-8,0 3 8,0 7 24,-8 0-16,4 3-8,0 3 0,-5 0 8,6 0-16,-5-1-40,4-1 40,0-4-32,-4-7-24,8 1 0,0-7 16,0-7 0,0-2 48,0 0-8,0-8 0,0 2-48,0-4 40,0 3 16,0 0-16,0 0 8,4-3 0,8 0 0,-1 0 0,10 0 0,3 0-72,8-3-64,-4-9-152,-4 2-80,4 0-80,-5-2 16,-7 2 192,-4 3 48,0 1 32,-8 1 64,0 1-32,-4 1-408,4-4-249,0 1-359,0-3-336,0 2-1553</inkml:trace>
  <inkml:trace contextRef="#ctx0" brushRef="#br0" timeOffset="44347.2698">21406 7128 5393,'0'0'2440,"0"0"-879,0 0-465,0 0 56,0 0 288,0 0-375,0 0-305,-4 0-232,4 0-128,0 0-96,0 0-16,0 0-88,0 0-56,0 0-24,0 0 80,0-4-80,0 4-40,4-3-72,8-6-8,0 3 0,8-7-208,-1 3-40,5 1-136,0-1-128,-3 3 88,-2-2 48,-6 6 56,-6 0 112,-3 3 160,-4 0 48,0 0 80,0 0 184,0 0-24,0 0-128,0 0-112,0 0 72,0 0-64,0 0 48,0 0-8,0 0-24,0 0-16,0 0 120,0 0 192,0 0 152,0 0 112,0 0-104,0 0-8,0 0-72,0 0-88,0 0-143,0 0-57,0 0 48,0 0-88,0 0-64,0 0 32,0 0-40,0 3 0,0 4-16,0 5 16,0 4 0,-4 0 8,0 9 48,4-2-8,0 5-40,0-3 0,0 5 0,0 1-8,0-3 48,0 4-40,4-3 0,0-1-8,-4-3 0,4-2 8,-4 3-8,0-8 0,4-2 16,-4 0-16,0-3 40,0-1-40,0-3-8,0-2 8,0 3-48,0 0 48,0 0 8,0 2-8,0-6 8,0 3-8,0-2 0,0 0 0,0-2 0,0-1-96,0-1 48,0-1 48,0-2 0,0 0 0,0 0 0,0 0-8,0 0 16,0 0-8,0 4 0,0-4 8,0 0-16,0 0 16,0 0-8,0 0 0,0 0 0,0 0 16,0 0-8,0 0 0,0 0 48,0 0-48,0 0 0,0 0 40,0 0-48,0 0 48,0 0-40,0 0-8,0 0 8,0 0-8,0 0 0,0 0-8,0 0-64,0 0 56,0 0-88,0 0 88,0 0 16,0 0-16,-4 0 16,-4 0-8,1 0 8,-2 0-8,1 0 8,-3 0 0,-2 0 0,1 3 0,5-3 0,-6 4 0,5-1 0,-3 1 0,2-4 0,-2 2 0,3 1 0,3-3-8,1 0 8,0 4 0,4-4 0,0 0 8,0 0-8,0 0 8,0 0-8,0 0 8,0 0-16,0 0 16,0 0-8,0 0 8,0 0 0,0 0-8,0 0-8,0 0 8,0 0 0,0 0-152,0 0-489,0 0-263,-3 0-624,3 0-216,-4 0-1121</inkml:trace>
  <inkml:trace contextRef="#ctx0" brushRef="#br0" timeOffset="50866.7087">22171 7210 6209,'0'0'1272,"0"0"-880,0 0-320,0 0 624,0 0 369,0 0-473,0 0-168,0 0 56,0 0 64,0 0 224,0 3-264,-4-3-168,4 0-32,0 0 81,0 0 95,0 0 24,0 0-120,0 0-8,0 0 104,0 0 304,0 0-264,0-3-56,4-7-96,1-2-368,2-4-16,-3 0 8,8-3-48,-4 3 48,0 3-40,0 4-24,0 3 64,4-1-88,0 4-56,-5 0 56,10 3 0,-6-3 72,6 3-32,-6 0 8,-3 0 0,5 9 32,-6 4-48,-3 9 56,-4 3-40,0 4 48,-4 6 0,-7 3 240,-6 0 8,2 0-24,-2-2-64,2-7 8,-1-1-24,0-3 9,4-3-9,-4 0-40,4-6 56,0-3-80,1 0 16,6-8 24,1 2-120,0-4 64,0-3-64,4 4 0,0-4 88,0 0-40,0 0 120,0 0 64,0 0 72,0 0-32,0 0-72,0 0-8,0-7-64,4-5-80,4-4-40,4-1 0,0 0-8,8-7 0,-1 2 0,2 3-8,-1-3-88,4 0 16,-5 0 32,-2-1-72,2 1 112,-6-1-8,-2 2 8,2 1 8,-6 2-8,-3-5 8,4 8 0,-4-4 0,1 0 8,-1 3-8,-4 0 0,3 3 0,-3 7 0,0-4 8,4 7-8,-4-3 0,0-1 0,0 1 0,0-1-16,0-2-40,0-1-32,0 4 16,0-3 64,0 2-64,0 5 64,0-2-72,0 1-16,-4 3 16,4-4 32,-3 1 48,3 3 0,-4-3 8,4 3-8,-5 0 0,5 0 0,0 0 0,0 0 8,-4 0 0,0 0-8,-4 0-8,-4 3 0,4 4-40,-3 2 40,3 1 8,-1 2-48,-2 7 48,3 1 0,-1 5 8,5 0 104,-3 0-112,7 1-8,0-1 8,0 4 8,0 0 0,0-1 8,0 1-8,0-1 0,7-5-8,1 0 0,5 1 16,2-5-16,5 1-8,4-8 8,1 2 0,3-6 8,7-2-8,5-3 8,-1-3 8,6 0-16,-2 0-144,2-3-56,-10-3 8,-3-2-16,-12 4 0,-4-3 152,-12 4 48,-1 3 16,-3 0 72,0 0-32,0 0-48,0 0 0,0 0-552,-3 0-465,-13 0-1095,0 0-969,4 0-5241</inkml:trace>
  <inkml:trace contextRef="#ctx0" brushRef="#br0" timeOffset="60506.5378">8283 8645 5521,'0'0'1600,"0"0"-1152,0 0-312,0 0 512,0 0 649,0-3-369,0 3-360,0 0-280,0 0-16,0 0 168,0 0 192,0 0-248,0 0-96,0 0-136,0 0-56,0-3 8,0 3-56,0 0-40,0 0 0,0 0-8,0 0 0,0 0 8,0 0 144,0 0 73,0 0-25,0 0 16,0 0-104,0 0-32,0 0-72,8-3-8,4 3 0,4-6 8,12-1 0,0 1-8,4-1 0,-4-2-8,3 2 0,-3 2 0,0-2-96,-4 4 56,-4-4-32,-4 4 72,-4 0 0,-8 3 0,-4 0 8,0 0 0,0 0 8,0 0 72,0 0-80,0 0-80,0 0-416,0 0-225,0 0-375,0 0-336,0 3-881,0 0-751</inkml:trace>
  <inkml:trace contextRef="#ctx0" brushRef="#br0" timeOffset="61254.0872">8335 8788 1816,'0'0'1912,"0"0"-1056,0 0-591,0 0-193,0 0 88,0 0 104,0 0-8,0 3 24,0 0 296,0-3 424,0 0-208,0 0-32,0 0 89,0 3-321,0-3 0,0 0 120,0 0 48,0 0 64,0 0-112,0 0-151,0 0-105,0 0-224,0 0-88,4 0-32,8 0-40,8 0 40,-1-3-40,5-3 96,4 3-104,-4-7 0,4 5 0,-3-5 0,-2 3 0,1 1 152,-4-3-144,-1 2 8,-2 0-8,-6 5 0,2-1-8,-9 3-136,0 0-360,-4 0-521,0 0-855,0 0-424,-12 0-2426</inkml:trace>
  <inkml:trace contextRef="#ctx0" brushRef="#br0" timeOffset="62755.1464">5086 8963 6905,'0'0'1616,"0"0"-1176,0 0-336,0 0 104,0 0 185,0 0 271,0 0-8,-4-16-176,4 13-120,0 3 280,0 0 112,0 0-128,0 0-263,0 0-113,0 0 8,0 0 48,0 0-72,0 0-112,0 0-112,0 0 40,0 0-48,0-4 0,4 1 0,4-2 8,4 1 72,12-6-72,0 4 8,8-3 144,11-4-64,9 0-16,20-3-72,19-6 48,25 3-56,-12-4-48,-21 11-232,-27 6-40,-15 2 16,-2-1-104,-3 0 184,4 3 72,-16-1 96,-4 3 8,-8 0 48,-9-4 0,6 4-8,-9 0 8,4 0 0,-4-3 8,4 3 120,-4 0 112,4-3-80,0 3-104,-4 0-48,0 0 80,0 0 0,0 0-88,0 0 0,0 0-80,0 0-64,0 0-473,-8 6-599,-5 3-688,2 1-3441</inkml:trace>
  <inkml:trace contextRef="#ctx0" brushRef="#br0" timeOffset="66374.5761">19026 10376 6385,'0'0'1592,"0"0"-1240,0 0-352,0 0-72,0 0 72,0 0 256,0 0 152,4 0 217,-4 0 79,0 0 40,0 0-72,0 0-80,0 0-64,4 0-160,-4 0-16,8-4-144,0-2-24,4 0-64,3-1-47,2 1-25,-1-1 8,0 2-56,4-5 48,-5 3-40,5 0-8,5-5 104,3 0-56,7-5 24,5 3 0,12-13 40,4 3-64,11-5 56,14-7-96,14-5 40,16-6 48,-7 6-56,-25 5-32,-19 14-8,-15 3 8,11-9-8,3-2-16,13 3 16,-5-5 88,1 1-88,-5-2 96,10 2 56,-6-1 96,5 3-96,-4 1-40,8-4-104,-4 7 0,-1-4-8,1-3 0,4 1 0,-8-1 8,3 0 112,-7 0-120,4 0 104,0 0-80,-1 4 88,-3 0-104,0-1-8,-1 0-72,-3 1 72,5-1 112,-2 1-104,17-7 8,20-13 48,11-2-56,5-2-16,-21 5-48,-22 15 56,-26 7 80,1 3-80,12-4 48,4-6-48,11-2 8,5-2 8,0 5-8,-5-1-8,1 0 8,11-2 48,14-8 0,-10 7 96,-8 0 0,-14 7 168,-9-1-48,11-3-120,5-3-64,-4 4-72,-1-5 32,-2 5-48,-2-1 0,-3 1 0,-1-1 48,1-3 24,0 3-72,16-6 0,12-7 48,15 1-48,-7 3-64,-21 6 64,-23 13 0,-8 3-48,3-8 40,5 3-56,8-11 0,0 3-48,-1-3 56,-3 0 56,9-3 0,-2 0 0,1 0 0,-1 1-8,6 1 0,-6 1-216,1-1-216,-1 2 136,2-1-264,-5 0 128,3 4-16,-7-1 296,0 0 112,-8 6 32,-9 8 8,-11-2 0,-4 5 8,-8 5-8,-12 1 16,-4 6 0,0 3 104,-4-4-16,0 4-96,0 0-24,0 0-208,0 0-544,-8 0-857,-3 4-1071,-2 2-3250</inkml:trace>
  <inkml:trace contextRef="#ctx0" brushRef="#br0" timeOffset="68997.3168">27122 6416 9057,'0'0'1057,"0"0"-1057,0 0 16,0 0-8,4-19 784,-4 16-112,4 3-96,-4-3-120,0 3-184,0 0-24,0 0-80,0 0-104,0-4-16,0 4-8,0-5-40,0 2-8,-4-4-96,-4 1 8,-4-4 24,1 4 64,-2 2 0,1-1 0,0-2 0,-4 1 8,0-1 48,-3 4-56,-2 0 0,1-1-8,-3 4 8,-1 0 0,4 0 80,-4 0-24,4 0-48,-4 10 24,4 0-24,-8 2-8,5 1 0,-1 3 0,-4 3 8,-8 1-16,8-3 8,-4 3 0,0-1 0,4 0 8,0 3-8,0-2 8,0 1 48,0 2-56,4 0 0,0-1 8,5-1 0,-1 2 0,4-2 40,4 2 0,-4 2 56,4 2-88,-4-2 88,4 3-96,-4-3 8,4 1-8,-4 0 49,5-7-49,-2 3 8,5-3 32,1 4 40,2-5 8,-3 1-16,4 3-72,0 3 0,0-2 64,1 6-64,-6-4 48,5 7-48,-4-5-8,4 3 64,4-2-56,0-2 0,0-1 0,0 0-8,0-2 64,8-4-56,0 0-8,4-1 0,-4-1 16,0-1-16,4 0 48,0-1 8,1 1-8,-2 0 48,5-3-96,4 3 64,4-4 40,0 1-24,4-3-64,0 2 40,4 1-40,0 1-8,-4-5 0,-1 3 0,6 1 0,-10-4-8,5 3 8,0-2-8,4 0 8,3-1 0,2-2 0,2 3-8,-3-5 16,0 5-8,4-3 0,-8-1 0,0 0-8,-4-3 0,-1 3 0,6-3 0,-6 1 0,10-1 0,-2-3 0,1 0 8,7 0-8,2 0 0,-6 0 0,6 0 0,-2 0 8,-3-7-8,0-2 56,4-3-56,0-1-72,-1-3 16,1 0-120,-4-3 48,0 0-64,-1-3 104,-7 1 80,1-6 0,-6 2 8,-3-4 8,0-2 88,1-5 16,-10 2-104,1-4 40,0-7-48,-4 4 8,-8-7-8,4 0 8,-4 4 144,0-4-8,-4 7 40,0-3 136,0 3-240,0-1-32,0 1-48,0 0-120,0 3 16,-8 0 32,-8-1-8,-4 1 72,-4 3-72,-4 3 0,0 1 72,0-1 0,-4 3 8,0 0-8,-3 1 8,-1 6 0,-3-3-8,-6 6 8,-2 0 0,-5 2 0,-4 9-8,-8-1 0,0 9 0,-12 0-72,5 5 64,-13 14-584,16 0-1321,16 0-3592</inkml:trace>
  <inkml:trace contextRef="#ctx0" brushRef="#br0" timeOffset="70765.74">27557 7728 10114,'0'0'1888,"0"0"-1384,0 0-448,0 0 0,0 0 408,0 0-64,-8-10-240,8 10-72,0 0-24,0 0 64,0 0 17,0 0-49,0 0-32,0 0 24,0 0 96,0 0-32,0 0-104,0 0 0,0 10 64,8 2 168,3 1 160,-3 3-184,8 5-24,0 6-32,0 1-24,8 6 96,1 5-120,6 3 0,1 8 0,8 1-8,-1 3 56,6 3-48,-6 0-32,6 7 136,-2-8-72,0 2-56,-2 0-80,2-5-40,2-2-8,-2 3 8,9-3 0,-1-1 0,2 5 0,-1-5-8,-5 1 0,-7 1 8,0-6 0,-8 5-8,0-3 0,-4 3 56,7 0-56,-3-3-8,5-4-88,2 0-96,-3-6 64,0 1-24,-4-2 64,0-5 88,-8 0-8,0-3 8,0-4 0,-1 4 0,-3-4 16,4-4 32,1 6-48,-2-6 8,5 2-8,-4-5 72,0 5 0,0-4-24,-8-3-48,0-6 0,-5 0 0,-7-5 88,0 2 16,1-4 40,-5 4-40,0-4 40,0 0-23,4 0-65,-4 4 40,8-4 0,-5 6 0,5 1 40,1-1-128,-1 1 8,-1 3 80,6-1 0,-5 1-88,-1 0 64,-3-8-64,0 5 8,0-4-8,1-2 40,-1 3-40,-1-2 120,1 2 32,4-1-56,-4-3 24,5 4-40,-6-4-80,-3 0 56,0-3-64,4 0 8,-4 0 88,0 0-96,4 0-160,0 0-648,12 0-1249,0-10-455,-7 4-2745</inkml:trace>
  <inkml:trace contextRef="#ctx0" brushRef="#br0" timeOffset="72258.1305">28988 10792 10042,'0'0'2040,"0"0"-1552,0 0-440,0 0 208,0 0 664,0 0-111,0 0-465,35-7-288,-7-5-48,12-4 40,4 0-48,-4-3 80,-1 0-80,-2 2 0,-5 2 64,-13 2 0,1 3 344,-8 5 88,-3-5 112,-2 6-128,-3-1 40,-4 1 176,4 1-159,-4 3-185,0 0-112,0 0-88,0 0-16,0 0-40,0 0-40,0 0-56,0 0-8,0 0-80,0 7-32,0 5 72,0 13 40,0 7 8,0 10 0,0 8 0,4 7 8,-4 3 0,0 1 0,4 3-8,1-4 0,-1-5-80,3-8-224,-3-3-232,4-9-361,-4-7 81,1-6 80,-2-5 248,1-8 312,-4 1 40,4-7-32,-4 0 88,0 1 64,0-4-32,0 0 40,0 0-8,0 0 16,0 0 16,0 0-16,0 0 16,-4 0-8,-3 0-8,-6 0 0,-2 3 0,-6-3 0,-3 2 8,0-2 0,-3 3 48,-1 1-48,0-4-8,0 0 0,8 0 64,-4 0 8,8 0 0,4 0 80,8 0 72,0 0 104,4-4 176,0-1-56,0-8-48,4-4-24,12-7-112,8-12 40,8-8-224,12-7-80,0-3-72,7-3-224,-3 0-136,0 9 64,-8 7-152,0 9-384,-1 0-616,-11 13-969,-7 3-3336</inkml:trace>
  <inkml:trace contextRef="#ctx0" brushRef="#br0" timeOffset="72933.7121">29876 11211 9858,'0'0'2552,"0"0"-1912,0 0-360,0 0 489,0 0 263,0 0 208,-11-29-152,7 26-392,-5 0-296,1 3-87,-3-4-9,-2 4-104,-2 0-88,-5 0-8,4 0-32,-4 4 72,-4 9-40,-4-1 40,5 4-16,2 3-80,5 0-32,1 3-8,2-3 0,5 3 48,1 1-56,7 0-8,0-5-160,0-2-176,0 3-216,7-6-481,10 0 289,2-1 256,5-2-48,4-4-192,4-3 112,-4-3-112,4 0 455,-4 0 185,-8-9 88,-1-5 8,-2-4 80,-2-1 329,-2-3 71,-6-3 0,1 2 408,-4 4 240,1 0-408,-5 2-352,0 3-95,0 0-73,0 1-144,-5 1-56,-3 2-96,1 1-305,-1-1-511,-9-3-760,6 4-1009,2 0-4936</inkml:trace>
  <inkml:trace contextRef="#ctx0" brushRef="#br0" timeOffset="75106.0818">26680 6953 336,'0'0'9274,"0"0"-7986,0 0-816,0 0-16,0 0 704,-8 0-71,8 0-433,0 0-152,-5 0-128,5 0-48,0 0 32,0 0-88,0 0-112,0 0 8,0 0-48,0 0 40,0-3-80,9 3-80,6-3-56,2-1 56,7 1 0,4-3 8,-1 0 0,1-1 8,4 1-8,4 0 48,-4-1-56,4 0-8,-4 4-104,-1 1-264,-6-1-272,-1 3-176,-5 0-320,-6 0-1001,-6 0-2016</inkml:trace>
  <inkml:trace contextRef="#ctx0" brushRef="#br0" timeOffset="75828.635">26727 6965 6729,'0'0'1432,"0"0"-1064,0 0-144,0 0 617,0 0 191,0 0-168,0-6-216,0 6-16,0 0-136,0 0-40,0 0 97,0 0-137,0 0-64,0 0-72,0 0 16,0 0 32,0 0-104,0 0-64,0 0-88,0 0-72,0 0 0,0 0 0,0 0 0,0 0-8,0 6-56,-4 11 64,-4 8 184,1 7 16,-6 9 0,5 7 24,-3 2-80,-2 1-72,5-1-64,-3 2 56,2-8-56,2-2 0,-1-7 0,4-6 0,4-11 8,-4-2-8,4-3-8,0-8 0,0 2 8,0-7-8,0 0 80,0 0 80,0 0 152,0 0 8,0 0-56,0 0 9,0 0-97,0 0-32,0 0-16,0 0-80,0 0 8,4 0-56,8 0-48,12 0 48,0 0 64,11 0-64,1 0-56,0-4-96,-4 1 0,-4 1-136,0-1-41,-8 3 17,0-4-40,-8 4-24,-5-3-136,1 1-272,5-5-280,-6-3-1033,1 3-2472</inkml:trace>
  <inkml:trace contextRef="#ctx0" brushRef="#br0" timeOffset="76884.504">27282 6943 6249,'0'0'4433,"0"0"-3713,0 0-304,0 0 400,0 0 552,0 0-167,0 0-545,0 0-224,-13 0-112,13 0-200,0 0-48,4 0-72,12-3-192,1 3 24,6-4 88,5 2-160,8-4-88,-8 2 112,0-2 64,-12 3 144,-1-1-8,-11 2 8,1 2 8,-5 0 56,0 0 32,0 0 56,0 0-72,0 0-64,0 0 40,0 0-32,0 0 120,0 0 152,0 0-16,0 0 80,0 0 0,0 0 48,0 0 96,0 0-88,0 0-47,0 0-97,0 0-72,0 0-72,0 0-72,0 0-40,0 0-8,0 0 0,0 2-8,-5 11-112,1 6 64,-3 8 56,-1 7 72,-1 4-56,5 3-8,1 0 0,-5 7 0,0 0-8,4 2 0,-4-2 48,0 0-48,0-4-8,1-2-40,-6-4 48,5 0 0,4-6-8,4-4-40,0-5-80,0-5-208,8-4-393,4-5 193,-4-4 264,-4-1 112,0-1 120,-4-3 40,0 0 216,0 0 64,0 0 40,-4 0 120,-8 0-95,-4 0-89,0 0-56,0 0 16,-4 0 32,5 0-104,-2 0-48,6 0-24,-2 0-64,5 0 48,5 0-56,-1 0-128,4 0-376,0-7-1145,0 2-1471,0-2-3498</inkml:trace>
  <inkml:trace contextRef="#ctx0" brushRef="#br0" timeOffset="77571.2582">27727 7137 6481,'0'0'1752,"0"0"-976,0 0 81,0 0 215,0 0 328,0 0-432,0 0-336,0 0-143,0 0 31,-3 0-16,3 0 24,0 0-104,-4 0-176,4 0-72,-4 0 40,4 0-24,0 0-8,0 0-112,0 0-16,0 0-40,0 0-8,0 0 0,0 0 64,0 0-24,0 0 48,0 0 72,0 0-80,0 0-48,8 0-40,-5-3-176,14 3 80,-2 0 8,6-6 72,3 2-208,-4 1 120,-1-3-48,2-1 40,-6 2 112,9-2-200,-7 4-8,-2-4 88,1 4 112,-4 3-376,-4 0-144,0 0-560,-8 0-993,0 0-2656</inkml:trace>
  <inkml:trace contextRef="#ctx0" brushRef="#br0" timeOffset="78354.998">27656 7400 1664,'0'0'6745,"0"0"-5584,0 0-353,0 0-288,0 0 176,0 0-56,4 3-264,-4-3-216,0 0 24,0 0 64,0 0 8,0 0 120,0 0-95,0 0-25,0 0-48,0 0 16,0 0 0,4 0-40,0 0 136,8 0-88,4 0 184,4-3-224,8-2-88,4-1-40,0-5-64,3 4-224,1-2 72,-4 4-72,-4-5-8,-8 6 64,-8-2 120,-8 6 48,0 0 8,-4 0 0,0 0-8,0 0 8,0 0 80,0 0-32,0 0-56,0 0-72,0 0-88,0 0-208,0 0-168,0-3-657,4 0-1143,0 0-4850</inkml:trace>
  <inkml:trace contextRef="#ctx0" brushRef="#br0" timeOffset="99094.1214">4632 9827 4705,'0'0'832,"0"0"-528,0 0-8,0 0 608,-5 0-144,5 0-352,0 0-144,0-4 256,0 4 177,0 0-185,0 0-272,0 0-112,0 0-48,0 0-64,0 0-8,0 0 0,0 0 48,0 0-8,0 0 8,0 0 32,0 0-32,0 0-48,0 0 120,0 0 80,0 0 40,0 0-64,0 0-24,0 0-40,0 0 16,0 0 8,0 0 8,0 0-104,0 0 32,0 0-72,0 0 120,0 0 104,0 0 24,0 0 24,0 0-80,0 0-32,5 0-64,7-3-56,-1 0 81,13-3 7,0-1 8,4 4-136,0-4 72,4 2-32,4 5-32,-4-3-16,3-1 8,10 1 72,-6 3-80,5-4 8,0 1-8,0 0 0,0 0 8,3 0-8,-2 0 8,2-4-8,-3 1 0,0-1 8,-4 1-8,4 0 0,-5 3 0,2 0-48,-2-4 40,1 3-48,-4 4 56,4-2 0,-4-1 0,-4 3 0,-1 0 0,-3 0 8,-3 0-16,-1 0 8,-9 0 0,2 0 0,-6 0 0,1 0 0,0 0-8,4 0-56,0 0 56,3 0-48,5 0 56,4-4 0,0 4-56,0-3 48,4 3-32,0 0-16,-4 0 40,-4 0-64,4 0 0,-9 0-17,6 0-7,-5 0 96,0 0-64,3 0 64,5 0 0,0 0 0,4 0 8,0 0-8,4 0 0,-5 0 0,6 0 0,-5 0 0,0 0 8,0 0-72,0-2 72,3 2 0,5 0-32,0-4 16,0 4-16,3-3 24,2 3 8,-6-3-16,2-1 0,-6 4-56,-3 0 64,-4 0 8,0 0-8,-5 0 8,2 0-8,-1 0 0,4 0-48,0 0 56,3 0 0,1 0-8,4 0-8,0 0 8,-1 0 0,2 0 8,-1 0 0,-1 0 0,-3 0 0,4 0 0,0 0 0,-4 0 0,4-2-8,0 2 8,0 0 0,-5 0-48,5 0 32,-4 0 8,4 0-40,0 0 40,-4 0-128,4 0 16,-4 0 40,3 0 8,1 2-40,0-2-56,1 4 80,-6-4 24,-3 0 0,-5 0 56,-2 0 8,-10 0 8,2 0 40,-13 0 112,4 0 120,-4 0 112,0 0-120,0 0-96,0 0-176,0 0 0,0 0-440,0 0-1400,4 0-4529</inkml:trace>
  <inkml:trace contextRef="#ctx0" brushRef="#br0" timeOffset="100834.5531">4752 10135 5417,'0'0'1912,"0"0"-1440,0 0-408,0 0-64,0 0 64,0 0 64,55-26-40,-47 26-16,0 0 16,-4 0 80,4 0 168,-5 0-152,2 0-56,-1 0-40,0 0 32,4 0 9,3 3-41,2 0 72,2 0-152,5-3 8,5 4 32,6-4-48,5 0 8,4 0-8,8 0-8,4-4 8,-1 1 0,5-3-64,8 0-72,-4 2 56,-1-2-24,1-1-17,0 5-71,0-1-16,-4-4 104,0 4 96,-9-4 8,-2 4 0,-2-1 0,-2-1 0,-6-2 0,1 5 16,0-1-16,-1-1 0,10 1-40,-6-1 40,6-2 160,2 3-80,1-3 72,-1 3 137,2-4-65,3 0 64,-5 2-88,-3 1 48,0-2-152,-1 3-72,-2-1 56,-2 1-72,1 0 0,-3 3 8,-2 0-8,-3 0 8,4 0-16,-4 0 120,0 0-48,-1 0 32,5 0-16,1 0 64,-2 0 72,5 0-136,3 0-40,2-4-24,-6 4-24,6 0 0,-10 0 0,-3-2 0,0 2 0,-8 0 8,4 0 0,-5 0-8,5 0 48,-4 0-40,8 0-8,4 0 8,5 0-8,-2 0 8,5 0-8,0 0-8,-1 0 8,2 0 0,-2 0 0,2-3 0,-2-4 8,1 5 0,0-5-8,-1-3 0,-2 4 0,-6 0 16,-7-1-16,-3 2 128,-10 1 296,-7 1 296,-3 3 168,-2 0 1,-3 0 103,0 0-336,0 0-384,0 0-272,0 0-48,0 0-256,4 0-472,4 0-464,4 0-977,-4-4-2232</inkml:trace>
  <inkml:trace contextRef="#ctx0" brushRef="#br0" timeOffset="104200.1974">7111 6505 6737,'0'0'1496,"0"0"-1136,0 0-224,0 0 488,0 0 153,0 0-241,0 0-8,-28-19 48,28 19 0,0 0-248,0 0-232,0 0-88,0 0 0,0 0 8,0 0-16,0 0 0,0 0 8,-4 0-8,0 0 8,-4 0 0,1 0-8,-10 0 8,6 0 0,-6 0 0,2 0 56,-5 0-64,-1 0 0,2 3 0,-1 4 0,-1-3-8,2 1 16,-1-2-8,0 4 0,0-1 8,0 4-16,-4 3 0,5-4 8,-6 3 0,5 1 8,-4-1-8,1 5 0,-1-2 0,4-1 0,-5-2 8,6-2 8,3 2-16,-5-3 8,10 1-8,-5 0 8,0 2-8,1-2 8,-2 3-8,6 3 8,-2-4 0,2 8 0,-2-2 0,-2-1 72,-2 5-72,2-3 120,-2 0-56,2-4 32,-2 4-32,2-2-16,2-2 120,2 5-72,-6-5 24,6 1-40,-1 1-80,4 1 49,0-2-57,0 0 8,0 0 0,4 0 0,-4-1 0,8 8 8,-4-1-8,0 7 72,0-1-72,1 0 88,3 4-80,0-3 72,0 0-80,0-4-8,0 0 48,7 0-40,5-2-8,0 0 16,4-1 32,0-1-48,3-1 0,2-1 0,-1-3 8,-5 2 48,10-5-56,-5 4 0,-1-1 16,1-2-16,1 0 0,2 1 0,-3-2 0,0 0 0,4 0 8,-4-3 16,4-1-16,-4 0 0,3 1 56,5-4 0,0 1 0,4 2 40,0-6-48,5 4-8,-6-1-40,5 0 0,-4-3 48,0 1-48,0-1 0,0 0 56,3-3-64,6 0 80,-2 0-8,5 0-56,-4 0 40,0-3-32,-4 0-16,-5-1 0,-3-2 0,0 3-8,0-3 0,0-1 0,0 0 0,4-2 0,0-3 8,4-1-8,-1 1 0,1-2 0,1 2 0,-5-1 0,-1-3 56,-3 4-56,4-8-8,0 6 8,4-10-8,-4 6 0,-1-6-72,5 3 80,-4 1 0,-8 3-8,4 3 0,-8-1 8,-4-2 0,0 5 8,0-1 64,-4 1-72,4-5 8,0 5-8,-4-7 0,8 3 0,-5-4 0,2 5-8,-2-4 8,2 0 0,-2 2 0,-2 3 8,-2-3 0,6-3 96,-6 2-24,5-1 24,0-3 56,0-1 128,4 1 16,-4 0-8,-1-3-48,2-1 120,-6 4-56,-3-4 32,1 1-8,-5 0-104,0 2-119,-4-2 87,0 3 96,0 3-176,0-4-64,0 5 32,-8-1-88,-5-1 0,-2 4-16,-2-3 8,-11 1 8,0-1-64,-11-1 64,-1 4 0,-4 0-16,1 4 16,-2 2-8,2 0 8,-1 8-8,0-5 0,-3 1-56,2 6 8,-3 0-40,1 0 16,-9 6-80,-4 8 32,-4 1 32,-3 8-97,-1 2 41,-4 3-176,4 1-160,5-1-192,3 0-472,8 1-128,-20 13-385,16-7-471,13-3-2521</inkml:trace>
  <inkml:trace contextRef="#ctx0" brushRef="#br0" timeOffset="105956.2365">8239 8884 6993,'0'0'2176,"0"0"-1599,0 0-369,0 0-56,0 0 392,-32-16 128,24 12-240,0-3-120,-4 2-8,0 1 160,1-1 40,-6 1-168,2-3-40,-9 4-183,-4-3-105,-4 6 8,-8 0-16,-4 0 8,-3 0 0,-5 0-8,-1 0 0,1 3 8,1 3-8,-1 1 8,9-1 0,-2 4 0,6-1-8,7 1 0,-4 0 0,0 2 64,4 1-72,0 3 16,0-4-8,-4 4 0,4-3-8,1 2 8,-1 1 0,4 1-48,-4-2 48,4-2-8,-4 3 0,4 3 0,-4-3 0,1 0 0,3 3 8,-4 0-8,0 3 0,0-2 0,4-2-48,-4 5 39,4-2 17,4-1 0,0 2 0,5 0 0,-5 1 0,3-1-8,2 0 8,-1 0 0,8 0 0,0 4 0,0-4 0,4 3 0,0-2 0,0-1 0,0-2 8,4-3 9,-1 3 31,5-2-40,0-1 0,0 5-8,0-3 0,0 3 16,5-3-16,7 3 48,-1 4-32,6-3-8,7-1 0,-1-1-8,10 2 40,-1-4-32,3 0-8,1-2 72,8 1-48,0-2 56,3 0-8,2-4 56,3 4 16,4-3-64,-5-3-8,9-1-64,-4-6-8,-1 0 56,5-3-56,4 0 8,-4 0-16,3-6-80,-3 0 80,0-1-40,-4-3-24,0 1 64,-5-4-56,-3 1-16,1 0 80,-2-5-56,-3 2 48,4-5 8,-4-3-48,-4 2 48,3-2-8,-2 2-48,-6-1 48,-3-1-32,-4 0 40,-4 2 8,-5-2 0,-2 1 40,-6-6-40,-3-4-8,-3-4 0,-1-5-40,-4-3 40,4-4 0,-4-1 80,4 1-72,-4 0 64,3 0 128,-3 0-72,0 3 64,0 1-112,0 0 96,-3 3 56,-9 0 72,-1 2 48,2 4-32,-6 3-56,6 3-112,-6 4-152,-2 4-640,-13-2-256,8 5-769,-4 1-2952</inkml:trace>
  <inkml:trace contextRef="#ctx0" brushRef="#br0" timeOffset="107353.3748">8244 7398 7153,'0'0'1488,"0"0"-1384,0 0-104,0 0 0,0 0 272,7 5-16,1-5 33,8 4 175,4-1-104,4 4-120,0-1-120,4 3-40,0 1 24,4 6-48,3 0 0,-3 2-48,4 9 40,3 1-40,-2 3 0,3 7 72,-1 0-32,6 1 24,-2 5 40,1 1 32,0 2 144,4 1-88,-8 3-120,3-1 80,-6 4-40,-5 4 32,-4 2-40,-5 1 64,-3 2-8,-5-2-64,2-6 32,-6 4 32,-6-9 64,-1-2 24,-4-1 9,0 1 23,0 0 56,0-4-176,-12 1-64,4-1 16,-9 1-8,2-1 64,-1 0 0,0 1-24,-8-1-64,4 1-88,-3-4 0,-1 0 8,-4 1 0,3-7 0,-3-3-8,0-7 48,5 0 8,3-3-48,0 0 24,0-3-24,8-6 0,0 0 24,9-4-32,-1-2 0,-5 2-8,5-2-32,-7-2 32,-6 9-168,-7-4 176,1 2-16,-5 1 8,0-4 8,8-2 96,-1-1-48,10-2-48,3-1 0,-5-3 0,10 2-16,-5 1 8,-4 4 0,0-4-48,0 4 56,-4-4 64,4 1 64,-4 1 16,4-1 56,1-1-56,2-1-16,-6 1 24,2 1 72,-2-1 64,3 1 40,-4-2-48,8 2 8,-1-4-168,5 0-24,0 0-96,4 0 16,0 0 64,0 0-80,0 0 0,0 0-120,0 0-112,-3 0-208,-1 0-704,0-4-1208,4-2-1945</inkml:trace>
  <inkml:trace contextRef="#ctx0" brushRef="#br0" timeOffset="121179.6487">23028 7375 11138,'0'-4'1776,"0"4"-1648,0-2-128,0 2-400,0 0 400,0 0 304,0 0-40,0 13-192,0 8 80,-12 15 312,-3 6 89,-2 5-305,-2 0-120,-1-2-56,3-8-72,6-8 0,-1-3-40,-1-10-1081,6-9-3376</inkml:trace>
  <inkml:trace contextRef="#ctx0" brushRef="#br0" timeOffset="122005.488">23259 6852 11498,'0'0'1592,"0"0"-1152,0 0-344,0 0 8,0 0 176,-4-35 25,4 21-57,8-1 16,8 2-144,-4 0-120,0 1 16,0 2 32,0 0-48,-4 8-8,0 2 0,4 0-96,4 0 16,-4 0 8,0 12-8,4 7 0,-4 7 24,-4 9 16,-8 6 32,0 9 8,-4 9-8,-20-4-48,0 6 56,-4-3 8,-4-5 136,0-5 176,4-14-32,4-2 24,9-9 96,7-10-160,-1 0-64,9-7-32,0-1-136,0-1 40,0-4-48,5 3-8,10-3 8,6 0 104,11 0-96,-1 0-8,9-9-216,-1 0 72,2-8-72,2 5-192,-7-4-72,1 3-456,-5-3-281,-1 0-359,-7 4-825,-12-1-2504</inkml:trace>
  <inkml:trace contextRef="#ctx0" brushRef="#br0" timeOffset="122404.244">23171 7103 10282,'0'0'1696,"0"0"-1248,0 0-384,0 0-64,0 0 56,0 0 352,0 0-104,-23 3-56,23-3-40,0 0 129,12 0 263,8 0-144,12-10-200,11-3-112,5 1-72,12-7-72,-5-1-384,14-5-400,-13 2-1041,-13 4-2632</inkml:trace>
  <inkml:trace contextRef="#ctx0" brushRef="#br0" timeOffset="152004.4936">22857 7064 8225,'0'0'1889,"0"0"-1185,0 0-472,0 0 96,0 0 312,0 0 128,0 0-344,0 0-96,0 0-8,0 0 73,0 0-41,0 0-104,0 0-112,0 0-24,0 0-48,0 0 0,0 0-8,0 0 24,0 0-32,0 0 0,0 0 24,0 0 40,0 0 8,0 0 32,0 0-24,0 0-112,7 0 40,10 0-48,7-7 56,12-5 8,7-1-64,5-3 40,12 0-48,0-2 16,4 1 32,3-1-48,-7-1 24,0 0 24,-8 2-48,-5 2 0,-6 2 0,-6 3 0,-7 5 8,-8-2-8,-4 0 0,-4 4 8,-8 3 0,4-3 112,-8 3 40,4 0 32,-4 0 32,0 0-64,0 0-16,0 0-48,0 0-96,0 0 8,0 0 0,0 0 0,0 0-8,0 0 0,0 0 0,0 0 0,0 0-112,0 0-296,0 0-688,0 0-1073,0 0-3176</inkml:trace>
  <inkml:trace contextRef="#ctx0" brushRef="#br0" timeOffset="152944.9216">22857 7258 5153,'0'0'1816,"0"0"-1080,0 0-136,0 0 280,0 0 129,0 0-233,0 0-112,0 0 56,0 0-64,0 0-64,0 0 25,0 0-137,0 0-88,0 0 96,0 0-32,0 0-56,0 0-104,0 0-160,0 0 40,0 0 16,0 0-24,0 0 8,0 0 0,0 0-48,0 0-32,4 0-88,-1 0 56,5 0-48,5 0-8,11 0 160,8-10 0,11-2-64,5 0-24,8-8-72,8 4-8,0-3 0,3 3 0,-3 0 0,0 0 0,-12 1-104,0 2 16,-13 3-32,-7 1 120,-12 2-16,-4 1 8,-12 6 8,0-4 0,-4 4 0,0 0 24,0 0-24,0 0 0,0 0-24,0 0-192,0 0-256,0 0-248,0 0-296,-4 0-320,-8 4-1289,-4-1-368</inkml:trace>
  <inkml:trace contextRef="#ctx0" brushRef="#br0" timeOffset="153558.542">22913 7474 7961,'0'0'1537,"0"0"-1161,0 0-368,0 0 48,0 0 600,0 0 72,0 0-368,0 0-176,0 0 128,4 0 328,3 0-128,10 0-168,11 0 89,11 0 23,21-13-104,24-3-88,31-9-200,9 0-56,-5-4-8,-26 10 0,-26 3 8,-23 3-8,-9 3-96,6 1-32,-2-4 128,-3 4 8,-12 2-8,-12 2 16,-4 5-16,-8 0-8,0 0-168,0 0-216,-3 0-897,-18 2-167,-3 8-864,4-1-4298</inkml:trace>
  <inkml:trace contextRef="#ctx0" brushRef="#br0" timeOffset="165481.3808">3631 8378 9402,'0'-9'1520,"-5"3"-1320,5 3-200,0-1-352,0 1 88,0 3 192,0 0 64,0 0 8,0 0 0,0 0 8,0 0 72,0 0 0,0 0 16,0 0-16,0 0-24,0 0 120,0 0-40,0 0 16,0 0 0,0 0-144,0 0 40,0 0-48,5 0-8,7 0 8,8 0 0,-1 0 0,9-4 8,4 4 0,4 0 0,8 0-8,5 0 8,-2 0-8,13 0 0,-4 0-8,0 0 8,3-2 0,-11-5 0,-4 4 0,-4-2 72,-8 1-24,-12 1 32,-1-1 136,-6 1-16,-2 3-72,2-3-120,-2 3 64,1-3-72,0-1 32,0 4-32,-4-2 0,4 2 0,0 0 0,0 0 0,0 0-8,0-3 8,-4 3-48,0 0-304,0 0-272,-8 0-696,0 3-649,0 3-2864</inkml:trace>
  <inkml:trace contextRef="#ctx0" brushRef="#br0" timeOffset="166183.4886">4428 8140 4440,'0'0'1121,"0"0"-817,0 0 224,0 0 712,0 0 72,0 0-303,-20-21-185,16 17-192,0 4-112,4 0 104,0-3-256,0 3-200,0 0-120,0 0 24,0 0 56,0 0-24,0 0 24,0 0 24,0 0 24,0 0 153,0 0-73,0 0 24,0 0-160,0 0-64,0 0-56,0 0-96,8 0-8,12 10 56,-4 4 48,8 3-8,0 5-56,-4 4-56,0 2-112,-4 0-153,-4 1 81,-9 0 112,1 0 88,-4-4 32,0-4 64,-7-1 8,-9-1 0,-4-3 0,0 4 0,-8-5 0,4 4 8,-7 0 56,3-3-64,0 3 56,-4-3-8,12 4 8,-5-8 48,14-3-40,-2 1-8,9-7-48,1 0 0,3-3 0,0 0-8,0 0-40,0 0-48,0 0-184,0-3-832,0-3-696,0-4-2641</inkml:trace>
  <inkml:trace contextRef="#ctx0" brushRef="#br0" timeOffset="170923.8233">3572 8461 8785,'0'0'1113,"0"0"-1113,0 0-400,0 0 199,0 0 201,0-3 56,3 1-56,-3 2 0,0-5 0,4 5 153,-4 0 287,0 0-112,0 0-96,0 0 80,0 0 152,0 0-32,0 0-176,0 0-96,0 0-16,0 0-40,0 0 88,0 0 8,0 0 0,0 0-64,0-2-136,4 2 0,8-4-8,4-5 8,8 2 8,8-2 120,0-1-56,11 1 8,2 3-80,2-4 8,9-2-8,0-8-48,8-5 48,3 0 8,5-7-8,-8 0 0,-4 7-136,-13 6 88,-10 9 48,-14 3 0,-10 4-104,-9 3-80,-4 0 40,0 0 88,0 0 48,3 0 8,-3 0-64,4 0 48,8 0 8,-4 0 8,4 0-16,-4 0-40,4 0 56,-8 0 0,0 0 0,-4-3 0,0 3 0,0 0 88,4 0 32,-4 0-16,0 0-96,4-2 96,4-3-96,4 0-8,0 1 48,0 1-48,0 0 8,0 0-8,0-1 0,-1 4-8,6-3 8,3 3 8,-4 0-8,0 0 0,-4 0 0,-5 0-104,-3 3 104,0 1-8,-4-4-72,0 0-16,0 0-144,0 0-136,0 0-136,0 0 16,-12 0-16,1 3 16,-13-3-2257</inkml:trace>
  <inkml:trace contextRef="#ctx0" brushRef="#br0" timeOffset="171507.4634">3635 8432 6833,'0'0'1400,"0"0"-1128,0 0-264,0 0 0,0 0 40,-20 17 288,20-17 40,0 0 57,0 0-73,0 0-128,0 0-144,16 0-16,4 0 320,4-4 8,11-5-184,10-1-48,6-2 24,14-5-48,-2 5-96,5 0-48,3-1 16,-11 0-32,0 1 32,-12 2-16,-8 0 0,-8 1 48,-12 2-48,-5 1 8,-2-4 0,2 4-8,2-4 0,-2-3-8,5 4-40,4-4-40,-4 7-80,-4-1-128,-8 7-440,-4 0-1369,-4 0-2968</inkml:trace>
  <inkml:trace contextRef="#ctx0" brushRef="#br0" timeOffset="172221.0183">4320 8081 3424,'0'0'920,"0"0"-688,0 0-184,0 0 425,0 0 783,0 0-296,0 0 72,0 0 137,-83-10-369,78 10-312,2 0 32,3 0-136,0 0-128,0 0 24,0 0-88,0 0 24,0 0 80,0 0 88,0 0-64,0 0-128,8 0-192,0 0-8,11 0 8,5 0 80,4 12-72,4 0 0,0 5-8,9-1 8,-6 3-8,-3-1 0,0 5 0,-4-4-112,-9-3-88,-10 0-144,-1-1-288,-8-2 352,0 0 272,-4 0 8,-9 0 0,6 2 0,-9 4 80,4 10-64,-8 3 112,0 9 56,0 3-32,-3 4 8,-5 0 32,7-4-40,1-3 104,5-9-128,2-7-40,9-5 0,0-8-88,1-8 0,3 1 0,0-5-8,0 0 0,0 0-40,0 0-88,0 0-248,0 0-384,-8 0-248,4 0-1072,-1 0-5626</inkml:trace>
  <inkml:trace contextRef="#ctx0" brushRef="#br0" timeOffset="180434.6659">20298 5766 7345,'0'0'1312,"0"0"-888,0 0-280,0 0 225,0 0 247,0 0 56,0 0-56,0-13-144,0 13 160,0-3 64,0 3 97,0 0-113,0 0 48,0 0 8,0 0-152,0 0-248,0 0-104,0 0-136,0 0 24,0 0-120,0 0 8,0 0-8,0 0-56,-4 6-136,-5 13-56,-6 26 248,-5 24 8,-8 34 0,3 10 56,6-5 0,3-26-56,12-24 48,0-20-56,4-9 0,-4-1 56,4 0-56,0-4 8,0-9 40,0-9-48,0-3 56,-4-3 40,4 0-88,0 0 16,0 0-24,0 0-384,0 0-984,0-3-304,0-18-473,0 4-503,0-2-1737</inkml:trace>
  <inkml:trace contextRef="#ctx0" brushRef="#br0" timeOffset="181226.1762">20504 6016 8433,'0'0'1497,"0"0"-1065,0 0-296,0 0 16,0 0 576,9-12 160,-5 12-208,-4 0-256,0 0-144,0 0 24,0 0 201,0 0-73,0 0-224,-8 0 24,-1 3-56,-10 12-24,-9 8-8,-4 6 128,-3 2-224,-6 1 0,5 0-40,5-3 0,-1-7 24,4 0-24,7-6-8,10-4 8,3-2-8,4-3-8,0-2 8,4-5-8,0 3-8,0 1-80,0-4 88,0 3 0,0-1-40,4 3 48,0-3-8,8 5-80,-1-4-8,6 4 80,3-1 16,3-4-104,5 3-112,4-5-112,0 0-208,5 0-145,6 0-143,-4-7-376,6-6 232,-6 1 264,-3-2 208,-4 2 80,0-4 143,-12 0 273,0 4 40,-8-1 337,-4 0 503,0 3 144,-8 7 48,4 1-48,-4-2-87,0 4-97,0 0 120,0 0-512,0 0-320,0 6-128,0 7 0,0 3 48,-4 6 64,0 1-48,4-5-64,0-1-128,0-5-952,0-5-1681,0-4-6305</inkml:trace>
  <inkml:trace contextRef="#ctx0" brushRef="#br0" timeOffset="181423.0548">20676 6130 16611,'0'0'2249,"0"0"-1593,0 0-424,0 0 32,0 0 32,0 0-232,0 0-64,-8-69-856,16 56-3201,5 1-2817</inkml:trace>
  <inkml:trace contextRef="#ctx0" brushRef="#br0" timeOffset="181915.7502">21063 5839 8937,'0'0'1769,"0"0"-841,0 0 152,0 0 72,0 0-7,0 0-177,0 0-280,0 0-264,0-7-200,0 7-104,0 0-88,0 13-32,-13 22 0,-2 31 616,-9 24 257,5-1-265,2-14-272,13-24-112,4-19-80,0 0-64,0-1-8,0-2-72,0-10-8,0-9-64,4-3-416,-4-7-584,4 0-1185,0-11-151,0-5-1577</inkml:trace>
  <inkml:trace contextRef="#ctx0" brushRef="#br0" timeOffset="182518.3754">21230 5905 5297,'0'0'5521,"0"0"-4033,0 0-232,0 0-143,0 0 255,0 0-224,0 0-272,0-31-400,0 31-279,0 0-121,0 0-72,0 0-8,0 15-40,0 11 48,-4 12 320,0 13 104,0 2-160,0 1-192,-3 1-64,7-11 56,0-5-56,0-8-8,0-2 0,4-4 0,3-6 0,5-2-80,-3-5-152,2-3-432,6-6-1049,6 0-23,1-3 456,12 0 127,8-3-95,-1-9 296,6-4 408,-2-4 384,-7-2 112,0-3 48,-8-4 0,-4 5 64,-13-6 168,-10 8 376,-1 2 496,-4 3 224,0 3 25,-4 4-297,-5 5 400,2 2-456,-1 3-463,0 0-249,-8 0-88,4 5-32,-8 11 80,0 9 0,0 4 40,4-3-32,4 2-160,9-5-88,3-5 40,0 2-40,3-7-8,13 0-192,8-8-544,12-5-345,4 0-575,32-28-400,-13 0-649,-6-4-1368</inkml:trace>
  <inkml:trace contextRef="#ctx0" brushRef="#br0" timeOffset="183152.9817">22127 5854 9329,'0'0'4289,"0"0"-3096,0 0 31,0 0-272,0 0 168,0 0-127,-11-72-81,11 72-240,0 0-304,0 0-120,0 0-112,0 0-24,0 0 8,0 0-32,0 0-80,0 0-8,0 12 0,0 10 0,0 10 8,4 12 88,7 13-32,-3 7-56,4 2 136,4-2-136,-4-4 0,0-5 0,0-9-8,0-7 0,-4-12-96,0-6-72,-5-8-40,2-6 32,-5-5 72,0-2 88,0 0-64,0 0-88,0 0 16,-8 0 136,-4-2 8,0-12 0,0 4 8,0-2 16,-4 3-16,4-1 8,-4 4-8,4-1 0,1 5-8,-2-3 0,2 3 8,-2 2 0,-2-3-8,-2 3 8,2-3 0,2 3 0,2-4 56,7 4 40,-4-3 40,8 3-8,0-3-16,-5-4 48,5 0-72,-4-2 8,1-3-24,3-4-16,0-5 16,3-3-72,18-7-8,10-3 0,9-7-104,8-1-176,4 4-376,-4-1-856,-4 5-1377,-16 5-144,-13 10-2448</inkml:trace>
  <inkml:trace contextRef="#ctx0" brushRef="#br0" timeOffset="208481.5905">18022 9506 8969,'0'-3'1321,"0"-1"-1321,0 1-720,0 0 720,0-1 120,0 4 320,0-3-104,0 3-144,0-2 88,0 2 288,-4 0 48,4 0-128,-9 0-184,9-3-208,-8-1-40,1-2-48,3 3 96,-9-8-8,2 2-16,-2-3 0,2-1 48,-1-9-32,-1-4 80,-2-2 257,2-9-73,2-5 16,3-12-224,-1-16 32,2-23-8,3-14 48,4-14 264,-4 10-368,0 2-16,4 12 160,0-2 184,0-5 160,4-4 104,8-4-271,12 1-17,4-3-216,7 0-104,5-1-96,1 10-8,-6-2 0,5 1-56,-8-5-56,4 0 112,0 4 8,4-1 40,3 3 48,9 3-24,4 4 24,8 3-40,3 8-56,6 4-8,2 1 0,5 3 0,-1-7-88,5-3 24,4 1 72,4-5 48,12 5-40,-1-1-8,9 7 0,-1-1-8,1 10-48,0 4-72,-5 8-40,-8 1-56,-2-1-8,-6-2 120,1-10 7,4-1 97,-1-1 16,8 5-8,2 6 0,-2 10-32,-3 6-16,-17 14-48,-23 9 40,-16 5 56,-12 8-8,0-1 0,-8 3 8,-1 1 0,-10 2 72,-9 4 104,-4-1 17,0 2-1,0-1-144,0-1-40,0 1-8,0 1-8,7 2-184,1-4-1281,16 4-735,-4 0-473,-4 0-239</inkml:trace>
  <inkml:trace contextRef="#ctx0" brushRef="#br0" timeOffset="210833.6657">22973 10322 6281,'0'0'1984,"0"0"-839,0 0-737,0 0-128,0 0 136,0 0 184,3 9 120,-3-5 40,4-1-144,-4-3-32,4 0-119,-4 0-97,0 0-104,0 0-88,0 0 48,4 0 0,-4 0 32,9 0-40,2 0 96,5 0 120,12-7 80,8-2-224,8-11-64,8 1-176,4-6 24,7-11-8,20-5-64,-10-3 8,2 0 0,5-6 0,-12-1 88,4-10-88,7-12 0,13-13 24,12-16-16,-1-2 16,-3 2-32,-9 10 8,-11 6 48,-8 7-48,-16 12 96,-17 13 96,-7 10 73,1-6 87,-6-2-104,10-11 184,6-17-168,-7 17-136,4-7-128,4 0 0,-9 7-8,10-17-8,-2-8 8,-3-11-8,-12 0-48,-4 12 56,-16 3-8,0 11 8,-8 1 0,0-8 0,0 4-48,-8-6 48,0-1-8,-4 0-104,0-5 104,4-2-64,-7-2 72,-6 0 8,-3 6-8,-8 4-8,-3 2-80,-1 4 32,-5-1 48,2 5 0,-1-1-40,0 10 40,8 12 0,9 7 0,-5-1-40,-13-15 40,-10-23 8,-25-19-104,12 10 48,4 22 8,12 19 48,9 17 48,-13-8-40,-3-5 0,-18-2 32,6 3-32,-5 5 8,4-2-16,-4 2 0,1 4 0,2-2-48,2 5 48,-1-4 0,-3-1 8,7 5-8,-4-2 64,8 8-56,9 0 56,3 8-56,4 2 0,7 4 48,10 5-48,-5 0 0,9 2-8,-9 2 0,0 1 0,-9 1-56,-2-1 48,-5-2 8,-3-4-56,-5 3 56,0-5 16,0-3-16,3-4 56,6-1-48,3 4 0,8 1 0,8 2 0,13 4 32,2 2-32,9 4-16,-3 3 8,7-4 0,-4 4-8,-5-5 16,-3 1-8,-3-5 0,-5 2 0,-1-6 0,-3 5 0,5-3 0,-1 2 8,8 3-8,0 3 8,8-1-8,0 4-8,4 0 0,0 0 0,0 0-8,0 0-32,0 0-8,0 0 56,0 0-8,0 0 8,0 0-8,0 0 8,0 0-144,-15 0-1089,6 7-1543,-10 2-2369</inkml:trace>
  <inkml:trace contextRef="#ctx0" brushRef="#br0" timeOffset="212729.0654">21665 3870 10138,'0'0'1624,"0"0"-1624,0 0-8,0 0-376,0 0 336,0 0 48,0 0 496,0 0 40,0 0-72,0 0-136,0 0-56,0 0 64,0-3-88,0-1-39,0-1-161,0-2-40,-4 1-8,-4-1 80,4 4 32,0-1-104,-4 2-8,-1-2 0,-2 1-8,-5 3-8,0-2 16,-4 2-16,-3 0 8,-2 0 0,1 5-40,0 1 40,5 5 8,-1-5 0,-1 4-8,6-1-32,-1 4 40,0 2 0,-4 4 0,0 4 0,0-1-8,-4 3 8,4-3 0,-3 2 0,2-7 0,-3 7 0,4 0-8,-3 2 8,3 2 0,-4 1 0,8 0 96,-4 2-88,3 4 40,6 0 24,-1-4-72,4 1 0,4 0 0,0-3 48,0 2-48,4-5-16,0 6 16,0 0 0,0-1 8,0 4 0,0 1-8,0-2-8,4-2 0,4 3-40,4-3 48,0 0 8,8-4-8,-5 1 16,10-1-16,3-3 0,-4 4 0,0-7 0,4 7 0,-9-1 0,5-5 8,-4 2 0,0 0-8,0-5 0,4-5 0,4 1 0,4 1 0,0-5 0,4 0 8,7-2-8,-3 0 0,0-4 0,0 3 8,0-2-8,-4-1 48,3 0-40,-3 1-8,5-7 0,-2 3-8,5-3-40,0 0-24,8 0 16,-5-3-48,2-4 8,-6-2 88,1-1-120,-4-5 88,-4 2 40,-5-6 0,5-4 8,-4 1 8,0-10-16,5 4 0,-9-9 0,3 1 16,-3 1-8,-8-3 8,0 3 144,-5-3 40,-2 0-16,-5 0 16,-1 0 0,2-3 224,-5 0 0,4 0-224,-5-2 8,5 2-32,-4 0-24,-4-1-72,0 1 16,0 7 96,0-8-16,-4 7-88,-7-3 56,-1 3 8,-1 4-32,-2-1 96,2 0-80,-2 1-32,-1-2-104,0-1-48,0-1 40,4-4-24,-8 2 32,5 2 8,-6-1-8,-3 2-8,0 2-40,-4 0 48,0 6 152,-4 1 16,-4 0-112,1 6-48,-5-1-8,-8 5 0,-8-2 0,-4 8 0,-7 0 32,-5 4-24,5-2-16,2 3 0,5 4-40,9 0 48,-1 0-520,-8 11-1568,8 0-1737,9 6-2200</inkml:trace>
  <inkml:trace contextRef="#ctx0" brushRef="#br0" timeOffset="213439.6624">21385 4686 10402,'0'0'1928,"0"0"-1368,0 0-176,0 0 240,0 0 137,0 0-81,0 0-56,0 0-112,0 0-272,0-22-56,17 15-72,3-5-48,3-1-64,1-3 0,4 3-168,-4 3-384,0 1 112,-4 4-232,0 1-120,4 1-681,-8-1-687,0 4-2617</inkml:trace>
  <inkml:trace contextRef="#ctx0" brushRef="#br0" timeOffset="213682.5132">21418 4873 11562,'0'0'2513,"0"0"-1585,0 0-272,0 0 552,0 0 80,0 0-639,0 0-361,12 4-232,3-11-56,9 1 0,4-8-16,4 2-312,0-1-801,-4 1-407,8-6-352,-5 1-913,-10 2-5105</inkml:trace>
  <inkml:trace contextRef="#ctx0" brushRef="#br0" timeOffset="213967.3385">21856 4407 3064,'0'0'7482,"0"0"-6506,0 0-48,0 0-64,0 0 177,0 0-257,0 0-312,-20-54-272,32 40-200,8 0-72,8-3 56,-4 1-32,8 1-64,-4 2-392,-4 4-120,11-4-137,-14 6-1207,2 1-1209</inkml:trace>
  <inkml:trace contextRef="#ctx0" brushRef="#br0" timeOffset="214409.0693">21840 4346 7497,'0'0'1736,"0"0"-1295,0 0-233,0 0 288,0 0 208,0 0-280,0 0-232,0 0-120,0 3-64,0 4-8,0-1 72,0 10 8,0 6 72,-4 7 392,-4 5-264,-3 14-184,2 0-32,1 9-56,-3-2 64,7 1 224,0 1-88,-1-5-32,1-4 8,4-7 41,0-10 23,0-6-40,0-6-96,0-6-96,0-6-8,4-1-8,5-6 0,-2 0 0,1 0 64,9 0 48,-2-13 40,9 0-152,0-2-104,4-1-168,-5 0-392,5-4-561,9 1-327,-14 1-905,1 6-3584</inkml:trace>
  <inkml:trace contextRef="#ctx0" brushRef="#br0" timeOffset="215132.7744">22060 4339 11322,'0'0'1640,"0"0"-1128,0 0-256,0 0 40,0 0 265,0 0-321,0 0-232,0 0-8,35-31-8,-3 19 0,0-4-328,4 0-8,-4 2-41,-4-1 25,-4 5 184,-13 3 176,-2 2 176,-9 1 473,0 4-169,0 0-104,0-2 32,0 2-64,0-3 128,0 3 96,0 0-80,0 0-64,0 0-200,0 0-48,0 0-56,0 0-24,0 0 32,0 0-128,0 0 0,0 0-48,0 0-56,0 9 88,8 3 16,-4 8 0,3 8 8,1 0 8,1 4 32,-5 10 8,3 0-56,-3 4 0,-4 2 48,0 3-40,4 0 0,-4 0 0,0-7-8,5 1 0,-1-14-64,0-2-24,3-13-24,-7 0-136,0-11-56,0 0-208,0-3-144,0-2 376,-7 4 256,-10 2 24,2-3 72,-6 7 112,6-6 160,-1 1-120,4-2-88,-1 1-72,2-1-64,-5-3-168,-12 0-792,4 0-1337,4 0-2520</inkml:trace>
  <inkml:trace contextRef="#ctx0" brushRef="#br0" timeOffset="219910.8312">23036 4229 8449,'0'0'1777,"0"0"-1209,0 0-96,0 0 112,0-4 464,0 2-384,0-8-55,0 1-241,0 0-128,8-2-8,0-2 16,0 5 216,-4-2-200,8-3-136,0 3-40,0 1-72,3-4-16,6 4 0,-1 2-72,-1-2 8,5 5-40,0 1-48,-3 3 72,-2 0 16,1 0-40,-3 0 104,-6 9-96,1 5 24,-8 4 64,4 5-112,-8 3 40,0 5-72,-4 4-16,-12 3 112,1 3-8,-9 1 64,-1-1 72,-6 3-64,3-5-8,-4-5 48,4-2-40,4-7 72,4-6-72,8-3 88,0-3-40,8-6-8,0-5 48,4 3 56,0-5 112,0 0-64,0 0-80,4 0-112,12 0 112,8 0 16,8 0 40,7 0-168,6-11-8,-2 2-56,5-5-360,-4 2-160,0-4-144,-4 3-145,-5-4-311,-3 0-264,-15 7-929</inkml:trace>
  <inkml:trace contextRef="#ctx0" brushRef="#br0" timeOffset="220367.5479">23111 4366 8129,'0'0'2153,"0"0"-1521,0 0-464,0 0-96,0 0 744,0 0 344,0 0-175,-3 2-441,6-2-200,10 0 408,2-6 360,10-3-408,10-7-320,6 0-80,2-4-208,5 5-64,0-1-32,4 1-176,-9-2-328,-2 8-432,-9-2-192,-9 9-48,-7-1-529,-4 3-159,-7 0-825,-2 0-2296</inkml:trace>
  <inkml:trace contextRef="#ctx0" brushRef="#br0" timeOffset="236824.4999">23343 5029 8057,'0'0'1296,"-4"-3"-919,4-1 7,0 4 184,-4-2 280,4-1-176,0 3-96,-4 0-136,4 0-208,0 0 0,0 0-88,0 0-8,0 0 65,0 0-57,0 0-8,0 0-72,8-7-64,4 4-8,16-7 8,7-6 0,10-3 0,2 3-56,1-2-64,-8 1 24,-8 5-40,0 2 55,-12 5-7,-4-2 80,-8 3-72,-4 1-128,-4 3-248,0 0-384,0 0-960,0 7-2969</inkml:trace>
  <inkml:trace contextRef="#ctx0" brushRef="#br0" timeOffset="237108.3255">23411 5162 6569,'0'0'4297,"0"0"-3449,0 0-128,0 0 64,0 0-40,0 0-183,0 0-369,0 0-192,59-35-168,-23 22-64,1 1 56,6 2-1,-7 1-543,3-1-112,10 0-664,-5 5-1145,-12-2-5096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5A8469-F2F8-4C2D-95A7-DF365BA336AB}" type="datetimeFigureOut">
              <a:rPr lang="en-US" smtClean="0"/>
              <a:pPr/>
              <a:t>7/6/2021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BAF06-35E5-4F2E-8263-85249F2169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58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BAF06-35E5-4F2E-8263-85249F2169B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688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BAF06-35E5-4F2E-8263-85249F2169B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688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BAF06-35E5-4F2E-8263-85249F2169B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67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BAF06-35E5-4F2E-8263-85249F2169BB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431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837C-D6AB-4423-AF86-17F672FE3F82}" type="datetimeFigureOut">
              <a:rPr lang="en-US" smtClean="0"/>
              <a:pPr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7326-B925-4718-81F1-25EB183CA7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74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837C-D6AB-4423-AF86-17F672FE3F82}" type="datetimeFigureOut">
              <a:rPr lang="en-US" smtClean="0"/>
              <a:pPr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7326-B925-4718-81F1-25EB183CA7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83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837C-D6AB-4423-AF86-17F672FE3F82}" type="datetimeFigureOut">
              <a:rPr lang="en-US" smtClean="0"/>
              <a:pPr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7326-B925-4718-81F1-25EB183CA7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837C-D6AB-4423-AF86-17F672FE3F82}" type="datetimeFigureOut">
              <a:rPr lang="en-US" smtClean="0"/>
              <a:pPr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7326-B925-4718-81F1-25EB183CA7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17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837C-D6AB-4423-AF86-17F672FE3F82}" type="datetimeFigureOut">
              <a:rPr lang="en-US" smtClean="0"/>
              <a:pPr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7326-B925-4718-81F1-25EB183CA7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65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837C-D6AB-4423-AF86-17F672FE3F82}" type="datetimeFigureOut">
              <a:rPr lang="en-US" smtClean="0"/>
              <a:pPr/>
              <a:t>7/6/2021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7326-B925-4718-81F1-25EB183CA7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53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837C-D6AB-4423-AF86-17F672FE3F82}" type="datetimeFigureOut">
              <a:rPr lang="en-US" smtClean="0"/>
              <a:pPr/>
              <a:t>7/6/2021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7326-B925-4718-81F1-25EB183CA7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962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837C-D6AB-4423-AF86-17F672FE3F82}" type="datetimeFigureOut">
              <a:rPr lang="en-US" smtClean="0"/>
              <a:pPr/>
              <a:t>7/6/2021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7326-B925-4718-81F1-25EB183CA7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02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837C-D6AB-4423-AF86-17F672FE3F82}" type="datetimeFigureOut">
              <a:rPr lang="en-US" smtClean="0"/>
              <a:pPr/>
              <a:t>7/6/2021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7326-B925-4718-81F1-25EB183CA7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92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837C-D6AB-4423-AF86-17F672FE3F82}" type="datetimeFigureOut">
              <a:rPr lang="en-US" smtClean="0"/>
              <a:pPr/>
              <a:t>7/6/2021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7326-B925-4718-81F1-25EB183CA7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30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837C-D6AB-4423-AF86-17F672FE3F82}" type="datetimeFigureOut">
              <a:rPr lang="en-US" smtClean="0"/>
              <a:pPr/>
              <a:t>7/6/2021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7326-B925-4718-81F1-25EB183CA7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81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6837C-D6AB-4423-AF86-17F672FE3F82}" type="datetimeFigureOut">
              <a:rPr lang="en-US" smtClean="0"/>
              <a:pPr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57326-B925-4718-81F1-25EB183CA7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34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godbolt.org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godbolt.org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e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emf"/><Relationship Id="rId4" Type="http://schemas.openxmlformats.org/officeDocument/2006/relationships/customXml" Target="../ink/ink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emf"/><Relationship Id="rId4" Type="http://schemas.openxmlformats.org/officeDocument/2006/relationships/customXml" Target="../ink/ink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e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Code Generation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16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8"/>
            <a:ext cx="10515600" cy="12281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5000" dirty="0" smtClean="0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Issue 3: Instruction </a:t>
            </a:r>
            <a:r>
              <a:rPr lang="en-US" sz="5000" dirty="0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Selection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246909"/>
            <a:ext cx="10515600" cy="4930054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andara" panose="020E0502030303020204" pitchFamily="34" charset="0"/>
              </a:rPr>
              <a:t>The code generator must map the IR program into a code sequence that can be executed by the machine</a:t>
            </a:r>
          </a:p>
          <a:p>
            <a:r>
              <a:rPr lang="en-US" dirty="0" smtClean="0">
                <a:latin typeface="Candara" panose="020E0502030303020204" pitchFamily="34" charset="0"/>
              </a:rPr>
              <a:t>The complexity of performing the mapping is determined by factors such as </a:t>
            </a:r>
          </a:p>
          <a:p>
            <a:pPr lvl="1"/>
            <a:r>
              <a:rPr lang="en-US" dirty="0" smtClean="0">
                <a:latin typeface="Candara" panose="020E0502030303020204" pitchFamily="34" charset="0"/>
              </a:rPr>
              <a:t>The level of the IR</a:t>
            </a:r>
          </a:p>
          <a:p>
            <a:pPr lvl="1"/>
            <a:r>
              <a:rPr lang="en-US" dirty="0" smtClean="0">
                <a:latin typeface="Candara" panose="020E0502030303020204" pitchFamily="34" charset="0"/>
              </a:rPr>
              <a:t>The nature of the ISA (instruction-set architecture)</a:t>
            </a:r>
          </a:p>
          <a:p>
            <a:pPr lvl="1"/>
            <a:r>
              <a:rPr lang="en-US" dirty="0" smtClean="0">
                <a:latin typeface="Candara" panose="020E0502030303020204" pitchFamily="34" charset="0"/>
              </a:rPr>
              <a:t>The desired quality of the generated code</a:t>
            </a:r>
          </a:p>
          <a:p>
            <a:r>
              <a:rPr lang="en-US" dirty="0" smtClean="0">
                <a:latin typeface="Candara" panose="020E0502030303020204" pitchFamily="34" charset="0"/>
              </a:rPr>
              <a:t>From </a:t>
            </a:r>
            <a:r>
              <a:rPr lang="en-US" dirty="0">
                <a:latin typeface="Candara" panose="020E0502030303020204" pitchFamily="34" charset="0"/>
              </a:rPr>
              <a:t>a set of instructions, we need to select instructions such that</a:t>
            </a:r>
            <a:endParaRPr lang="en-US" sz="2000" dirty="0">
              <a:latin typeface="Candara" panose="020E0502030303020204" pitchFamily="34" charset="0"/>
            </a:endParaRPr>
          </a:p>
          <a:p>
            <a:pPr lvl="1"/>
            <a:r>
              <a:rPr lang="en-US" dirty="0">
                <a:latin typeface="Candara" panose="020E0502030303020204" pitchFamily="34" charset="0"/>
              </a:rPr>
              <a:t>Generated code is correct and efficient</a:t>
            </a:r>
          </a:p>
          <a:p>
            <a:r>
              <a:rPr lang="en-US" dirty="0">
                <a:latin typeface="Candara" panose="020E0502030303020204" pitchFamily="34" charset="0"/>
              </a:rPr>
              <a:t>Instruction selection is easy if we don’t care efficiency</a:t>
            </a:r>
          </a:p>
          <a:p>
            <a:pPr lvl="1"/>
            <a:r>
              <a:rPr lang="en-US" dirty="0">
                <a:latin typeface="Candara" panose="020E0502030303020204" pitchFamily="34" charset="0"/>
              </a:rPr>
              <a:t>For each three address statement, we can design a code skeleton that defines the target code for that construct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43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253" y="3561201"/>
            <a:ext cx="4876219" cy="2179958"/>
          </a:xfrm>
          <a:prstGeom prst="rect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8"/>
            <a:ext cx="10515600" cy="12281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5000" dirty="0" smtClean="0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Issue 3: Instruction Selection</a:t>
            </a:r>
            <a:endParaRPr lang="en-US" sz="5000" dirty="0">
              <a:solidFill>
                <a:schemeClr val="tx2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246909"/>
            <a:ext cx="10515600" cy="4930054"/>
          </a:xfrm>
        </p:spPr>
        <p:txBody>
          <a:bodyPr>
            <a:norm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Instruction selection for three address statement of form x = y + z can be:</a:t>
            </a:r>
          </a:p>
          <a:p>
            <a:endParaRPr lang="en-US" dirty="0">
              <a:latin typeface="Candara" panose="020E0502030303020204" pitchFamily="34" charset="0"/>
            </a:endParaRPr>
          </a:p>
          <a:p>
            <a:endParaRPr lang="en-US" dirty="0">
              <a:latin typeface="Candara" panose="020E0502030303020204" pitchFamily="34" charset="0"/>
            </a:endParaRPr>
          </a:p>
          <a:p>
            <a:r>
              <a:rPr lang="en-US" dirty="0">
                <a:latin typeface="Candara" panose="020E0502030303020204" pitchFamily="34" charset="0"/>
              </a:rPr>
              <a:t>But can produce redundant loads and stores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319" y="2023683"/>
            <a:ext cx="5975362" cy="902753"/>
          </a:xfrm>
          <a:prstGeom prst="rect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</p:pic>
      <p:pic>
        <p:nvPicPr>
          <p:cNvPr id="30" name="Picture 29" descr="Screen Clippi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613" y="4137506"/>
            <a:ext cx="2053615" cy="951147"/>
          </a:xfrm>
          <a:prstGeom prst="rect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</p:pic>
      <p:sp>
        <p:nvSpPr>
          <p:cNvPr id="32" name="Right Arrow 31"/>
          <p:cNvSpPr/>
          <p:nvPr/>
        </p:nvSpPr>
        <p:spPr>
          <a:xfrm>
            <a:off x="4454814" y="4391891"/>
            <a:ext cx="602093" cy="484632"/>
          </a:xfrm>
          <a:prstGeom prst="righ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1345369" y="5725223"/>
            <a:ext cx="328955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u="sng" dirty="0">
                <a:latin typeface="Candara" panose="020E0502030303020204" pitchFamily="34" charset="0"/>
              </a:rPr>
              <a:t>Three address statements</a:t>
            </a:r>
            <a:endParaRPr lang="en-US" altLang="en-US" u="sng" dirty="0">
              <a:latin typeface="Candara" panose="020E0502030303020204" pitchFamily="34" charset="0"/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6591022" y="5734064"/>
            <a:ext cx="21963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u="sng" dirty="0">
                <a:latin typeface="Candara" panose="020E0502030303020204" pitchFamily="34" charset="0"/>
              </a:rPr>
              <a:t>Translated Code</a:t>
            </a:r>
            <a:endParaRPr lang="en-US" altLang="en-US" u="sng" dirty="0">
              <a:latin typeface="Candara" panose="020E050203030302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709227" y="4377044"/>
            <a:ext cx="1537855" cy="6266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18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8"/>
            <a:ext cx="10515600" cy="12281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5000" dirty="0" smtClean="0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Issue 3: Instruction Selection</a:t>
            </a:r>
            <a:endParaRPr lang="en-US" sz="5000" dirty="0">
              <a:solidFill>
                <a:schemeClr val="tx2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246909"/>
            <a:ext cx="10515600" cy="4930054"/>
          </a:xfrm>
        </p:spPr>
        <p:txBody>
          <a:bodyPr>
            <a:norm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On most machines, a given IR can be translated in many </a:t>
            </a:r>
            <a:r>
              <a:rPr lang="en-US" dirty="0" smtClean="0">
                <a:latin typeface="Candara" panose="020E0502030303020204" pitchFamily="34" charset="0"/>
              </a:rPr>
              <a:t>different </a:t>
            </a:r>
            <a:r>
              <a:rPr lang="en-US" dirty="0">
                <a:latin typeface="Candara" panose="020E0502030303020204" pitchFamily="34" charset="0"/>
              </a:rPr>
              <a:t>ways</a:t>
            </a:r>
          </a:p>
          <a:p>
            <a:pPr lvl="1"/>
            <a:r>
              <a:rPr lang="en-US" dirty="0">
                <a:latin typeface="Candara" panose="020E0502030303020204" pitchFamily="34" charset="0"/>
                <a:cs typeface="Courier New" panose="02070309020205020404" pitchFamily="49" charset="0"/>
              </a:rPr>
              <a:t>Some may be efficient, some not</a:t>
            </a:r>
          </a:p>
          <a:p>
            <a:r>
              <a:rPr lang="en-US" dirty="0">
                <a:latin typeface="Candara" panose="020E0502030303020204" pitchFamily="34" charset="0"/>
                <a:cs typeface="Courier New" panose="02070309020205020404" pitchFamily="49" charset="0"/>
              </a:rPr>
              <a:t>Example statement: a = a + 1</a:t>
            </a:r>
          </a:p>
          <a:p>
            <a:pPr lvl="1"/>
            <a:r>
              <a:rPr lang="en-US" dirty="0">
                <a:latin typeface="Candara" panose="020E0502030303020204" pitchFamily="34" charset="0"/>
                <a:cs typeface="Courier New" panose="02070309020205020404" pitchFamily="49" charset="0"/>
              </a:rPr>
              <a:t>If the target machine has an INC instruction, then we have two ways to implement for that machine</a:t>
            </a:r>
          </a:p>
          <a:p>
            <a:pPr marL="914400" lvl="2" indent="0">
              <a:buNone/>
            </a:pPr>
            <a:endParaRPr lang="en-US" dirty="0">
              <a:latin typeface="Candara" panose="020E0502030303020204" pitchFamily="34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dirty="0">
              <a:latin typeface="Candara" panose="020E0502030303020204" pitchFamily="34" charset="0"/>
              <a:cs typeface="Courier New" panose="02070309020205020404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504" y="4555234"/>
            <a:ext cx="802551" cy="373280"/>
          </a:xfrm>
          <a:prstGeom prst="rect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177" y="4140691"/>
            <a:ext cx="4237756" cy="1076527"/>
          </a:xfrm>
          <a:prstGeom prst="rect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</p:pic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952497" y="5258783"/>
            <a:ext cx="5665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u="sng" dirty="0">
                <a:latin typeface="Candara" panose="020E0502030303020204" pitchFamily="34" charset="0"/>
              </a:rPr>
              <a:t>(</a:t>
            </a:r>
            <a:r>
              <a:rPr lang="en-US" altLang="en-US" sz="2000" u="sng" dirty="0" err="1">
                <a:latin typeface="Candara" panose="020E0502030303020204" pitchFamily="34" charset="0"/>
              </a:rPr>
              <a:t>i</a:t>
            </a:r>
            <a:r>
              <a:rPr lang="en-US" altLang="en-US" sz="2000" u="sng" dirty="0">
                <a:latin typeface="Candara" panose="020E0502030303020204" pitchFamily="34" charset="0"/>
              </a:rPr>
              <a:t>)</a:t>
            </a:r>
            <a:endParaRPr lang="en-US" altLang="en-US" u="sng" dirty="0">
              <a:latin typeface="Candara" panose="020E0502030303020204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762497" y="5296980"/>
            <a:ext cx="5665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u="sng" dirty="0">
                <a:latin typeface="Candara" panose="020E0502030303020204" pitchFamily="34" charset="0"/>
              </a:rPr>
              <a:t>(ii)</a:t>
            </a:r>
            <a:endParaRPr lang="en-US" altLang="en-US" u="sng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20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8"/>
            <a:ext cx="10515600" cy="12281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5000" dirty="0" smtClean="0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Issue 4: Register Allocation</a:t>
            </a:r>
            <a:endParaRPr lang="en-US" sz="5000" dirty="0">
              <a:solidFill>
                <a:schemeClr val="tx2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246909"/>
            <a:ext cx="10515600" cy="4930054"/>
          </a:xfrm>
        </p:spPr>
        <p:txBody>
          <a:bodyPr>
            <a:normAutofit/>
          </a:bodyPr>
          <a:lstStyle/>
          <a:p>
            <a:endParaRPr lang="en-US" altLang="en-US" dirty="0">
              <a:latin typeface="Candara" panose="020E0502030303020204" pitchFamily="34" charset="0"/>
            </a:endParaRPr>
          </a:p>
          <a:p>
            <a:r>
              <a:rPr lang="en-US" altLang="en-US" dirty="0">
                <a:latin typeface="Candara" panose="020E0502030303020204" pitchFamily="34" charset="0"/>
              </a:rPr>
              <a:t>Registers are the fastest computational unit but we do not have enough of them</a:t>
            </a:r>
          </a:p>
          <a:p>
            <a:endParaRPr lang="en-US" altLang="en-US" dirty="0">
              <a:latin typeface="Candara" panose="020E0502030303020204" pitchFamily="34" charset="0"/>
            </a:endParaRPr>
          </a:p>
          <a:p>
            <a:r>
              <a:rPr lang="en-US" altLang="en-US" dirty="0">
                <a:latin typeface="Candara" panose="020E0502030303020204" pitchFamily="34" charset="0"/>
              </a:rPr>
              <a:t>Values not held in register need to reside in memory</a:t>
            </a:r>
          </a:p>
          <a:p>
            <a:endParaRPr lang="en-US" altLang="en-US" dirty="0">
              <a:latin typeface="Candara" panose="020E0502030303020204" pitchFamily="34" charset="0"/>
            </a:endParaRPr>
          </a:p>
          <a:p>
            <a:r>
              <a:rPr lang="en-US" altLang="en-US" dirty="0">
                <a:latin typeface="Candara" panose="020E0502030303020204" pitchFamily="34" charset="0"/>
              </a:rPr>
              <a:t>Instruction involving register operands are shorter and faster</a:t>
            </a:r>
          </a:p>
          <a:p>
            <a:endParaRPr lang="en-US" altLang="en-US" dirty="0">
              <a:latin typeface="Candara" panose="020E0502030303020204" pitchFamily="34" charset="0"/>
            </a:endParaRPr>
          </a:p>
          <a:p>
            <a:r>
              <a:rPr lang="en-US" altLang="en-US" dirty="0">
                <a:latin typeface="Candara" panose="020E0502030303020204" pitchFamily="34" charset="0"/>
              </a:rPr>
              <a:t>What values to hold in what registers??</a:t>
            </a:r>
          </a:p>
          <a:p>
            <a:endParaRPr lang="en-US" altLang="en-US" dirty="0">
              <a:latin typeface="Candara" panose="020E0502030303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0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8"/>
            <a:ext cx="10515600" cy="12281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5000" dirty="0" smtClean="0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Issue 4: Register Allocation</a:t>
            </a:r>
            <a:endParaRPr lang="en-US" sz="5000" dirty="0">
              <a:solidFill>
                <a:schemeClr val="tx2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246909"/>
            <a:ext cx="10515600" cy="4930054"/>
          </a:xfrm>
        </p:spPr>
        <p:txBody>
          <a:bodyPr>
            <a:normAutofit/>
          </a:bodyPr>
          <a:lstStyle/>
          <a:p>
            <a:endParaRPr lang="en-US" altLang="en-US" dirty="0">
              <a:latin typeface="Candara" panose="020E0502030303020204" pitchFamily="34" charset="0"/>
            </a:endParaRPr>
          </a:p>
          <a:p>
            <a:r>
              <a:rPr lang="en-US" altLang="en-US" dirty="0">
                <a:latin typeface="Candara" panose="020E0502030303020204" pitchFamily="34" charset="0"/>
              </a:rPr>
              <a:t>Use of registers is subdivided into – </a:t>
            </a:r>
          </a:p>
          <a:p>
            <a:endParaRPr lang="en-US" altLang="en-US" sz="1200" dirty="0">
              <a:latin typeface="Candara" panose="020E0502030303020204" pitchFamily="34" charset="0"/>
            </a:endParaRPr>
          </a:p>
          <a:p>
            <a:pPr lvl="1"/>
            <a:r>
              <a:rPr lang="en-US" altLang="en-US" dirty="0">
                <a:solidFill>
                  <a:srgbClr val="C00000"/>
                </a:solidFill>
                <a:latin typeface="Candara" panose="020E0502030303020204" pitchFamily="34" charset="0"/>
              </a:rPr>
              <a:t>Register allocation</a:t>
            </a:r>
            <a:r>
              <a:rPr lang="en-US" altLang="en-US" dirty="0">
                <a:latin typeface="Candara" panose="020E0502030303020204" pitchFamily="34" charset="0"/>
              </a:rPr>
              <a:t>: select the set of variables that will reside in registers at each point in the program</a:t>
            </a:r>
          </a:p>
          <a:p>
            <a:pPr lvl="1"/>
            <a:endParaRPr lang="en-US" altLang="en-US" sz="800" dirty="0">
              <a:latin typeface="Candara" panose="020E0502030303020204" pitchFamily="34" charset="0"/>
            </a:endParaRPr>
          </a:p>
          <a:p>
            <a:pPr lvl="1"/>
            <a:r>
              <a:rPr lang="en-US" altLang="en-US" dirty="0">
                <a:solidFill>
                  <a:srgbClr val="C00000"/>
                </a:solidFill>
                <a:latin typeface="Candara" panose="020E0502030303020204" pitchFamily="34" charset="0"/>
              </a:rPr>
              <a:t>Register assignment</a:t>
            </a:r>
            <a:r>
              <a:rPr lang="en-US" altLang="en-US" dirty="0">
                <a:latin typeface="Candara" panose="020E0502030303020204" pitchFamily="34" charset="0"/>
              </a:rPr>
              <a:t>: we pick a register that a variable will reside in.</a:t>
            </a:r>
          </a:p>
          <a:p>
            <a:endParaRPr lang="en-US" altLang="en-US" dirty="0">
              <a:latin typeface="Candara" panose="020E0502030303020204" pitchFamily="34" charset="0"/>
            </a:endParaRPr>
          </a:p>
          <a:p>
            <a:r>
              <a:rPr lang="en-US" altLang="en-US" dirty="0">
                <a:latin typeface="Candara" panose="020E0502030303020204" pitchFamily="34" charset="0"/>
              </a:rPr>
              <a:t>Finding an optimal assignment of registers to variables is difficult</a:t>
            </a:r>
          </a:p>
          <a:p>
            <a:pPr lvl="1"/>
            <a:r>
              <a:rPr lang="en-US" altLang="en-US" dirty="0">
                <a:latin typeface="Candara" panose="020E0502030303020204" pitchFamily="34" charset="0"/>
                <a:cs typeface="Times New Roman" panose="02020603050405020304" pitchFamily="18" charset="0"/>
              </a:rPr>
              <a:t>NP-complete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73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8"/>
            <a:ext cx="10515600" cy="12281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5000" dirty="0" smtClean="0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Issue 5: Evaluation </a:t>
            </a:r>
            <a:r>
              <a:rPr lang="en-US" sz="5000" dirty="0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Order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246909"/>
            <a:ext cx="10515600" cy="4930054"/>
          </a:xfrm>
        </p:spPr>
        <p:txBody>
          <a:bodyPr>
            <a:normAutofit/>
          </a:bodyPr>
          <a:lstStyle/>
          <a:p>
            <a:endParaRPr lang="en-US" altLang="en-US" dirty="0">
              <a:latin typeface="Candara" panose="020E0502030303020204" pitchFamily="34" charset="0"/>
            </a:endParaRPr>
          </a:p>
          <a:p>
            <a:r>
              <a:rPr lang="en-US" altLang="en-US" dirty="0">
                <a:latin typeface="Candara" panose="020E0502030303020204" pitchFamily="34" charset="0"/>
              </a:rPr>
              <a:t>Evaluation order can affect the efficiency of the target code</a:t>
            </a:r>
          </a:p>
          <a:p>
            <a:pPr lvl="1"/>
            <a:endParaRPr lang="en-US" altLang="en-US" sz="800" dirty="0">
              <a:latin typeface="Candara" panose="020E0502030303020204" pitchFamily="34" charset="0"/>
            </a:endParaRPr>
          </a:p>
          <a:p>
            <a:pPr lvl="1"/>
            <a:r>
              <a:rPr lang="en-US" altLang="en-US" dirty="0">
                <a:latin typeface="Candara" panose="020E0502030303020204" pitchFamily="34" charset="0"/>
              </a:rPr>
              <a:t>Some ordering requires fewer registers to hold intermediate results</a:t>
            </a:r>
          </a:p>
          <a:p>
            <a:endParaRPr lang="en-US" altLang="en-US" dirty="0">
              <a:latin typeface="Candara" panose="020E0502030303020204" pitchFamily="34" charset="0"/>
            </a:endParaRPr>
          </a:p>
          <a:p>
            <a:r>
              <a:rPr lang="en-US" altLang="en-US" dirty="0">
                <a:latin typeface="Candara" panose="020E0502030303020204" pitchFamily="34" charset="0"/>
              </a:rPr>
              <a:t>Finding the best order is difficult</a:t>
            </a:r>
          </a:p>
          <a:p>
            <a:pPr lvl="1"/>
            <a:endParaRPr lang="en-US" altLang="en-US" sz="800" dirty="0">
              <a:latin typeface="Candara" panose="020E0502030303020204" pitchFamily="34" charset="0"/>
            </a:endParaRPr>
          </a:p>
          <a:p>
            <a:pPr lvl="1"/>
            <a:r>
              <a:rPr lang="en-US" altLang="en-US" dirty="0">
                <a:latin typeface="Candara" panose="020E0502030303020204" pitchFamily="34" charset="0"/>
              </a:rPr>
              <a:t>NP-complete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45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8"/>
            <a:ext cx="10515600" cy="12281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5000" dirty="0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A Simple Target Machine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46909"/>
                <a:ext cx="10515600" cy="4930054"/>
              </a:xfrm>
            </p:spPr>
            <p:txBody>
              <a:bodyPr>
                <a:normAutofit/>
              </a:bodyPr>
              <a:lstStyle/>
              <a:p>
                <a:endParaRPr lang="en-US" altLang="en-US" sz="1000" dirty="0">
                  <a:latin typeface="Candara" panose="020E0502030303020204" pitchFamily="34" charset="0"/>
                </a:endParaRPr>
              </a:p>
              <a:p>
                <a:r>
                  <a:rPr lang="en-US" altLang="en-US" dirty="0">
                    <a:latin typeface="Candara" panose="020E0502030303020204" pitchFamily="34" charset="0"/>
                  </a:rPr>
                  <a:t>Our target computer models – </a:t>
                </a:r>
              </a:p>
              <a:p>
                <a:pPr lvl="1"/>
                <a:endParaRPr lang="en-US" altLang="en-US" sz="800" dirty="0">
                  <a:latin typeface="Candara" panose="020E0502030303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en-US" dirty="0">
                    <a:latin typeface="Candara" panose="020E0502030303020204" pitchFamily="34" charset="0"/>
                  </a:rPr>
                  <a:t>A three - address machine</a:t>
                </a:r>
              </a:p>
              <a:p>
                <a:pPr lvl="2"/>
                <a:r>
                  <a:rPr lang="en-US" altLang="en-US" sz="2200" dirty="0">
                    <a:latin typeface="Candara" panose="020E0502030303020204" pitchFamily="34" charset="0"/>
                  </a:rPr>
                  <a:t>load/store operations</a:t>
                </a:r>
              </a:p>
              <a:p>
                <a:pPr lvl="2"/>
                <a:r>
                  <a:rPr lang="en-US" altLang="en-US" sz="2200" dirty="0">
                    <a:latin typeface="Candara" panose="020E0502030303020204" pitchFamily="34" charset="0"/>
                  </a:rPr>
                  <a:t>computational operations</a:t>
                </a:r>
              </a:p>
              <a:p>
                <a:pPr lvl="2"/>
                <a:r>
                  <a:rPr lang="en-US" altLang="en-US" sz="2200" dirty="0">
                    <a:latin typeface="Candara" panose="020E0502030303020204" pitchFamily="34" charset="0"/>
                  </a:rPr>
                  <a:t>jump/conditional jump operations</a:t>
                </a:r>
              </a:p>
              <a:p>
                <a:pPr lvl="1"/>
                <a:endParaRPr lang="en-US" altLang="en-US" sz="800" dirty="0">
                  <a:latin typeface="Candara" panose="020E0502030303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en-US" dirty="0">
                    <a:latin typeface="Candara" panose="020E0502030303020204" pitchFamily="34" charset="0"/>
                  </a:rPr>
                  <a:t>A byte addressable machine</a:t>
                </a:r>
              </a:p>
              <a:p>
                <a:pPr lvl="2"/>
                <a:r>
                  <a:rPr lang="en-US" altLang="en-US" sz="2200" dirty="0">
                    <a:latin typeface="Candara" panose="020E0502030303020204" pitchFamily="34" charset="0"/>
                  </a:rPr>
                  <a:t>Having </a:t>
                </a:r>
                <a14:m>
                  <m:oMath xmlns:m="http://schemas.openxmlformats.org/officeDocument/2006/math">
                    <m:r>
                      <a:rPr lang="en-US" altLang="en-US" sz="22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sz="2200" dirty="0">
                    <a:latin typeface="Candara" panose="020E0502030303020204" pitchFamily="34" charset="0"/>
                  </a:rPr>
                  <a:t> general purpose register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en-US" sz="22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en-US" sz="2200" i="1" dirty="0" smtClean="0">
                        <a:latin typeface="Cambria Math" panose="02040503050406030204" pitchFamily="18" charset="0"/>
                      </a:rPr>
                      <m:t>0, </m:t>
                    </m:r>
                    <m:r>
                      <a:rPr lang="en-US" altLang="en-US" sz="22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en-US" sz="2200" i="1" dirty="0" smtClean="0">
                        <a:latin typeface="Cambria Math" panose="02040503050406030204" pitchFamily="18" charset="0"/>
                      </a:rPr>
                      <m:t>1, …, </m:t>
                    </m:r>
                    <m:r>
                      <a:rPr lang="en-US" altLang="en-US" sz="2200" i="1" dirty="0" smtClean="0">
                        <a:latin typeface="Cambria Math" panose="02040503050406030204" pitchFamily="18" charset="0"/>
                      </a:rPr>
                      <m:t>𝑅𝑛</m:t>
                    </m:r>
                    <m:r>
                      <a:rPr lang="en-US" altLang="en-US" sz="22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en-US" sz="2200" dirty="0">
                  <a:latin typeface="Candara" panose="020E0502030303020204" pitchFamily="34" charset="0"/>
                </a:endParaRPr>
              </a:p>
              <a:p>
                <a:pPr lvl="1"/>
                <a:endParaRPr lang="en-US" altLang="en-US" sz="800" dirty="0">
                  <a:latin typeface="Candara" panose="020E0502030303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en-US" dirty="0">
                    <a:latin typeface="Candara" panose="020E0502030303020204" pitchFamily="34" charset="0"/>
                  </a:rPr>
                  <a:t>All operands are integer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46909"/>
                <a:ext cx="10515600" cy="4930054"/>
              </a:xfrm>
              <a:blipFill>
                <a:blip r:embed="rId2" cstate="print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52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8"/>
            <a:ext cx="10515600" cy="12281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5000" dirty="0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A Simple Target Machine Model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46909"/>
                <a:ext cx="10515600" cy="4930054"/>
              </a:xfrm>
            </p:spPr>
            <p:txBody>
              <a:bodyPr/>
              <a:lstStyle/>
              <a:p>
                <a:r>
                  <a:rPr lang="en-US" dirty="0">
                    <a:latin typeface="Candara" panose="020E0502030303020204" pitchFamily="34" charset="0"/>
                  </a:rPr>
                  <a:t>Available Instructions: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en-US" dirty="0">
                    <a:solidFill>
                      <a:srgbClr val="C00000"/>
                    </a:solidFill>
                    <a:latin typeface="Candara" panose="020E0502030303020204" pitchFamily="34" charset="0"/>
                  </a:rPr>
                  <a:t>Load operations</a:t>
                </a:r>
                <a:r>
                  <a:rPr lang="en-US" altLang="en-US" dirty="0">
                    <a:latin typeface="Candara" panose="020E0502030303020204" pitchFamily="34" charset="0"/>
                  </a:rPr>
                  <a:t>: </a:t>
                </a:r>
              </a:p>
              <a:p>
                <a:pPr lvl="2"/>
                <a:r>
                  <a:rPr lang="en-US" altLang="en-US" sz="2200" b="1" dirty="0">
                    <a:latin typeface="Candara" panose="020E0502030303020204" pitchFamily="34" charset="0"/>
                  </a:rPr>
                  <a:t>LD </a:t>
                </a:r>
                <a14:m>
                  <m:oMath xmlns:m="http://schemas.openxmlformats.org/officeDocument/2006/math">
                    <m:r>
                      <a:rPr lang="en-US" altLang="en-US" sz="2200" b="1" i="1" dirty="0" smtClean="0">
                        <a:latin typeface="Cambria Math" panose="02040503050406030204" pitchFamily="18" charset="0"/>
                      </a:rPr>
                      <m:t>𝒅𝒔𝒕</m:t>
                    </m:r>
                    <m:r>
                      <a:rPr lang="en-US" altLang="en-US" sz="2200" b="1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sz="2200" b="1" i="1" dirty="0" err="1">
                        <a:latin typeface="Cambria Math" panose="02040503050406030204" pitchFamily="18" charset="0"/>
                      </a:rPr>
                      <m:t>𝒂𝒅𝒅𝒓</m:t>
                    </m:r>
                  </m:oMath>
                </a14:m>
                <a:endParaRPr lang="en-US" altLang="en-US" sz="2200" b="1" i="1" dirty="0">
                  <a:latin typeface="Candara" panose="020E0502030303020204" pitchFamily="34" charset="0"/>
                </a:endParaRPr>
              </a:p>
              <a:p>
                <a:pPr lvl="2"/>
                <a:r>
                  <a:rPr lang="en-US" altLang="en-US" sz="2200" dirty="0">
                    <a:latin typeface="Candara" panose="020E0502030303020204" pitchFamily="34" charset="0"/>
                  </a:rPr>
                  <a:t>Loads the value in location </a:t>
                </a:r>
                <a14:m>
                  <m:oMath xmlns:m="http://schemas.openxmlformats.org/officeDocument/2006/math">
                    <m:r>
                      <a:rPr lang="en-US" altLang="en-US" sz="2200" i="1" dirty="0" smtClean="0">
                        <a:latin typeface="Cambria Math" panose="02040503050406030204" pitchFamily="18" charset="0"/>
                      </a:rPr>
                      <m:t>𝑎𝑑𝑑𝑟</m:t>
                    </m:r>
                  </m:oMath>
                </a14:m>
                <a:r>
                  <a:rPr lang="en-US" altLang="en-US" sz="2200" dirty="0">
                    <a:latin typeface="Candara" panose="020E0502030303020204" pitchFamily="34" charset="0"/>
                  </a:rPr>
                  <a:t> into location </a:t>
                </a:r>
                <a14:m>
                  <m:oMath xmlns:m="http://schemas.openxmlformats.org/officeDocument/2006/math">
                    <m:r>
                      <a:rPr lang="en-US" altLang="en-US" sz="2200" i="1" dirty="0" smtClean="0">
                        <a:latin typeface="Cambria Math" panose="02040503050406030204" pitchFamily="18" charset="0"/>
                      </a:rPr>
                      <m:t>𝑑𝑠𝑡</m:t>
                    </m:r>
                  </m:oMath>
                </a14:m>
                <a:endParaRPr lang="en-US" altLang="en-US" sz="2200" i="1" dirty="0">
                  <a:latin typeface="Candara" panose="020E0502030303020204" pitchFamily="34" charset="0"/>
                </a:endParaRPr>
              </a:p>
              <a:p>
                <a:pPr lvl="2"/>
                <a:r>
                  <a:rPr lang="en-US" altLang="en-US" sz="2200" dirty="0">
                    <a:latin typeface="Candara" panose="020E0502030303020204" pitchFamily="34" charset="0"/>
                  </a:rPr>
                  <a:t>It denotes the assignment </a:t>
                </a:r>
                <a14:m>
                  <m:oMath xmlns:m="http://schemas.openxmlformats.org/officeDocument/2006/math">
                    <m:r>
                      <a:rPr lang="en-US" altLang="en-US" sz="2200" i="1" dirty="0" smtClean="0">
                        <a:latin typeface="Cambria Math" panose="02040503050406030204" pitchFamily="18" charset="0"/>
                      </a:rPr>
                      <m:t>𝑑𝑠𝑡</m:t>
                    </m:r>
                    <m:r>
                      <a:rPr lang="en-US" altLang="en-US" sz="2200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en-US" sz="2200" i="1" dirty="0" err="1">
                        <a:latin typeface="Cambria Math" panose="02040503050406030204" pitchFamily="18" charset="0"/>
                      </a:rPr>
                      <m:t>𝑎𝑑𝑑𝑟</m:t>
                    </m:r>
                  </m:oMath>
                </a14:m>
                <a:endParaRPr lang="en-US" altLang="en-US" sz="2200" i="1" dirty="0">
                  <a:latin typeface="Candara" panose="020E0502030303020204" pitchFamily="34" charset="0"/>
                </a:endParaRPr>
              </a:p>
              <a:p>
                <a:pPr lvl="2"/>
                <a:r>
                  <a:rPr lang="en-US" altLang="en-US" sz="2200" dirty="0">
                    <a:latin typeface="Candara" panose="020E0502030303020204" pitchFamily="34" charset="0"/>
                  </a:rPr>
                  <a:t>Examples –</a:t>
                </a:r>
              </a:p>
              <a:p>
                <a:pPr lvl="3"/>
                <a:r>
                  <a:rPr lang="en-US" altLang="en-US" sz="2000" b="1" dirty="0">
                    <a:latin typeface="Candara" panose="020E0502030303020204" pitchFamily="34" charset="0"/>
                  </a:rPr>
                  <a:t>LD </a:t>
                </a:r>
                <a14:m>
                  <m:oMath xmlns:m="http://schemas.openxmlformats.org/officeDocument/2006/math">
                    <m:r>
                      <a:rPr lang="en-US" altLang="en-US" sz="2000" b="1" i="1" dirty="0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en-US" sz="2000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sz="20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en-US" sz="2000" dirty="0">
                    <a:latin typeface="Candara" panose="020E0502030303020204" pitchFamily="34" charset="0"/>
                  </a:rPr>
                  <a:t> 	// loads value in location x into register r</a:t>
                </a:r>
              </a:p>
              <a:p>
                <a:pPr lvl="3"/>
                <a:r>
                  <a:rPr lang="en-US" altLang="en-US" sz="2000" b="1" dirty="0">
                    <a:latin typeface="Candara" panose="020E0502030303020204" pitchFamily="34" charset="0"/>
                  </a:rPr>
                  <a:t>LD </a:t>
                </a:r>
                <a14:m>
                  <m:oMath xmlns:m="http://schemas.openxmlformats.org/officeDocument/2006/math">
                    <m:r>
                      <a:rPr lang="en-US" altLang="en-US" sz="2000" b="1" i="1" dirty="0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en-US" sz="2000" b="1" i="1" baseline="-25000" dirty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en-US" sz="2000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sz="2000" b="1" i="1" dirty="0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en-US" sz="2000" b="1" i="1" baseline="-25000" dirty="0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altLang="en-US" sz="2000" dirty="0">
                    <a:latin typeface="Candara" panose="020E0502030303020204" pitchFamily="34" charset="0"/>
                  </a:rPr>
                  <a:t> 	// register – to – register copy</a:t>
                </a:r>
              </a:p>
              <a:p>
                <a:pPr lvl="1"/>
                <a:endParaRPr lang="en-US" altLang="en-US" dirty="0">
                  <a:latin typeface="Candara" panose="020E0502030303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en-US" dirty="0">
                    <a:solidFill>
                      <a:srgbClr val="C00000"/>
                    </a:solidFill>
                    <a:latin typeface="Candara" panose="020E0502030303020204" pitchFamily="34" charset="0"/>
                  </a:rPr>
                  <a:t>Store operations</a:t>
                </a:r>
                <a:r>
                  <a:rPr lang="en-US" altLang="en-US" dirty="0">
                    <a:latin typeface="Candara" panose="020E0502030303020204" pitchFamily="34" charset="0"/>
                  </a:rPr>
                  <a:t>:</a:t>
                </a:r>
              </a:p>
              <a:p>
                <a:pPr lvl="2"/>
                <a:r>
                  <a:rPr lang="en-US" altLang="en-US" sz="2200" b="1" dirty="0">
                    <a:latin typeface="Candara" panose="020E0502030303020204" pitchFamily="34" charset="0"/>
                  </a:rPr>
                  <a:t>ST </a:t>
                </a:r>
                <a14:m>
                  <m:oMath xmlns:m="http://schemas.openxmlformats.org/officeDocument/2006/math">
                    <m:r>
                      <a:rPr lang="en-US" altLang="en-US" sz="22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en-US" sz="2200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sz="2200" b="1" i="1" dirty="0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endParaRPr lang="en-US" altLang="en-US" sz="2200" b="1" i="1" dirty="0">
                  <a:latin typeface="Candara" panose="020E0502030303020204" pitchFamily="34" charset="0"/>
                </a:endParaRPr>
              </a:p>
              <a:p>
                <a:pPr lvl="2"/>
                <a:r>
                  <a:rPr lang="en-US" altLang="en-US" sz="2200" dirty="0">
                    <a:latin typeface="Candara" panose="020E0502030303020204" pitchFamily="34" charset="0"/>
                  </a:rPr>
                  <a:t>Stores the value in register </a:t>
                </a:r>
                <a:r>
                  <a:rPr lang="en-US" altLang="en-US" sz="2200" i="1" dirty="0">
                    <a:latin typeface="Candara" panose="020E0502030303020204" pitchFamily="34" charset="0"/>
                  </a:rPr>
                  <a:t>r</a:t>
                </a:r>
                <a:r>
                  <a:rPr lang="en-US" altLang="en-US" sz="2200" dirty="0">
                    <a:latin typeface="Candara" panose="020E0502030303020204" pitchFamily="34" charset="0"/>
                  </a:rPr>
                  <a:t> into the location </a:t>
                </a:r>
                <a14:m>
                  <m:oMath xmlns:m="http://schemas.openxmlformats.org/officeDocument/2006/math">
                    <m:r>
                      <a:rPr lang="en-US" altLang="en-US" sz="22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en-US" sz="2200" i="1" dirty="0">
                  <a:latin typeface="Candara" panose="020E0502030303020204" pitchFamily="34" charset="0"/>
                </a:endParaRPr>
              </a:p>
              <a:p>
                <a:pPr lvl="2"/>
                <a:r>
                  <a:rPr lang="en-US" altLang="en-US" sz="2200" dirty="0">
                    <a:latin typeface="Candara" panose="020E0502030303020204" pitchFamily="34" charset="0"/>
                  </a:rPr>
                  <a:t>It denotes the assignment </a:t>
                </a:r>
                <a14:m>
                  <m:oMath xmlns:m="http://schemas.openxmlformats.org/officeDocument/2006/math">
                    <m:r>
                      <a:rPr lang="en-US" altLang="en-US" sz="2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22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en-US" sz="22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altLang="en-US" sz="2200" i="1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46909"/>
                <a:ext cx="10515600" cy="4930054"/>
              </a:xfrm>
              <a:blipFill>
                <a:blip r:embed="rId2" cstate="print"/>
                <a:stretch>
                  <a:fillRect l="-1043" t="-2104" b="-1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543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8"/>
            <a:ext cx="10515600" cy="12281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5000" dirty="0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A Simple Target Machine Model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46909"/>
                <a:ext cx="10515600" cy="4930054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Candara" panose="020E0502030303020204" pitchFamily="34" charset="0"/>
                  </a:rPr>
                  <a:t>Available Instructions: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endParaRPr lang="en-US" altLang="en-US" dirty="0">
                  <a:solidFill>
                    <a:srgbClr val="C00000"/>
                  </a:solidFill>
                  <a:latin typeface="Candara" panose="020E0502030303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en-US" dirty="0">
                    <a:solidFill>
                      <a:srgbClr val="C00000"/>
                    </a:solidFill>
                    <a:latin typeface="Candara" panose="020E0502030303020204" pitchFamily="34" charset="0"/>
                  </a:rPr>
                  <a:t>Computational operations</a:t>
                </a:r>
                <a:r>
                  <a:rPr lang="en-US" altLang="en-US" dirty="0">
                    <a:latin typeface="Candara" panose="020E0502030303020204" pitchFamily="34" charset="0"/>
                  </a:rPr>
                  <a:t>: </a:t>
                </a:r>
              </a:p>
              <a:p>
                <a:pPr lvl="2"/>
                <a:r>
                  <a:rPr lang="en-US" altLang="en-US" sz="2200" b="1" dirty="0">
                    <a:latin typeface="Candara" panose="020E0502030303020204" pitchFamily="34" charset="0"/>
                  </a:rPr>
                  <a:t>OP </a:t>
                </a:r>
                <a14:m>
                  <m:oMath xmlns:m="http://schemas.openxmlformats.org/officeDocument/2006/math">
                    <m:r>
                      <a:rPr lang="en-US" altLang="en-US" sz="2200" b="1" i="1" dirty="0" smtClean="0">
                        <a:latin typeface="Cambria Math" panose="02040503050406030204" pitchFamily="18" charset="0"/>
                      </a:rPr>
                      <m:t>𝒅𝒔𝒕</m:t>
                    </m:r>
                    <m:r>
                      <a:rPr lang="en-US" altLang="en-US" sz="2200" b="1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sz="2200" b="1" i="1" dirty="0">
                        <a:latin typeface="Cambria Math" panose="02040503050406030204" pitchFamily="18" charset="0"/>
                      </a:rPr>
                      <m:t>𝒔𝒓𝒄</m:t>
                    </m:r>
                    <m:r>
                      <a:rPr lang="en-US" altLang="en-US" sz="2200" b="1" i="1" baseline="-25000" dirty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en-US" sz="2200" b="1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sz="2200" b="1" i="1" dirty="0">
                        <a:latin typeface="Cambria Math" panose="02040503050406030204" pitchFamily="18" charset="0"/>
                      </a:rPr>
                      <m:t>𝒔𝒓𝒄</m:t>
                    </m:r>
                    <m:r>
                      <a:rPr lang="en-US" altLang="en-US" sz="2200" b="1" i="1" baseline="-25000" dirty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altLang="en-US" sz="2200" b="1" i="1" baseline="-25000" dirty="0">
                  <a:latin typeface="Candara" panose="020E0502030303020204" pitchFamily="34" charset="0"/>
                </a:endParaRPr>
              </a:p>
              <a:p>
                <a:pPr lvl="2"/>
                <a:r>
                  <a:rPr lang="en-US" altLang="en-US" sz="2200" dirty="0">
                    <a:latin typeface="Candara" panose="020E0502030303020204" pitchFamily="34" charset="0"/>
                  </a:rPr>
                  <a:t>OP is like ADD, SUB</a:t>
                </a:r>
              </a:p>
              <a:p>
                <a:pPr lvl="2"/>
                <a:r>
                  <a:rPr lang="en-US" altLang="en-US" sz="2200" dirty="0">
                    <a:latin typeface="Candara" panose="020E0502030303020204" pitchFamily="34" charset="0"/>
                  </a:rPr>
                  <a:t>SUB </a:t>
                </a:r>
                <a14:m>
                  <m:oMath xmlns:m="http://schemas.openxmlformats.org/officeDocument/2006/math">
                    <m:r>
                      <a:rPr lang="en-US" altLang="en-US" sz="22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en-US" sz="22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sz="22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sz="2200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en-US" sz="2200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sz="22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sz="2200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en-US" sz="2200" i="1" baseline="-25000" dirty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en-US" sz="2200" dirty="0">
                    <a:latin typeface="Candara" panose="020E0502030303020204" pitchFamily="34" charset="0"/>
                  </a:rPr>
                  <a:t> denotes </a:t>
                </a:r>
                <a14:m>
                  <m:oMath xmlns:m="http://schemas.openxmlformats.org/officeDocument/2006/math">
                    <m:r>
                      <a:rPr lang="en-US" altLang="en-US" sz="22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en-US" sz="22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sz="2200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en-US" sz="2200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en-US" sz="2200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sz="2200" i="1" dirty="0">
                        <a:latin typeface="Cambria Math" panose="02040503050406030204" pitchFamily="18" charset="0"/>
                      </a:rPr>
                      <m:t> – </m:t>
                    </m:r>
                    <m:r>
                      <a:rPr lang="en-US" altLang="en-US" sz="2200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en-US" sz="2200" i="1" baseline="-25000" dirty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altLang="en-US" sz="2200" dirty="0">
                  <a:latin typeface="Candara" panose="020E0502030303020204" pitchFamily="34" charset="0"/>
                </a:endParaRPr>
              </a:p>
              <a:p>
                <a:pPr marL="457200" lvl="1" indent="0">
                  <a:buNone/>
                </a:pPr>
                <a:endParaRPr lang="en-US" altLang="en-US" dirty="0">
                  <a:latin typeface="Candara" panose="020E0502030303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en-US" dirty="0">
                    <a:solidFill>
                      <a:srgbClr val="C00000"/>
                    </a:solidFill>
                    <a:latin typeface="Candara" panose="020E0502030303020204" pitchFamily="34" charset="0"/>
                  </a:rPr>
                  <a:t>Unconditional jumps</a:t>
                </a:r>
                <a:r>
                  <a:rPr lang="en-US" altLang="en-US" dirty="0">
                    <a:latin typeface="Candara" panose="020E0502030303020204" pitchFamily="34" charset="0"/>
                  </a:rPr>
                  <a:t>:</a:t>
                </a:r>
              </a:p>
              <a:p>
                <a:pPr lvl="2"/>
                <a:r>
                  <a:rPr lang="en-US" altLang="en-US" b="1" dirty="0">
                    <a:latin typeface="Candara" panose="020E0502030303020204" pitchFamily="34" charset="0"/>
                  </a:rPr>
                  <a:t>BR </a:t>
                </a:r>
                <a14:m>
                  <m:oMath xmlns:m="http://schemas.openxmlformats.org/officeDocument/2006/math">
                    <m:r>
                      <a:rPr lang="en-US" altLang="en-US" b="1" i="1" dirty="0" smtClean="0"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endParaRPr lang="en-US" altLang="en-US" b="1" dirty="0">
                  <a:latin typeface="Candara" panose="020E0502030303020204" pitchFamily="34" charset="0"/>
                </a:endParaRPr>
              </a:p>
              <a:p>
                <a:pPr lvl="2"/>
                <a:r>
                  <a:rPr lang="en-US" altLang="en-US" dirty="0">
                    <a:latin typeface="Candara" panose="020E0502030303020204" pitchFamily="34" charset="0"/>
                  </a:rPr>
                  <a:t>Causes control to branch to the machine instruction with label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altLang="en-US" dirty="0">
                  <a:latin typeface="Candara" panose="020E0502030303020204" pitchFamily="34" charset="0"/>
                </a:endParaRPr>
              </a:p>
              <a:p>
                <a:pPr lvl="2"/>
                <a:endParaRPr lang="en-US" altLang="en-US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8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46909"/>
                <a:ext cx="10515600" cy="4930054"/>
              </a:xfrm>
              <a:blipFill>
                <a:blip r:embed="rId2" cstate="print"/>
                <a:stretch>
                  <a:fillRect l="-1043" t="-21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482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8"/>
            <a:ext cx="10515600" cy="12281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5000" dirty="0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A Simple Target Machine Model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20586"/>
                <a:ext cx="10515600" cy="4756377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>
                    <a:latin typeface="Candara" panose="020E0502030303020204" pitchFamily="34" charset="0"/>
                  </a:rPr>
                  <a:t>Available Instructions:</a:t>
                </a:r>
              </a:p>
              <a:p>
                <a:endParaRPr lang="en-US" altLang="en-US" dirty="0">
                  <a:latin typeface="Candara" panose="020E0502030303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en-US" dirty="0">
                    <a:solidFill>
                      <a:srgbClr val="C00000"/>
                    </a:solidFill>
                    <a:latin typeface="Candara" panose="020E0502030303020204" pitchFamily="34" charset="0"/>
                  </a:rPr>
                  <a:t>Conditional jumps</a:t>
                </a:r>
                <a:r>
                  <a:rPr lang="en-US" altLang="en-US" dirty="0">
                    <a:latin typeface="Candara" panose="020E0502030303020204" pitchFamily="34" charset="0"/>
                  </a:rPr>
                  <a:t>:</a:t>
                </a:r>
              </a:p>
              <a:p>
                <a:pPr lvl="2"/>
                <a:r>
                  <a:rPr lang="en-US" altLang="en-US" sz="2200" b="1" dirty="0" err="1">
                    <a:latin typeface="Candara" panose="020E0502030303020204" pitchFamily="34" charset="0"/>
                  </a:rPr>
                  <a:t>B</a:t>
                </a:r>
                <a:r>
                  <a:rPr lang="en-US" altLang="en-US" sz="2200" b="1" i="1" dirty="0" err="1">
                    <a:solidFill>
                      <a:schemeClr val="accent2">
                        <a:lumMod val="75000"/>
                      </a:schemeClr>
                    </a:solidFill>
                    <a:latin typeface="Candara" panose="020E0502030303020204" pitchFamily="34" charset="0"/>
                  </a:rPr>
                  <a:t>cond</a:t>
                </a:r>
                <a:r>
                  <a:rPr lang="en-US" altLang="en-US" sz="2200" b="1" dirty="0" smtClean="0">
                    <a:latin typeface="Candara" panose="020E0502030303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200" b="1" i="1" dirty="0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en-US" sz="2200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sz="2200" b="1" i="1" dirty="0" smtClean="0"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endParaRPr lang="en-US" altLang="en-US" sz="2200" b="1" i="1" dirty="0">
                  <a:latin typeface="Candara" panose="020E0502030303020204" pitchFamily="34" charset="0"/>
                </a:endParaRPr>
              </a:p>
              <a:p>
                <a:pPr lvl="2"/>
                <a:r>
                  <a:rPr lang="en-US" altLang="en-US" sz="2200" dirty="0">
                    <a:latin typeface="Candara" panose="020E0502030303020204" pitchFamily="34" charset="0"/>
                  </a:rPr>
                  <a:t>Here </a:t>
                </a:r>
                <a14:m>
                  <m:oMath xmlns:m="http://schemas.openxmlformats.org/officeDocument/2006/math">
                    <m:r>
                      <a:rPr lang="en-US" altLang="en-US" sz="2200" b="1" i="1" dirty="0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altLang="en-US" sz="2200" dirty="0">
                    <a:latin typeface="Candara" panose="020E0502030303020204" pitchFamily="34" charset="0"/>
                  </a:rPr>
                  <a:t> is a register</a:t>
                </a:r>
              </a:p>
              <a:p>
                <a:pPr lvl="2"/>
                <a:r>
                  <a:rPr lang="en-US" altLang="en-US" sz="2200" b="1" i="1" dirty="0" err="1">
                    <a:solidFill>
                      <a:schemeClr val="accent2">
                        <a:lumMod val="75000"/>
                      </a:schemeClr>
                    </a:solidFill>
                    <a:latin typeface="Candara" panose="020E0502030303020204" pitchFamily="34" charset="0"/>
                  </a:rPr>
                  <a:t>cond</a:t>
                </a:r>
                <a:r>
                  <a:rPr lang="en-US" altLang="en-US" sz="2200" b="1" i="1" dirty="0">
                    <a:solidFill>
                      <a:schemeClr val="accent2">
                        <a:lumMod val="75000"/>
                      </a:schemeClr>
                    </a:solidFill>
                    <a:latin typeface="Candara" panose="020E0502030303020204" pitchFamily="34" charset="0"/>
                  </a:rPr>
                  <a:t> </a:t>
                </a:r>
                <a:r>
                  <a:rPr lang="en-US" altLang="en-US" sz="2200" dirty="0">
                    <a:latin typeface="Candara" panose="020E0502030303020204" pitchFamily="34" charset="0"/>
                  </a:rPr>
                  <a:t>stands for a common tests on value in register </a:t>
                </a:r>
                <a14:m>
                  <m:oMath xmlns:m="http://schemas.openxmlformats.org/officeDocument/2006/math">
                    <m:r>
                      <a:rPr lang="en-US" altLang="en-US" sz="22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altLang="en-US" sz="2200" i="1" dirty="0">
                  <a:latin typeface="Candara" panose="020E0502030303020204" pitchFamily="34" charset="0"/>
                </a:endParaRPr>
              </a:p>
              <a:p>
                <a:pPr lvl="2"/>
                <a:r>
                  <a:rPr lang="en-US" altLang="en-US" sz="2200" dirty="0">
                    <a:latin typeface="Candara" panose="020E0502030303020204" pitchFamily="34" charset="0"/>
                  </a:rPr>
                  <a:t>Example:</a:t>
                </a:r>
              </a:p>
              <a:p>
                <a:pPr lvl="3"/>
                <a:r>
                  <a:rPr lang="en-US" altLang="en-US" sz="2200" b="1" dirty="0">
                    <a:latin typeface="Candara" panose="020E0502030303020204" pitchFamily="34" charset="0"/>
                  </a:rPr>
                  <a:t>BLTZ </a:t>
                </a:r>
                <a14:m>
                  <m:oMath xmlns:m="http://schemas.openxmlformats.org/officeDocument/2006/math">
                    <m:r>
                      <a:rPr lang="en-US" altLang="en-US" sz="2200" b="1" i="1" dirty="0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en-US" sz="22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2200" b="1" i="1" dirty="0" smtClean="0"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endParaRPr lang="en-US" altLang="en-US" sz="2200" b="1" i="1" dirty="0">
                  <a:latin typeface="Candara" panose="020E0502030303020204" pitchFamily="34" charset="0"/>
                </a:endParaRPr>
              </a:p>
              <a:p>
                <a:pPr lvl="3"/>
                <a:r>
                  <a:rPr lang="en-US" altLang="en-US" sz="2200" dirty="0">
                    <a:latin typeface="Candara" panose="020E0502030303020204" pitchFamily="34" charset="0"/>
                  </a:rPr>
                  <a:t>Jump to </a:t>
                </a:r>
                <a:r>
                  <a:rPr lang="en-US" altLang="en-US" sz="2200" dirty="0" err="1">
                    <a:latin typeface="Candara" panose="020E0502030303020204" pitchFamily="34" charset="0"/>
                  </a:rPr>
                  <a:t>lable</a:t>
                </a:r>
                <a14:m>
                  <m:oMath xmlns:m="http://schemas.openxmlformats.org/officeDocument/2006/math">
                    <m:r>
                      <a:rPr lang="en-US" altLang="en-US" sz="22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20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en-US" sz="2200" dirty="0">
                    <a:latin typeface="Candara" panose="020E0502030303020204" pitchFamily="34" charset="0"/>
                  </a:rPr>
                  <a:t> if the value of </a:t>
                </a:r>
                <a14:m>
                  <m:oMath xmlns:m="http://schemas.openxmlformats.org/officeDocument/2006/math">
                    <m:r>
                      <a:rPr lang="en-US" altLang="en-US" sz="22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en-US" sz="2200" dirty="0">
                    <a:latin typeface="Candara" panose="020E0502030303020204" pitchFamily="34" charset="0"/>
                  </a:rPr>
                  <a:t> is less than </a:t>
                </a:r>
                <a14:m>
                  <m:oMath xmlns:m="http://schemas.openxmlformats.org/officeDocument/2006/math">
                    <m:r>
                      <a:rPr lang="en-US" altLang="en-US" sz="22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en-US" sz="2200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20586"/>
                <a:ext cx="10515600" cy="4756377"/>
              </a:xfrm>
              <a:blipFill rotWithShape="0">
                <a:blip r:embed="rId2"/>
                <a:stretch>
                  <a:fillRect l="-1043" t="-2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358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8"/>
            <a:ext cx="10515600" cy="12281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5000" dirty="0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Code Generation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246909"/>
            <a:ext cx="10515600" cy="4930054"/>
          </a:xfrm>
        </p:spPr>
        <p:txBody>
          <a:bodyPr/>
          <a:lstStyle/>
          <a:p>
            <a:r>
              <a:rPr lang="en-US" dirty="0">
                <a:latin typeface="Candara" panose="020E0502030303020204" pitchFamily="34" charset="0"/>
              </a:rPr>
              <a:t>Final phase of our compiler model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1353006" y="2659626"/>
            <a:ext cx="9113846" cy="2601913"/>
            <a:chOff x="-21" y="2112"/>
            <a:chExt cx="5741" cy="1639"/>
          </a:xfrm>
        </p:grpSpPr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1632" y="2112"/>
              <a:ext cx="1535" cy="671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 dirty="0">
                  <a:latin typeface="Candara" panose="020E0502030303020204" pitchFamily="34" charset="0"/>
                  <a:cs typeface="Andalus" panose="02020603050405020304" pitchFamily="18" charset="-78"/>
                </a:rPr>
                <a:t>Code Generator</a:t>
              </a:r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240" y="2496"/>
              <a:ext cx="1391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-21" y="2175"/>
              <a:ext cx="1647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 dirty="0">
                  <a:solidFill>
                    <a:srgbClr val="000000"/>
                  </a:solidFill>
                  <a:latin typeface="Candara" panose="020E0502030303020204" pitchFamily="34" charset="0"/>
                </a:rPr>
                <a:t>Intermediate Code</a:t>
              </a:r>
            </a:p>
          </p:txBody>
        </p:sp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1536" y="3226"/>
              <a:ext cx="1976" cy="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 dirty="0">
                  <a:solidFill>
                    <a:srgbClr val="000000"/>
                  </a:solidFill>
                  <a:latin typeface="Candara" panose="020E0502030303020204" pitchFamily="34" charset="0"/>
                </a:rPr>
                <a:t>Relevant Symbol-Table</a:t>
              </a:r>
            </a:p>
            <a:p>
              <a:pPr eaLnBrk="1" hangingPunct="1">
                <a:buClrTx/>
                <a:buFontTx/>
                <a:buNone/>
              </a:pPr>
              <a:r>
                <a:rPr lang="en-US" altLang="en-US" dirty="0">
                  <a:solidFill>
                    <a:srgbClr val="000000"/>
                  </a:solidFill>
                  <a:latin typeface="Candara" panose="020E0502030303020204" pitchFamily="34" charset="0"/>
                </a:rPr>
                <a:t> Information </a:t>
              </a:r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 flipV="1">
              <a:off x="2448" y="2783"/>
              <a:ext cx="0" cy="481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3168" y="2400"/>
              <a:ext cx="527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3670" y="2170"/>
              <a:ext cx="2050" cy="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 dirty="0">
                  <a:solidFill>
                    <a:srgbClr val="000000"/>
                  </a:solidFill>
                  <a:latin typeface="Candara" panose="020E0502030303020204" pitchFamily="34" charset="0"/>
                </a:rPr>
                <a:t>Semantically Equivalent</a:t>
              </a:r>
            </a:p>
            <a:p>
              <a:pPr eaLnBrk="1" hangingPunct="1">
                <a:buClrTx/>
                <a:buFontTx/>
                <a:buNone/>
              </a:pPr>
              <a:r>
                <a:rPr lang="en-US" altLang="en-US" dirty="0">
                  <a:solidFill>
                    <a:srgbClr val="000000"/>
                  </a:solidFill>
                  <a:latin typeface="Candara" panose="020E0502030303020204" pitchFamily="34" charset="0"/>
                </a:rPr>
                <a:t>Target Program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696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8"/>
            <a:ext cx="10515600" cy="12281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5000" dirty="0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Addressing Modes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20586"/>
                <a:ext cx="10515600" cy="4756377"/>
              </a:xfrm>
            </p:spPr>
            <p:txBody>
              <a:bodyPr/>
              <a:lstStyle/>
              <a:p>
                <a:endParaRPr lang="en-US" altLang="en-US" dirty="0">
                  <a:latin typeface="Candara" panose="020E0502030303020204" pitchFamily="34" charset="0"/>
                </a:endParaRPr>
              </a:p>
              <a:p>
                <a:r>
                  <a:rPr lang="en-US" altLang="en-US" dirty="0">
                    <a:latin typeface="Candara" panose="020E0502030303020204" pitchFamily="34" charset="0"/>
                  </a:rPr>
                  <a:t>Addressing Modes: from which location you can find the value for an operand</a:t>
                </a:r>
              </a:p>
              <a:p>
                <a:pPr lvl="1"/>
                <a:endParaRPr lang="en-US" altLang="en-US" sz="1000" dirty="0">
                  <a:latin typeface="Candara" panose="020E0502030303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en-US" dirty="0">
                    <a:solidFill>
                      <a:srgbClr val="C00000"/>
                    </a:solidFill>
                    <a:latin typeface="Candara" panose="020E0502030303020204" pitchFamily="34" charset="0"/>
                  </a:rPr>
                  <a:t>Absolute Mode</a:t>
                </a:r>
              </a:p>
              <a:p>
                <a:pPr lvl="2"/>
                <a:r>
                  <a:rPr lang="en-US" altLang="en-US" sz="2200" dirty="0">
                    <a:latin typeface="Candara" panose="020E0502030303020204" pitchFamily="34" charset="0"/>
                  </a:rPr>
                  <a:t>A location can be a variable name referring to the memory </a:t>
                </a:r>
              </a:p>
              <a:p>
                <a:pPr lvl="2"/>
                <a:r>
                  <a:rPr lang="en-US" altLang="en-US" sz="2200" b="1" dirty="0">
                    <a:latin typeface="Candara" panose="020E0502030303020204" pitchFamily="34" charset="0"/>
                  </a:rPr>
                  <a:t>LD </a:t>
                </a:r>
                <a14:m>
                  <m:oMath xmlns:m="http://schemas.openxmlformats.org/officeDocument/2006/math">
                    <m:r>
                      <a:rPr lang="en-US" altLang="en-US" sz="2200" b="1" i="1" dirty="0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en-US" sz="2200" b="1" i="1" baseline="-25000" dirty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en-US" sz="2200" b="1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sz="2200" b="1" i="1" dirty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altLang="en-US" sz="2200" b="1" dirty="0">
                  <a:latin typeface="Candara" panose="020E0502030303020204" pitchFamily="34" charset="0"/>
                </a:endParaRPr>
              </a:p>
              <a:p>
                <a:pPr lvl="1"/>
                <a:endParaRPr lang="en-US" altLang="en-US" sz="1000" dirty="0">
                  <a:latin typeface="Candara" panose="020E0502030303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en-US" dirty="0">
                    <a:solidFill>
                      <a:srgbClr val="C00000"/>
                    </a:solidFill>
                    <a:latin typeface="Candara" panose="020E0502030303020204" pitchFamily="34" charset="0"/>
                  </a:rPr>
                  <a:t>Register mode</a:t>
                </a:r>
              </a:p>
              <a:p>
                <a:pPr lvl="2"/>
                <a:r>
                  <a:rPr lang="en-US" altLang="en-US" sz="2200" dirty="0">
                    <a:latin typeface="Candara" panose="020E0502030303020204" pitchFamily="34" charset="0"/>
                  </a:rPr>
                  <a:t>A location can be a register</a:t>
                </a:r>
              </a:p>
              <a:p>
                <a:pPr lvl="2"/>
                <a:r>
                  <a:rPr lang="en-US" altLang="en-US" sz="2200" b="1" dirty="0">
                    <a:latin typeface="Candara" panose="020E0502030303020204" pitchFamily="34" charset="0"/>
                  </a:rPr>
                  <a:t>ST </a:t>
                </a:r>
                <a14:m>
                  <m:oMath xmlns:m="http://schemas.openxmlformats.org/officeDocument/2006/math">
                    <m:r>
                      <a:rPr lang="en-US" altLang="en-US" sz="22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en-US" sz="2200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sz="2200" b="1" i="1" dirty="0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en-US" sz="2200" b="1" i="1" baseline="-25000" dirty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en-US" sz="2200" b="1" baseline="-25000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20586"/>
                <a:ext cx="10515600" cy="4756377"/>
              </a:xfrm>
              <a:blipFill>
                <a:blip r:embed="rId2" cstate="print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494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8"/>
            <a:ext cx="10515600" cy="12281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5000" dirty="0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Addressing Modes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20586"/>
                <a:ext cx="10515600" cy="4756377"/>
              </a:xfrm>
            </p:spPr>
            <p:txBody>
              <a:bodyPr/>
              <a:lstStyle/>
              <a:p>
                <a:r>
                  <a:rPr lang="en-US" altLang="en-US" dirty="0">
                    <a:latin typeface="Candara" panose="020E0502030303020204" pitchFamily="34" charset="0"/>
                  </a:rPr>
                  <a:t>Addressing Modes: from which location you can find the value for an operand</a:t>
                </a:r>
              </a:p>
              <a:p>
                <a:endParaRPr lang="en-US" altLang="en-US" sz="1000" dirty="0">
                  <a:latin typeface="Candara" panose="020E0502030303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en-US" dirty="0">
                    <a:solidFill>
                      <a:srgbClr val="C00000"/>
                    </a:solidFill>
                    <a:latin typeface="Candara" panose="020E0502030303020204" pitchFamily="34" charset="0"/>
                  </a:rPr>
                  <a:t>Indexed Mode</a:t>
                </a:r>
              </a:p>
              <a:p>
                <a:pPr lvl="2"/>
                <a:r>
                  <a:rPr lang="en-US" altLang="en-US" sz="2200" dirty="0">
                    <a:latin typeface="Candara" panose="020E0502030303020204" pitchFamily="34" charset="0"/>
                  </a:rPr>
                  <a:t>A location can be an indexed address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en-US" sz="2200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en-US" sz="22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200" b="1" i="1" dirty="0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en-US" sz="22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200" dirty="0">
                    <a:latin typeface="Candara" panose="020E050203030302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en-US" sz="22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en-US" sz="2200" dirty="0">
                    <a:latin typeface="Candara" panose="020E0502030303020204" pitchFamily="34" charset="0"/>
                  </a:rPr>
                  <a:t> is a variable and </a:t>
                </a:r>
                <a14:m>
                  <m:oMath xmlns:m="http://schemas.openxmlformats.org/officeDocument/2006/math">
                    <m:r>
                      <a:rPr lang="en-US" altLang="en-US" sz="22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en-US" sz="2200" dirty="0">
                    <a:latin typeface="Candara" panose="020E0502030303020204" pitchFamily="34" charset="0"/>
                  </a:rPr>
                  <a:t> is a register.</a:t>
                </a:r>
              </a:p>
              <a:p>
                <a:pPr lvl="3"/>
                <a:r>
                  <a:rPr lang="en-US" altLang="en-US" sz="2000" dirty="0">
                    <a:latin typeface="Candara" panose="020E0502030303020204" pitchFamily="34" charset="0"/>
                  </a:rPr>
                  <a:t>Location is computed by adding the l – value of a to the value in register in r.</a:t>
                </a:r>
              </a:p>
              <a:p>
                <a:pPr lvl="3"/>
                <a:r>
                  <a:rPr lang="en-US" altLang="en-US" sz="2000" b="1" dirty="0">
                    <a:latin typeface="Candara" panose="020E0502030303020204" pitchFamily="34" charset="0"/>
                  </a:rPr>
                  <a:t>LD </a:t>
                </a:r>
                <a14:m>
                  <m:oMath xmlns:m="http://schemas.openxmlformats.org/officeDocument/2006/math">
                    <m:r>
                      <a:rPr lang="en-US" altLang="en-US" sz="2000" b="1" i="0" dirty="0" smtClean="0">
                        <a:latin typeface="Cambria Math" panose="02040503050406030204" pitchFamily="18" charset="0"/>
                      </a:rPr>
                      <m:t>𝐑𝟏</m:t>
                    </m:r>
                    <m:r>
                      <a:rPr lang="en-US" altLang="en-US" sz="2000" b="1" i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sz="2000" b="1" i="0" dirty="0" smtClean="0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US" altLang="en-US" sz="2000" b="1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000" b="1" i="0" dirty="0" smtClean="0">
                        <a:latin typeface="Cambria Math" panose="02040503050406030204" pitchFamily="18" charset="0"/>
                      </a:rPr>
                      <m:t>𝐑𝟐</m:t>
                    </m:r>
                    <m:r>
                      <a:rPr lang="en-US" altLang="en-US" sz="2000" b="1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000" b="1" dirty="0">
                  <a:latin typeface="Candara" panose="020E0502030303020204" pitchFamily="34" charset="0"/>
                </a:endParaRPr>
              </a:p>
              <a:p>
                <a:pPr lvl="3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000" i="0" dirty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en-US" sz="2000" b="0" i="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𝑐𝑜𝑛𝑡𝑒𝑛𝑡𝑠</m:t>
                    </m:r>
                    <m:r>
                      <a:rPr lang="en-US" altLang="en-US" sz="200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en-US" sz="2000" i="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m:rPr>
                        <m:sty m:val="p"/>
                      </m:rPr>
                      <a:rPr lang="en-US" altLang="en-US" sz="2000" i="0" dirty="0" smtClean="0">
                        <a:latin typeface="Cambria Math" panose="02040503050406030204" pitchFamily="18" charset="0"/>
                      </a:rPr>
                      <m:t>contents</m:t>
                    </m:r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en-US" sz="2000" i="0" dirty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en-US" sz="2000" b="0" i="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en-US" sz="2000" dirty="0">
                  <a:latin typeface="Candara" panose="020E0502030303020204" pitchFamily="34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en-US" sz="2200" b="1" i="1" dirty="0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en-US" sz="22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200" b="1" i="1" dirty="0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en-US" sz="22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200" dirty="0">
                    <a:latin typeface="Candara" panose="020E0502030303020204" pitchFamily="34" charset="0"/>
                  </a:rPr>
                  <a:t>: here </a:t>
                </a:r>
                <a14:m>
                  <m:oMath xmlns:m="http://schemas.openxmlformats.org/officeDocument/2006/math">
                    <m:r>
                      <a:rPr lang="en-US" altLang="en-US" sz="220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en-US" sz="2200" dirty="0">
                    <a:latin typeface="Candara" panose="020E0502030303020204" pitchFamily="34" charset="0"/>
                  </a:rPr>
                  <a:t> is a constant and </a:t>
                </a:r>
                <a14:m>
                  <m:oMath xmlns:m="http://schemas.openxmlformats.org/officeDocument/2006/math">
                    <m:r>
                      <a:rPr lang="en-US" altLang="en-US" sz="22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en-US" sz="2200" dirty="0">
                    <a:latin typeface="Candara" panose="020E0502030303020204" pitchFamily="34" charset="0"/>
                  </a:rPr>
                  <a:t> is a register</a:t>
                </a:r>
              </a:p>
              <a:p>
                <a:pPr lvl="3"/>
                <a:r>
                  <a:rPr lang="en-US" altLang="en-US" sz="2000" b="1" dirty="0">
                    <a:latin typeface="Candara" panose="020E0502030303020204" pitchFamily="34" charset="0"/>
                  </a:rPr>
                  <a:t>LD </a:t>
                </a:r>
                <a14:m>
                  <m:oMath xmlns:m="http://schemas.openxmlformats.org/officeDocument/2006/math">
                    <m:r>
                      <a:rPr lang="en-US" altLang="en-US" sz="2000" b="1" i="0" dirty="0" smtClean="0">
                        <a:latin typeface="Cambria Math" panose="02040503050406030204" pitchFamily="18" charset="0"/>
                      </a:rPr>
                      <m:t>𝐑𝟏</m:t>
                    </m:r>
                    <m:r>
                      <a:rPr lang="en-US" altLang="en-US" sz="2000" b="1" i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sz="2000" b="1" i="0" dirty="0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a:rPr lang="en-US" altLang="en-US" sz="2000" b="1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000" b="1" i="0" dirty="0" smtClean="0">
                        <a:latin typeface="Cambria Math" panose="02040503050406030204" pitchFamily="18" charset="0"/>
                      </a:rPr>
                      <m:t>𝐑𝟐</m:t>
                    </m:r>
                    <m:r>
                      <a:rPr lang="en-US" altLang="en-US" sz="2000" b="1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000" b="1" dirty="0">
                  <a:latin typeface="Candara" panose="020E0502030303020204" pitchFamily="34" charset="0"/>
                </a:endParaRPr>
              </a:p>
              <a:p>
                <a:pPr lvl="3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000" i="0" dirty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en-US" sz="2000" b="0" i="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𝑐𝑜𝑛𝑡𝑒𝑛𝑡𝑠</m:t>
                    </m:r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(100 + </m:t>
                    </m:r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𝑐𝑜𝑛𝑡𝑒𝑛𝑡𝑠</m:t>
                    </m:r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en-US" sz="2000" i="0" dirty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en-US" sz="2000" b="0" i="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en-US" sz="2000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20586"/>
                <a:ext cx="10515600" cy="4756377"/>
              </a:xfrm>
              <a:blipFill>
                <a:blip r:embed="rId2" cstate="print"/>
                <a:stretch>
                  <a:fillRect l="-1043" t="-2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192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8"/>
            <a:ext cx="10515600" cy="12281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5000" dirty="0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Addressing Modes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20586"/>
                <a:ext cx="10515600" cy="4756377"/>
              </a:xfrm>
            </p:spPr>
            <p:txBody>
              <a:bodyPr>
                <a:normAutofit/>
              </a:bodyPr>
              <a:lstStyle/>
              <a:p>
                <a:r>
                  <a:rPr lang="en-US" altLang="en-US" dirty="0">
                    <a:latin typeface="Candara" panose="020E0502030303020204" pitchFamily="34" charset="0"/>
                  </a:rPr>
                  <a:t>Addressing Modes: from which location you can find the value for an operand</a:t>
                </a:r>
              </a:p>
              <a:p>
                <a:endParaRPr lang="en-US" altLang="en-US" sz="1000" dirty="0">
                  <a:latin typeface="Candara" panose="020E0502030303020204" pitchFamily="34" charset="0"/>
                </a:endParaRPr>
              </a:p>
              <a:p>
                <a:pPr lvl="1">
                  <a:lnSpc>
                    <a:spcPct val="8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en-US" dirty="0">
                    <a:solidFill>
                      <a:srgbClr val="C00000"/>
                    </a:solidFill>
                    <a:latin typeface="Candara" panose="020E0502030303020204" pitchFamily="34" charset="0"/>
                  </a:rPr>
                  <a:t>Indirect modes</a:t>
                </a:r>
                <a:r>
                  <a:rPr lang="en-US" altLang="en-US" dirty="0">
                    <a:latin typeface="Candara" panose="020E0502030303020204" pitchFamily="34" charset="0"/>
                  </a:rPr>
                  <a:t>: </a:t>
                </a:r>
              </a:p>
              <a:p>
                <a:pPr lvl="2">
                  <a:lnSpc>
                    <a:spcPct val="80000"/>
                  </a:lnSpc>
                </a:pPr>
                <a:r>
                  <a:rPr lang="en-US" altLang="en-US" sz="2200" dirty="0">
                    <a:latin typeface="Candara" panose="020E0502030303020204" pitchFamily="34" charset="0"/>
                  </a:rPr>
                  <a:t>*</a:t>
                </a:r>
                <a14:m>
                  <m:oMath xmlns:m="http://schemas.openxmlformats.org/officeDocument/2006/math">
                    <m:r>
                      <a:rPr lang="en-US" altLang="en-US" sz="22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altLang="en-US" sz="2200" dirty="0">
                  <a:latin typeface="Candara" panose="020E0502030303020204" pitchFamily="34" charset="0"/>
                </a:endParaRPr>
              </a:p>
              <a:p>
                <a:pPr lvl="3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200" i="0" dirty="0" smtClean="0">
                        <a:latin typeface="Cambria Math" panose="02040503050406030204" pitchFamily="18" charset="0"/>
                      </a:rPr>
                      <m:t>LD</m:t>
                    </m:r>
                    <m:r>
                      <a:rPr lang="en-US" altLang="en-US" sz="220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sz="2200" i="0" dirty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en-US" sz="2200" i="0" dirty="0" smtClean="0">
                        <a:latin typeface="Cambria Math" panose="02040503050406030204" pitchFamily="18" charset="0"/>
                      </a:rPr>
                      <m:t>1,</m:t>
                    </m:r>
                    <m:r>
                      <m:rPr>
                        <m:nor/>
                      </m:rPr>
                      <a:rPr lang="en-US" altLang="en-US" sz="2200" dirty="0">
                        <a:latin typeface="Candara" panose="020E0502030303020204" pitchFamily="34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en-US" sz="2200" i="0" dirty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en-US" sz="2200" i="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en-US" sz="2200" dirty="0">
                  <a:latin typeface="Candara" panose="020E0502030303020204" pitchFamily="34" charset="0"/>
                </a:endParaRPr>
              </a:p>
              <a:p>
                <a:pPr lvl="4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200" i="0" dirty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en-US" sz="2200" i="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sz="22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en-US" sz="2200" i="1" dirty="0" smtClean="0">
                        <a:latin typeface="Cambria Math" panose="02040503050406030204" pitchFamily="18" charset="0"/>
                      </a:rPr>
                      <m:t>𝑐𝑜𝑛𝑡𝑒𝑛𝑡𝑠</m:t>
                    </m:r>
                    <m:r>
                      <a:rPr lang="en-US" altLang="en-US" sz="2200" i="1" dirty="0" smtClean="0">
                        <a:latin typeface="Cambria Math" panose="02040503050406030204" pitchFamily="18" charset="0"/>
                      </a:rPr>
                      <m:t> ( </m:t>
                    </m:r>
                    <m:r>
                      <a:rPr lang="en-US" altLang="en-US" sz="2200" i="1" dirty="0" smtClean="0">
                        <a:latin typeface="Cambria Math" panose="02040503050406030204" pitchFamily="18" charset="0"/>
                      </a:rPr>
                      <m:t>𝑐𝑜𝑛𝑡𝑒𝑛𝑡𝑠</m:t>
                    </m:r>
                    <m:r>
                      <a:rPr lang="en-US" altLang="en-US" sz="2200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en-US" sz="2200" i="0" dirty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en-US" sz="2200" i="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sz="2200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en-US" sz="2200" dirty="0">
                  <a:latin typeface="Candara" panose="020E0502030303020204" pitchFamily="34" charset="0"/>
                </a:endParaRPr>
              </a:p>
              <a:p>
                <a:pPr lvl="2">
                  <a:lnSpc>
                    <a:spcPct val="80000"/>
                  </a:lnSpc>
                </a:pPr>
                <a:r>
                  <a:rPr lang="en-US" altLang="en-US" sz="2200" dirty="0">
                    <a:latin typeface="Candara" panose="020E0502030303020204" pitchFamily="34" charset="0"/>
                  </a:rPr>
                  <a:t>*</a:t>
                </a:r>
                <a14:m>
                  <m:oMath xmlns:m="http://schemas.openxmlformats.org/officeDocument/2006/math">
                    <m:r>
                      <a:rPr lang="en-US" altLang="en-US" sz="22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en-US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2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en-US" sz="2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200" dirty="0">
                  <a:latin typeface="Candara" panose="020E0502030303020204" pitchFamily="34" charset="0"/>
                </a:endParaRPr>
              </a:p>
              <a:p>
                <a:pPr lvl="3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200" i="0" dirty="0" smtClean="0">
                        <a:latin typeface="Cambria Math" panose="02040503050406030204" pitchFamily="18" charset="0"/>
                      </a:rPr>
                      <m:t>LD</m:t>
                    </m:r>
                    <m:r>
                      <a:rPr lang="en-US" altLang="en-US" sz="220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sz="2200" i="0" dirty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en-US" sz="2200" i="0" dirty="0" smtClean="0">
                        <a:latin typeface="Cambria Math" panose="02040503050406030204" pitchFamily="18" charset="0"/>
                      </a:rPr>
                      <m:t>0,</m:t>
                    </m:r>
                    <m:r>
                      <m:rPr>
                        <m:nor/>
                      </m:rPr>
                      <a:rPr lang="en-US" altLang="en-US" sz="2200" dirty="0">
                        <a:latin typeface="Candara" panose="020E0502030303020204" pitchFamily="34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en-US" sz="2200" i="0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en-US" sz="220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en-US" sz="2200" i="0" dirty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en-US" sz="2200" i="0" dirty="0" smtClean="0">
                        <a:latin typeface="Cambria Math" panose="02040503050406030204" pitchFamily="18" charset="0"/>
                      </a:rPr>
                      <m:t>1)</m:t>
                    </m:r>
                  </m:oMath>
                </a14:m>
                <a:endParaRPr lang="en-US" altLang="en-US" sz="2200" dirty="0">
                  <a:latin typeface="Candara" panose="020E0502030303020204" pitchFamily="34" charset="0"/>
                </a:endParaRPr>
              </a:p>
              <a:p>
                <a:pPr lvl="4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200" i="0" dirty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en-US" sz="2200" i="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en-US" sz="22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en-US" sz="2200" i="1" dirty="0" smtClean="0">
                        <a:latin typeface="Cambria Math" panose="02040503050406030204" pitchFamily="18" charset="0"/>
                      </a:rPr>
                      <m:t>𝑐𝑜𝑛𝑡𝑒𝑛𝑡𝑠</m:t>
                    </m:r>
                    <m:r>
                      <a:rPr lang="en-US" altLang="en-US" sz="2200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en-US" sz="2200" i="1" dirty="0" smtClean="0">
                        <a:latin typeface="Cambria Math" panose="02040503050406030204" pitchFamily="18" charset="0"/>
                      </a:rPr>
                      <m:t>𝑐𝑜𝑛𝑡𝑒𝑛𝑡𝑠</m:t>
                    </m:r>
                    <m:r>
                      <a:rPr lang="en-US" altLang="en-US" sz="2200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en-US" sz="2200" i="0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en-US" sz="2200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altLang="en-US" sz="2200" i="1" dirty="0" smtClean="0">
                        <a:latin typeface="Cambria Math" panose="02040503050406030204" pitchFamily="18" charset="0"/>
                      </a:rPr>
                      <m:t>𝑐𝑜𝑛𝑡𝑒𝑛𝑡𝑠</m:t>
                    </m:r>
                    <m:r>
                      <a:rPr lang="en-US" altLang="en-US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en-US" sz="2200" i="0" dirty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en-US" sz="2200" i="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sz="2200" i="1" dirty="0" smtClean="0">
                        <a:latin typeface="Cambria Math" panose="02040503050406030204" pitchFamily="18" charset="0"/>
                      </a:rPr>
                      <m:t>)))</m:t>
                    </m:r>
                  </m:oMath>
                </a14:m>
                <a:endParaRPr lang="en-US" altLang="en-US" sz="2200" dirty="0">
                  <a:latin typeface="Candara" panose="020E0502030303020204" pitchFamily="34" charset="0"/>
                </a:endParaRPr>
              </a:p>
              <a:p>
                <a:pPr lvl="2">
                  <a:lnSpc>
                    <a:spcPct val="80000"/>
                  </a:lnSpc>
                </a:pPr>
                <a:r>
                  <a:rPr lang="en-US" altLang="en-US" sz="2200" dirty="0">
                    <a:latin typeface="Candara" panose="020E0502030303020204" pitchFamily="34" charset="0"/>
                  </a:rPr>
                  <a:t>*</a:t>
                </a:r>
                <a14:m>
                  <m:oMath xmlns:m="http://schemas.openxmlformats.org/officeDocument/2006/math">
                    <m:r>
                      <a:rPr lang="en-US" altLang="en-US" sz="22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2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en-US" sz="2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200" dirty="0">
                  <a:latin typeface="Candara" panose="020E0502030303020204" pitchFamily="34" charset="0"/>
                </a:endParaRPr>
              </a:p>
              <a:p>
                <a:pPr lvl="3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200" i="0" dirty="0" smtClean="0">
                        <a:latin typeface="Cambria Math" panose="02040503050406030204" pitchFamily="18" charset="0"/>
                      </a:rPr>
                      <m:t>LD</m:t>
                    </m:r>
                    <m:r>
                      <a:rPr lang="en-US" altLang="en-US" sz="220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sz="2200" i="0" dirty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en-US" sz="2200" i="0" dirty="0" smtClean="0">
                        <a:latin typeface="Cambria Math" panose="02040503050406030204" pitchFamily="18" charset="0"/>
                      </a:rPr>
                      <m:t>0,</m:t>
                    </m:r>
                    <m:r>
                      <m:rPr>
                        <m:nor/>
                      </m:rPr>
                      <a:rPr lang="en-US" altLang="en-US" sz="2200" dirty="0">
                        <a:latin typeface="Candara" panose="020E0502030303020204" pitchFamily="34" charset="0"/>
                      </a:rPr>
                      <m:t>∗</m:t>
                    </m:r>
                    <m:r>
                      <a:rPr lang="en-US" altLang="en-US" sz="2200" i="0" dirty="0" smtClean="0">
                        <a:latin typeface="Cambria Math" panose="02040503050406030204" pitchFamily="18" charset="0"/>
                      </a:rPr>
                      <m:t>100(</m:t>
                    </m:r>
                    <m:r>
                      <m:rPr>
                        <m:sty m:val="p"/>
                      </m:rPr>
                      <a:rPr lang="en-US" altLang="en-US" sz="2200" i="0" dirty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en-US" sz="2200" i="0" dirty="0" smtClean="0">
                        <a:latin typeface="Cambria Math" panose="02040503050406030204" pitchFamily="18" charset="0"/>
                      </a:rPr>
                      <m:t>1)</m:t>
                    </m:r>
                  </m:oMath>
                </a14:m>
                <a:endParaRPr lang="en-US" altLang="en-US" sz="2200" dirty="0">
                  <a:latin typeface="Candara" panose="020E0502030303020204" pitchFamily="34" charset="0"/>
                </a:endParaRPr>
              </a:p>
              <a:p>
                <a:pPr lvl="4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200" i="0" dirty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en-US" sz="2200" i="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en-US" sz="22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en-US" sz="2200" i="1" dirty="0" smtClean="0">
                        <a:latin typeface="Cambria Math" panose="02040503050406030204" pitchFamily="18" charset="0"/>
                      </a:rPr>
                      <m:t>𝑐𝑜𝑛𝑡𝑒𝑛𝑡𝑠</m:t>
                    </m:r>
                    <m:r>
                      <a:rPr lang="en-US" altLang="en-US" sz="2200" i="1" dirty="0" smtClean="0">
                        <a:latin typeface="Cambria Math" panose="02040503050406030204" pitchFamily="18" charset="0"/>
                      </a:rPr>
                      <m:t> ( </m:t>
                    </m:r>
                    <m:r>
                      <a:rPr lang="en-US" altLang="en-US" sz="2200" i="1" dirty="0" smtClean="0">
                        <a:latin typeface="Cambria Math" panose="02040503050406030204" pitchFamily="18" charset="0"/>
                      </a:rPr>
                      <m:t>𝑐𝑜𝑛𝑡𝑒𝑛𝑡𝑠</m:t>
                    </m:r>
                    <m:r>
                      <a:rPr lang="en-US" altLang="en-US" sz="2200" i="1" dirty="0" smtClean="0">
                        <a:latin typeface="Cambria Math" panose="02040503050406030204" pitchFamily="18" charset="0"/>
                      </a:rPr>
                      <m:t> (100 + </m:t>
                    </m:r>
                    <m:r>
                      <a:rPr lang="en-US" altLang="en-US" sz="2200" i="1" dirty="0" smtClean="0">
                        <a:latin typeface="Cambria Math" panose="02040503050406030204" pitchFamily="18" charset="0"/>
                      </a:rPr>
                      <m:t>𝑐𝑜𝑛𝑡𝑒𝑛𝑡𝑠</m:t>
                    </m:r>
                    <m:r>
                      <a:rPr lang="en-US" altLang="en-US" sz="2200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en-US" sz="2200" i="0" dirty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en-US" sz="2200" i="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sz="2200" i="1" dirty="0" smtClean="0">
                        <a:latin typeface="Cambria Math" panose="02040503050406030204" pitchFamily="18" charset="0"/>
                      </a:rPr>
                      <m:t>)))</m:t>
                    </m:r>
                  </m:oMath>
                </a14:m>
                <a:endParaRPr lang="en-US" altLang="en-US" sz="2200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20586"/>
                <a:ext cx="10515600" cy="4756377"/>
              </a:xfrm>
              <a:blipFill rotWithShape="0">
                <a:blip r:embed="rId2"/>
                <a:stretch>
                  <a:fillRect l="-1043" t="-2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394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8"/>
            <a:ext cx="10515600" cy="12281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5000" dirty="0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Addressing Modes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20586"/>
                <a:ext cx="10515600" cy="4756377"/>
              </a:xfrm>
            </p:spPr>
            <p:txBody>
              <a:bodyPr>
                <a:normAutofit/>
              </a:bodyPr>
              <a:lstStyle/>
              <a:p>
                <a:r>
                  <a:rPr lang="en-US" altLang="en-US" dirty="0">
                    <a:latin typeface="Candara" panose="020E0502030303020204" pitchFamily="34" charset="0"/>
                  </a:rPr>
                  <a:t>Addressing Modes: from which location you can find the value for an operand</a:t>
                </a:r>
              </a:p>
              <a:p>
                <a:pPr lvl="1">
                  <a:lnSpc>
                    <a:spcPct val="80000"/>
                  </a:lnSpc>
                  <a:buFont typeface="Wingdings" panose="05000000000000000000" pitchFamily="2" charset="2"/>
                  <a:buChar char="Ø"/>
                </a:pPr>
                <a:endParaRPr lang="en-US" altLang="en-US" dirty="0">
                  <a:solidFill>
                    <a:srgbClr val="C00000"/>
                  </a:solidFill>
                  <a:latin typeface="Candara" panose="020E0502030303020204" pitchFamily="34" charset="0"/>
                </a:endParaRPr>
              </a:p>
              <a:p>
                <a:pPr lvl="1">
                  <a:lnSpc>
                    <a:spcPct val="8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en-US" dirty="0">
                    <a:solidFill>
                      <a:srgbClr val="C00000"/>
                    </a:solidFill>
                    <a:latin typeface="Candara" panose="020E0502030303020204" pitchFamily="34" charset="0"/>
                  </a:rPr>
                  <a:t>Immediate Constant Addressing Modes</a:t>
                </a:r>
                <a:r>
                  <a:rPr lang="en-US" altLang="en-US" dirty="0">
                    <a:latin typeface="Candara" panose="020E0502030303020204" pitchFamily="34" charset="0"/>
                  </a:rPr>
                  <a:t>:</a:t>
                </a:r>
              </a:p>
              <a:p>
                <a:pPr lvl="1">
                  <a:lnSpc>
                    <a:spcPct val="80000"/>
                  </a:lnSpc>
                  <a:buFont typeface="Wingdings" panose="05000000000000000000" pitchFamily="2" charset="2"/>
                  <a:buChar char="Ø"/>
                </a:pPr>
                <a:endParaRPr lang="en-US" altLang="en-US" sz="800" dirty="0">
                  <a:latin typeface="Candara" panose="020E0502030303020204" pitchFamily="34" charset="0"/>
                </a:endParaRPr>
              </a:p>
              <a:p>
                <a:pPr lvl="2">
                  <a:lnSpc>
                    <a:spcPct val="80000"/>
                  </a:lnSpc>
                </a:pPr>
                <a:r>
                  <a:rPr lang="en-US" altLang="en-US" sz="2200" dirty="0">
                    <a:latin typeface="Candara" panose="020E0502030303020204" pitchFamily="34" charset="0"/>
                  </a:rPr>
                  <a:t>Allow source to be a constant</a:t>
                </a:r>
              </a:p>
              <a:p>
                <a:pPr lvl="2">
                  <a:lnSpc>
                    <a:spcPct val="80000"/>
                  </a:lnSpc>
                </a:pPr>
                <a:r>
                  <a:rPr lang="en-US" altLang="en-US" sz="2200" dirty="0">
                    <a:latin typeface="Candara" panose="020E0502030303020204" pitchFamily="34" charset="0"/>
                  </a:rPr>
                  <a:t>Constant prefixed by #</a:t>
                </a:r>
              </a:p>
              <a:p>
                <a:pPr lvl="2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200" i="0" dirty="0" smtClean="0">
                        <a:latin typeface="Cambria Math" panose="02040503050406030204" pitchFamily="18" charset="0"/>
                      </a:rPr>
                      <m:t>LD</m:t>
                    </m:r>
                    <m:r>
                      <a:rPr lang="en-US" altLang="en-US" sz="220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sz="2200" i="0" dirty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en-US" sz="2200" b="0" i="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sz="2200" i="0" dirty="0" smtClean="0">
                        <a:latin typeface="Cambria Math" panose="02040503050406030204" pitchFamily="18" charset="0"/>
                      </a:rPr>
                      <m:t>, #100</m:t>
                    </m:r>
                  </m:oMath>
                </a14:m>
                <a:endParaRPr lang="en-US" altLang="en-US" sz="2200" dirty="0">
                  <a:latin typeface="Candara" panose="020E0502030303020204" pitchFamily="34" charset="0"/>
                </a:endParaRPr>
              </a:p>
              <a:p>
                <a:pPr lvl="3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200" i="0" dirty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en-US" sz="2200" b="0" i="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sz="2200" i="0" dirty="0" smtClean="0">
                        <a:latin typeface="Cambria Math" panose="02040503050406030204" pitchFamily="18" charset="0"/>
                      </a:rPr>
                      <m:t> = 100</m:t>
                    </m:r>
                  </m:oMath>
                </a14:m>
                <a:endParaRPr lang="en-US" altLang="en-US" sz="2200" dirty="0">
                  <a:latin typeface="Candara" panose="020E0502030303020204" pitchFamily="34" charset="0"/>
                </a:endParaRPr>
              </a:p>
              <a:p>
                <a:pPr lvl="2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400" i="0" dirty="0" smtClean="0">
                        <a:latin typeface="Cambria Math" panose="02040503050406030204" pitchFamily="18" charset="0"/>
                      </a:rPr>
                      <m:t>ADD</m:t>
                    </m:r>
                    <m:r>
                      <a:rPr lang="en-US" altLang="en-US" sz="2400" i="0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sz="2400" i="0" dirty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en-US" sz="2400" i="0" dirty="0" smtClean="0">
                        <a:latin typeface="Cambria Math" panose="02040503050406030204" pitchFamily="18" charset="0"/>
                      </a:rPr>
                      <m:t>1, </m:t>
                    </m:r>
                    <m:r>
                      <m:rPr>
                        <m:sty m:val="p"/>
                      </m:rPr>
                      <a:rPr lang="en-US" altLang="en-US" sz="2400" i="0" dirty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en-US" sz="2400" i="0" dirty="0" smtClean="0">
                        <a:latin typeface="Cambria Math" panose="02040503050406030204" pitchFamily="18" charset="0"/>
                      </a:rPr>
                      <m:t>1, #100</m:t>
                    </m:r>
                  </m:oMath>
                </a14:m>
                <a:endParaRPr lang="en-US" altLang="en-US" sz="2400" dirty="0">
                  <a:latin typeface="Candara" panose="020E0502030303020204" pitchFamily="34" charset="0"/>
                </a:endParaRPr>
              </a:p>
              <a:p>
                <a:pPr lvl="3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200" i="0" dirty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en-US" sz="2200" i="0" dirty="0" smtClean="0">
                        <a:latin typeface="Cambria Math" panose="02040503050406030204" pitchFamily="18" charset="0"/>
                      </a:rPr>
                      <m:t>1 = </m:t>
                    </m:r>
                    <m:r>
                      <m:rPr>
                        <m:sty m:val="p"/>
                      </m:rPr>
                      <a:rPr lang="en-US" altLang="en-US" sz="2200" i="0" dirty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en-US" sz="2200" i="0" dirty="0" smtClean="0">
                        <a:latin typeface="Cambria Math" panose="02040503050406030204" pitchFamily="18" charset="0"/>
                      </a:rPr>
                      <m:t>1 +100</m:t>
                    </m:r>
                  </m:oMath>
                </a14:m>
                <a:endParaRPr lang="en-US" altLang="en-US" sz="2200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20586"/>
                <a:ext cx="10515600" cy="4756377"/>
              </a:xfrm>
              <a:blipFill>
                <a:blip r:embed="rId2" cstate="print"/>
                <a:stretch>
                  <a:fillRect l="-1043" t="-2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16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8"/>
            <a:ext cx="10515600" cy="12281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5000" dirty="0" smtClean="0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Statement-wise Code Generation</a:t>
            </a:r>
            <a:endParaRPr lang="en-US" sz="5000" dirty="0">
              <a:solidFill>
                <a:schemeClr val="tx2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Dept of CSE, BUET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10446" y="1132761"/>
            <a:ext cx="2183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 smtClean="0">
                <a:solidFill>
                  <a:srgbClr val="FF0000"/>
                </a:solidFill>
              </a:rPr>
              <a:t>IR (TAC)</a:t>
            </a:r>
            <a:endParaRPr lang="en-US" sz="3200" b="1" u="sng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19415" y="1132761"/>
            <a:ext cx="2183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 smtClean="0">
                <a:solidFill>
                  <a:srgbClr val="FF0000"/>
                </a:solidFill>
              </a:rPr>
              <a:t>Target Code</a:t>
            </a:r>
            <a:endParaRPr lang="en-US" sz="3200" b="1" u="sng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2199" y="2106603"/>
            <a:ext cx="1288379" cy="6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05793" y="1727930"/>
            <a:ext cx="4712296" cy="1438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69744" y="3700953"/>
            <a:ext cx="1402575" cy="461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05793" y="3302823"/>
            <a:ext cx="6631911" cy="1323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012335" y="5166886"/>
            <a:ext cx="1384824" cy="461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405793" y="4763070"/>
            <a:ext cx="6457110" cy="1269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043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8"/>
            <a:ext cx="10515600" cy="12281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5000" dirty="0" smtClean="0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Statement-wise Code Generation</a:t>
            </a:r>
            <a:endParaRPr lang="en-US" sz="5000" dirty="0">
              <a:solidFill>
                <a:schemeClr val="tx2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10446" y="1132761"/>
            <a:ext cx="2183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 smtClean="0">
                <a:solidFill>
                  <a:srgbClr val="FF0000"/>
                </a:solidFill>
              </a:rPr>
              <a:t>IR (TAC)</a:t>
            </a:r>
            <a:endParaRPr lang="en-US" sz="3200" b="1" u="sng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19415" y="1132761"/>
            <a:ext cx="2183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 smtClean="0">
                <a:solidFill>
                  <a:srgbClr val="FF0000"/>
                </a:solidFill>
              </a:rPr>
              <a:t>Target Code</a:t>
            </a:r>
            <a:endParaRPr lang="en-US" sz="3200" b="1" u="sng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17108" y="2410358"/>
            <a:ext cx="1089122" cy="447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07079" y="2129051"/>
            <a:ext cx="6631007" cy="1009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66595" y="3625044"/>
            <a:ext cx="1027761" cy="540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07079" y="3376328"/>
            <a:ext cx="6403969" cy="1037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07475" y="4999027"/>
            <a:ext cx="3075235" cy="562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407079" y="4651115"/>
            <a:ext cx="5249957" cy="1258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043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8"/>
            <a:ext cx="10515600" cy="12281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5000" dirty="0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Program Cost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420586"/>
            <a:ext cx="10515600" cy="4756377"/>
          </a:xfrm>
        </p:spPr>
        <p:txBody>
          <a:bodyPr/>
          <a:lstStyle/>
          <a:p>
            <a:pPr lvl="1"/>
            <a:endParaRPr lang="en-US" dirty="0">
              <a:latin typeface="Candara" panose="020E0502030303020204" pitchFamily="34" charset="0"/>
            </a:endParaRPr>
          </a:p>
          <a:p>
            <a:pPr lvl="1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990600" y="1503711"/>
            <a:ext cx="10515600" cy="4756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latin typeface="Candara" panose="020E0502030303020204" pitchFamily="34" charset="0"/>
              </a:rPr>
              <a:t>A cost is often associated with compiling and running </a:t>
            </a:r>
            <a:r>
              <a:rPr lang="en-US" altLang="en-US" dirty="0" smtClean="0">
                <a:latin typeface="Candara" panose="020E0502030303020204" pitchFamily="34" charset="0"/>
              </a:rPr>
              <a:t>program</a:t>
            </a:r>
            <a:endParaRPr lang="en-US" altLang="en-US" dirty="0">
              <a:latin typeface="Candara" panose="020E0502030303020204" pitchFamily="34" charset="0"/>
            </a:endParaRPr>
          </a:p>
          <a:p>
            <a:endParaRPr lang="en-US" altLang="en-US" dirty="0">
              <a:latin typeface="Candara" panose="020E0502030303020204" pitchFamily="34" charset="0"/>
            </a:endParaRPr>
          </a:p>
          <a:p>
            <a:r>
              <a:rPr lang="en-US" altLang="en-US" dirty="0">
                <a:latin typeface="Candara" panose="020E0502030303020204" pitchFamily="34" charset="0"/>
              </a:rPr>
              <a:t>Common cost measure may be-</a:t>
            </a:r>
          </a:p>
          <a:p>
            <a:pPr lvl="1"/>
            <a:r>
              <a:rPr lang="en-US" altLang="en-US" dirty="0">
                <a:latin typeface="Candara" panose="020E0502030303020204" pitchFamily="34" charset="0"/>
              </a:rPr>
              <a:t>Compilation time</a:t>
            </a:r>
          </a:p>
          <a:p>
            <a:pPr lvl="1"/>
            <a:r>
              <a:rPr lang="en-US" altLang="en-US" dirty="0">
                <a:latin typeface="Candara" panose="020E0502030303020204" pitchFamily="34" charset="0"/>
              </a:rPr>
              <a:t>Size of </a:t>
            </a:r>
            <a:r>
              <a:rPr lang="en-US" altLang="en-US" dirty="0" smtClean="0">
                <a:latin typeface="Candara" panose="020E0502030303020204" pitchFamily="34" charset="0"/>
              </a:rPr>
              <a:t>the target </a:t>
            </a:r>
            <a:r>
              <a:rPr lang="en-US" altLang="en-US" dirty="0">
                <a:latin typeface="Candara" panose="020E0502030303020204" pitchFamily="34" charset="0"/>
              </a:rPr>
              <a:t>p</a:t>
            </a:r>
            <a:r>
              <a:rPr lang="en-US" altLang="en-US" dirty="0" smtClean="0">
                <a:latin typeface="Candara" panose="020E0502030303020204" pitchFamily="34" charset="0"/>
              </a:rPr>
              <a:t>rogram</a:t>
            </a:r>
            <a:endParaRPr lang="en-US" altLang="en-US" dirty="0">
              <a:latin typeface="Candara" panose="020E0502030303020204" pitchFamily="34" charset="0"/>
            </a:endParaRPr>
          </a:p>
          <a:p>
            <a:pPr lvl="1"/>
            <a:r>
              <a:rPr lang="en-US" altLang="en-US" dirty="0" smtClean="0">
                <a:latin typeface="Candara" panose="020E0502030303020204" pitchFamily="34" charset="0"/>
              </a:rPr>
              <a:t>Running-time </a:t>
            </a:r>
            <a:r>
              <a:rPr lang="en-US" altLang="en-US" dirty="0">
                <a:latin typeface="Candara" panose="020E0502030303020204" pitchFamily="34" charset="0"/>
              </a:rPr>
              <a:t>of </a:t>
            </a:r>
            <a:r>
              <a:rPr lang="en-US" altLang="en-US" dirty="0" smtClean="0">
                <a:latin typeface="Candara" panose="020E0502030303020204" pitchFamily="34" charset="0"/>
              </a:rPr>
              <a:t>the target </a:t>
            </a:r>
            <a:r>
              <a:rPr lang="en-US" altLang="en-US" dirty="0">
                <a:latin typeface="Candara" panose="020E0502030303020204" pitchFamily="34" charset="0"/>
              </a:rPr>
              <a:t>p</a:t>
            </a:r>
            <a:r>
              <a:rPr lang="en-US" altLang="en-US" dirty="0" smtClean="0">
                <a:latin typeface="Candara" panose="020E0502030303020204" pitchFamily="34" charset="0"/>
              </a:rPr>
              <a:t>rogram</a:t>
            </a:r>
            <a:endParaRPr lang="en-US" altLang="en-US" dirty="0">
              <a:latin typeface="Candara" panose="020E0502030303020204" pitchFamily="34" charset="0"/>
            </a:endParaRPr>
          </a:p>
          <a:p>
            <a:pPr lvl="1"/>
            <a:r>
              <a:rPr lang="en-US" altLang="en-US" dirty="0">
                <a:latin typeface="Candara" panose="020E0502030303020204" pitchFamily="34" charset="0"/>
              </a:rPr>
              <a:t>Power consumption of </a:t>
            </a:r>
            <a:r>
              <a:rPr lang="en-US" altLang="en-US" dirty="0" smtClean="0">
                <a:latin typeface="Candara" panose="020E0502030303020204" pitchFamily="34" charset="0"/>
              </a:rPr>
              <a:t>the target program </a:t>
            </a:r>
            <a:endParaRPr lang="en-US" alt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09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8"/>
            <a:ext cx="10515600" cy="12281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5000" dirty="0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Instruction Cost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420586"/>
            <a:ext cx="10515600" cy="4756377"/>
          </a:xfrm>
        </p:spPr>
        <p:txBody>
          <a:bodyPr/>
          <a:lstStyle/>
          <a:p>
            <a:r>
              <a:rPr lang="en-US" altLang="en-US" dirty="0">
                <a:latin typeface="Candara" panose="020E0502030303020204" pitchFamily="34" charset="0"/>
              </a:rPr>
              <a:t>Simple model for instruction cost</a:t>
            </a:r>
          </a:p>
          <a:p>
            <a:pPr lvl="1"/>
            <a:r>
              <a:rPr lang="en-US" altLang="en-US" dirty="0">
                <a:latin typeface="Candara" panose="020E0502030303020204" pitchFamily="34" charset="0"/>
              </a:rPr>
              <a:t>Cost of an instruction = One plus cost for the addressing modes.</a:t>
            </a:r>
          </a:p>
          <a:p>
            <a:endParaRPr lang="en-US" altLang="en-US" dirty="0">
              <a:latin typeface="Candara" panose="020E0502030303020204" pitchFamily="34" charset="0"/>
            </a:endParaRPr>
          </a:p>
          <a:p>
            <a:r>
              <a:rPr lang="en-US" altLang="en-US" dirty="0">
                <a:latin typeface="Candara" panose="020E0502030303020204" pitchFamily="34" charset="0"/>
              </a:rPr>
              <a:t>Addressing modes – </a:t>
            </a:r>
          </a:p>
          <a:p>
            <a:pPr lvl="1"/>
            <a:r>
              <a:rPr lang="en-US" altLang="en-US" dirty="0">
                <a:latin typeface="Candara" panose="020E0502030303020204" pitchFamily="34" charset="0"/>
              </a:rPr>
              <a:t>involving registers have zero additional cost</a:t>
            </a:r>
          </a:p>
          <a:p>
            <a:pPr lvl="1"/>
            <a:r>
              <a:rPr lang="en-US" altLang="en-US" dirty="0">
                <a:latin typeface="Candara" panose="020E0502030303020204" pitchFamily="34" charset="0"/>
              </a:rPr>
              <a:t>involving a memory location / constant have an additional cost</a:t>
            </a:r>
          </a:p>
          <a:p>
            <a:pPr lvl="2"/>
            <a:r>
              <a:rPr lang="en-US" altLang="en-US" dirty="0">
                <a:latin typeface="Candara" panose="020E0502030303020204" pitchFamily="34" charset="0"/>
              </a:rPr>
              <a:t>Since such operands have to be stored in the words following the instruction</a:t>
            </a:r>
          </a:p>
          <a:p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47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8"/>
            <a:ext cx="10515600" cy="12281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5000" dirty="0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Instruction Cost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20586"/>
                <a:ext cx="10515600" cy="4756377"/>
              </a:xfrm>
            </p:spPr>
            <p:txBody>
              <a:bodyPr/>
              <a:lstStyle/>
              <a:p>
                <a:r>
                  <a:rPr lang="en-US" dirty="0">
                    <a:latin typeface="Candara" panose="020E0502030303020204" pitchFamily="34" charset="0"/>
                  </a:rPr>
                  <a:t>Examples:</a:t>
                </a: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𝐋𝐃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𝐑𝟎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𝐑𝟏</m:t>
                    </m:r>
                  </m:oMath>
                </a14:m>
                <a:endParaRPr lang="en-US" b="1" dirty="0">
                  <a:latin typeface="Candara" panose="020E0502030303020204" pitchFamily="34" charset="0"/>
                </a:endParaRPr>
              </a:p>
              <a:p>
                <a:pPr lvl="2"/>
                <a:r>
                  <a:rPr lang="en-US" dirty="0">
                    <a:latin typeface="Candara" panose="020E0502030303020204" pitchFamily="34" charset="0"/>
                  </a:rPr>
                  <a:t>Meaning: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𝑐𝑜𝑛𝑡𝑒𝑛𝑡𝑠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Candara" panose="020E0502030303020204" pitchFamily="34" charset="0"/>
                </a:endParaRPr>
              </a:p>
              <a:p>
                <a:pPr lvl="2"/>
                <a:r>
                  <a:rPr lang="en-US" dirty="0">
                    <a:latin typeface="Candara" panose="020E0502030303020204" pitchFamily="34" charset="0"/>
                  </a:rPr>
                  <a:t>Cost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= 1+0 =1</m:t>
                    </m:r>
                  </m:oMath>
                </a14:m>
                <a:endParaRPr lang="en-US" dirty="0">
                  <a:latin typeface="Candara" panose="020E0502030303020204" pitchFamily="34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𝐋𝐃</m:t>
                    </m:r>
                    <m:r>
                      <a:rPr lang="en-US" b="1" i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𝐑𝟎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𝐌</m:t>
                    </m:r>
                  </m:oMath>
                </a14:m>
                <a:endParaRPr lang="en-US" b="1" dirty="0">
                  <a:latin typeface="Candara" panose="020E0502030303020204" pitchFamily="34" charset="0"/>
                </a:endParaRPr>
              </a:p>
              <a:p>
                <a:pPr lvl="2"/>
                <a:r>
                  <a:rPr lang="en-US" dirty="0">
                    <a:latin typeface="Candara" panose="020E0502030303020204" pitchFamily="34" charset="0"/>
                  </a:rPr>
                  <a:t>Meaning: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𝑐𝑜𝑛𝑡𝑒𝑛𝑡𝑠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Candara" panose="020E0502030303020204" pitchFamily="34" charset="0"/>
                </a:endParaRPr>
              </a:p>
              <a:p>
                <a:pPr lvl="2"/>
                <a:r>
                  <a:rPr lang="en-US" dirty="0">
                    <a:latin typeface="Candara" panose="020E0502030303020204" pitchFamily="34" charset="0"/>
                  </a:rPr>
                  <a:t>Cost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= 1+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=1</m:t>
                    </m:r>
                  </m:oMath>
                </a14:m>
                <a:endParaRPr lang="en-US" dirty="0">
                  <a:latin typeface="Candara" panose="020E0502030303020204" pitchFamily="34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𝐋𝐃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𝐑𝟏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,  ∗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𝐑𝟐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latin typeface="Candara" panose="020E0502030303020204" pitchFamily="34" charset="0"/>
                </a:endParaRPr>
              </a:p>
              <a:p>
                <a:pPr lvl="2"/>
                <a:r>
                  <a:rPr lang="en-US" dirty="0">
                    <a:latin typeface="Candara" panose="020E0502030303020204" pitchFamily="34" charset="0"/>
                  </a:rPr>
                  <a:t>Meaning: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𝑐𝑜𝑛𝑡𝑒𝑛𝑡𝑠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𝑐𝑜𝑛𝑡𝑒𝑛𝑡𝑠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(100+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𝑐𝑜𝑛𝑡𝑒𝑛𝑡𝑠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2))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Candara" panose="020E0502030303020204" pitchFamily="34" charset="0"/>
                </a:endParaRPr>
              </a:p>
              <a:p>
                <a:pPr lvl="2"/>
                <a:r>
                  <a:rPr lang="en-US" dirty="0">
                    <a:latin typeface="Candara" panose="020E0502030303020204" pitchFamily="34" charset="0"/>
                  </a:rPr>
                  <a:t>Cost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= 1+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b="1" dirty="0">
                  <a:latin typeface="Candara" panose="020E0502030303020204" pitchFamily="34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𝐀𝐃</m:t>
                    </m:r>
                    <m:r>
                      <a:rPr lang="en-US" b="1" dirty="0">
                        <a:latin typeface="Cambria Math" panose="02040503050406030204" pitchFamily="18" charset="0"/>
                      </a:rPr>
                      <m:t>𝐃</m:t>
                    </m:r>
                    <m:r>
                      <a:rPr lang="en-US" b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dirty="0">
                        <a:latin typeface="Cambria Math" panose="02040503050406030204" pitchFamily="18" charset="0"/>
                      </a:rPr>
                      <m:t>𝐑𝟏</m:t>
                    </m:r>
                    <m:r>
                      <a:rPr lang="en-US" b="1" dirty="0">
                        <a:latin typeface="Cambria Math" panose="02040503050406030204" pitchFamily="18" charset="0"/>
                      </a:rPr>
                      <m:t>,  #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,  #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endParaRPr lang="en-US" b="1" dirty="0">
                  <a:latin typeface="Candara" panose="020E0502030303020204" pitchFamily="34" charset="0"/>
                </a:endParaRPr>
              </a:p>
              <a:p>
                <a:pPr lvl="2"/>
                <a:r>
                  <a:rPr lang="en-US" dirty="0">
                    <a:latin typeface="Candara" panose="020E0502030303020204" pitchFamily="34" charset="0"/>
                  </a:rPr>
                  <a:t>Meaning: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3+4</m:t>
                    </m:r>
                  </m:oMath>
                </a14:m>
                <a:endParaRPr lang="en-US" dirty="0">
                  <a:latin typeface="Candara" panose="020E0502030303020204" pitchFamily="34" charset="0"/>
                </a:endParaRPr>
              </a:p>
              <a:p>
                <a:pPr lvl="2"/>
                <a:r>
                  <a:rPr lang="en-US" dirty="0">
                    <a:latin typeface="Candara" panose="020E0502030303020204" pitchFamily="34" charset="0"/>
                  </a:rPr>
                  <a:t>Cost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= 1+2 =3</m:t>
                    </m:r>
                  </m:oMath>
                </a14:m>
                <a:endParaRPr lang="en-US" dirty="0">
                  <a:latin typeface="Candara" panose="020E0502030303020204" pitchFamily="34" charset="0"/>
                </a:endParaRPr>
              </a:p>
              <a:p>
                <a:endParaRPr lang="en-US" dirty="0">
                  <a:latin typeface="Candara" panose="020E0502030303020204" pitchFamily="34" charset="0"/>
                </a:endParaRPr>
              </a:p>
              <a:p>
                <a:pPr lvl="1"/>
                <a:endParaRPr lang="en-US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20586"/>
                <a:ext cx="10515600" cy="4756377"/>
              </a:xfrm>
              <a:blipFill rotWithShape="0">
                <a:blip r:embed="rId3"/>
                <a:stretch>
                  <a:fillRect l="-1043" t="-2051" b="-2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488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8"/>
            <a:ext cx="10515600" cy="12281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5000" dirty="0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Code Generation for Function Call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20586"/>
                <a:ext cx="10515600" cy="4756377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Candara" panose="020E0502030303020204" pitchFamily="34" charset="0"/>
                  </a:rPr>
                  <a:t>We will consider following three address statements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call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𝑐𝑎𝑙𝑙𝑒𝑒</m:t>
                    </m:r>
                  </m:oMath>
                </a14:m>
                <a:endParaRPr lang="en-US" dirty="0">
                  <a:latin typeface="Candara" panose="020E0502030303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return</m:t>
                    </m:r>
                  </m:oMath>
                </a14:m>
                <a:endParaRPr lang="en-US" dirty="0">
                  <a:latin typeface="Candara" panose="020E0502030303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halt</m:t>
                    </m:r>
                  </m:oMath>
                </a14:m>
                <a:endParaRPr lang="en-US" dirty="0">
                  <a:latin typeface="Candara" panose="020E0502030303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action</m:t>
                    </m:r>
                  </m:oMath>
                </a14:m>
                <a:r>
                  <a:rPr lang="en-US" dirty="0">
                    <a:latin typeface="Candara" panose="020E0502030303020204" pitchFamily="34" charset="0"/>
                  </a:rPr>
                  <a:t> (Placeholder for other three address statements)</a:t>
                </a:r>
              </a:p>
              <a:p>
                <a:pPr>
                  <a:spcBef>
                    <a:spcPts val="800"/>
                  </a:spcBef>
                  <a:buFont typeface="Times New Roman" panose="02020603050405020304" pitchFamily="18" charset="0"/>
                  <a:buChar char="•"/>
                </a:pPr>
                <a:r>
                  <a:rPr lang="en-US" altLang="en-US" dirty="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The first thing to consider </a:t>
                </a:r>
              </a:p>
              <a:p>
                <a:pPr lvl="1">
                  <a:spcBef>
                    <a:spcPts val="800"/>
                  </a:spcBef>
                  <a:buFont typeface="Times New Roman" panose="02020603050405020304" pitchFamily="18" charset="0"/>
                  <a:buChar char="•"/>
                </a:pPr>
                <a:r>
                  <a:rPr lang="en-US" altLang="en-US" dirty="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How to store return address in an activation record</a:t>
                </a:r>
              </a:p>
              <a:p>
                <a:pPr lvl="1">
                  <a:spcBef>
                    <a:spcPts val="800"/>
                  </a:spcBef>
                  <a:buFont typeface="Times New Roman" panose="02020603050405020304" pitchFamily="18" charset="0"/>
                  <a:buChar char="•"/>
                </a:pPr>
                <a:r>
                  <a:rPr lang="en-US" altLang="en-US" dirty="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How to return control to it after the procedure call</a:t>
                </a:r>
              </a:p>
              <a:p>
                <a:pPr>
                  <a:spcBef>
                    <a:spcPts val="800"/>
                  </a:spcBef>
                  <a:buFont typeface="Times New Roman" panose="02020603050405020304" pitchFamily="18" charset="0"/>
                  <a:buChar char="•"/>
                </a:pPr>
                <a:r>
                  <a:rPr lang="en-US" altLang="en-US" dirty="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For convenience</a:t>
                </a:r>
              </a:p>
              <a:p>
                <a:pPr lvl="1">
                  <a:spcBef>
                    <a:spcPts val="800"/>
                  </a:spcBef>
                  <a:buFont typeface="Times New Roman" panose="02020603050405020304" pitchFamily="18" charset="0"/>
                  <a:buChar char="•"/>
                </a:pPr>
                <a:r>
                  <a:rPr lang="en-US" altLang="en-US" dirty="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First location in AR holds the return address</a:t>
                </a:r>
              </a:p>
              <a:p>
                <a:pPr lvl="1">
                  <a:spcBef>
                    <a:spcPts val="800"/>
                  </a:spcBef>
                  <a:buFont typeface="Times New Roman" panose="02020603050405020304" pitchFamily="18" charset="0"/>
                  <a:buChar char="•"/>
                </a:pPr>
                <a:r>
                  <a:rPr lang="en-US" altLang="en-US" dirty="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Consider first </a:t>
                </a:r>
                <a:r>
                  <a:rPr lang="en-US" altLang="en-US" dirty="0">
                    <a:solidFill>
                      <a:schemeClr val="accent2">
                        <a:lumMod val="75000"/>
                      </a:schemeClr>
                    </a:solidFill>
                    <a:latin typeface="Candara" panose="020E0502030303020204" pitchFamily="34" charset="0"/>
                  </a:rPr>
                  <a:t>static allocation </a:t>
                </a:r>
                <a:r>
                  <a:rPr lang="en-US" altLang="en-US" dirty="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for AR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20586"/>
                <a:ext cx="10515600" cy="4756377"/>
              </a:xfrm>
              <a:blipFill rotWithShape="0">
                <a:blip r:embed="rId2"/>
                <a:stretch>
                  <a:fillRect l="-1043" t="-2051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16704" y="2391878"/>
            <a:ext cx="2702257" cy="378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91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8"/>
            <a:ext cx="10515600" cy="12281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5000" dirty="0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Important Issues of Code Generation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246909"/>
            <a:ext cx="10515600" cy="4930054"/>
          </a:xfrm>
        </p:spPr>
        <p:txBody>
          <a:bodyPr/>
          <a:lstStyle/>
          <a:p>
            <a:endParaRPr lang="en-US" dirty="0">
              <a:latin typeface="Candara" panose="020E0502030303020204" pitchFamily="34" charset="0"/>
            </a:endParaRPr>
          </a:p>
          <a:p>
            <a:r>
              <a:rPr lang="en-US" dirty="0">
                <a:latin typeface="Candara" panose="020E0502030303020204" pitchFamily="34" charset="0"/>
              </a:rPr>
              <a:t>Should produce correct </a:t>
            </a:r>
            <a:r>
              <a:rPr lang="en-US" dirty="0" smtClean="0">
                <a:latin typeface="Candara" panose="020E0502030303020204" pitchFamily="34" charset="0"/>
              </a:rPr>
              <a:t>Target </a:t>
            </a:r>
            <a:r>
              <a:rPr lang="en-US" dirty="0">
                <a:latin typeface="Candara" panose="020E0502030303020204" pitchFamily="34" charset="0"/>
              </a:rPr>
              <a:t>Program</a:t>
            </a:r>
          </a:p>
          <a:p>
            <a:pPr lvl="1"/>
            <a:endParaRPr lang="en-US" sz="800" dirty="0">
              <a:latin typeface="Candara" panose="020E0502030303020204" pitchFamily="34" charset="0"/>
            </a:endParaRPr>
          </a:p>
          <a:p>
            <a:pPr lvl="1"/>
            <a:r>
              <a:rPr lang="en-US" dirty="0">
                <a:latin typeface="Candara" panose="020E0502030303020204" pitchFamily="34" charset="0"/>
              </a:rPr>
              <a:t>Preserving Semantic meaning of Source Program</a:t>
            </a:r>
          </a:p>
          <a:p>
            <a:endParaRPr lang="en-US" sz="1200" dirty="0">
              <a:latin typeface="Candara" panose="020E0502030303020204" pitchFamily="34" charset="0"/>
            </a:endParaRPr>
          </a:p>
          <a:p>
            <a:r>
              <a:rPr lang="en-US" dirty="0">
                <a:latin typeface="Candara" panose="020E0502030303020204" pitchFamily="34" charset="0"/>
              </a:rPr>
              <a:t>Should produce high quality Target Program</a:t>
            </a:r>
          </a:p>
          <a:p>
            <a:pPr lvl="1"/>
            <a:endParaRPr lang="en-US" sz="800" dirty="0">
              <a:latin typeface="Candara" panose="020E0502030303020204" pitchFamily="34" charset="0"/>
            </a:endParaRPr>
          </a:p>
          <a:p>
            <a:pPr lvl="1"/>
            <a:r>
              <a:rPr lang="en-US" dirty="0">
                <a:latin typeface="Candara" panose="020E0502030303020204" pitchFamily="34" charset="0"/>
              </a:rPr>
              <a:t>Efficient use of available resources of target program</a:t>
            </a:r>
          </a:p>
          <a:p>
            <a:endParaRPr lang="en-US" sz="1200" dirty="0">
              <a:latin typeface="Candara" panose="020E0502030303020204" pitchFamily="34" charset="0"/>
            </a:endParaRPr>
          </a:p>
          <a:p>
            <a:r>
              <a:rPr lang="en-US" dirty="0">
                <a:latin typeface="Candara" panose="020E0502030303020204" pitchFamily="34" charset="0"/>
              </a:rPr>
              <a:t>Should run efficiently</a:t>
            </a:r>
          </a:p>
          <a:p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55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8"/>
            <a:ext cx="10515600" cy="12281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5000" dirty="0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Static Allocation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20586"/>
                <a:ext cx="10515600" cy="4756377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call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𝑐𝑎𝑙𝑙𝑒𝑒</m:t>
                    </m:r>
                  </m:oMath>
                </a14:m>
                <a:endParaRPr lang="en-US" dirty="0">
                  <a:latin typeface="Candara" panose="020E0502030303020204" pitchFamily="34" charset="0"/>
                </a:endParaRPr>
              </a:p>
              <a:p>
                <a:pPr lvl="1"/>
                <a:endParaRPr lang="en-US" dirty="0">
                  <a:latin typeface="Candara" panose="020E0502030303020204" pitchFamily="34" charset="0"/>
                </a:endParaRPr>
              </a:p>
              <a:p>
                <a:pPr lvl="1"/>
                <a:endParaRPr lang="en-US" dirty="0">
                  <a:latin typeface="Candara" panose="020E0502030303020204" pitchFamily="34" charset="0"/>
                </a:endParaRPr>
              </a:p>
              <a:p>
                <a:pPr lvl="1"/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𝑎𝑙𝑙𝑒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𝑠𝑡𝑎𝑡𝑖𝑐𝐴𝑟𝑒𝑎</m:t>
                    </m:r>
                  </m:oMath>
                </a14:m>
                <a:r>
                  <a:rPr lang="en-US" dirty="0">
                    <a:latin typeface="Candara" panose="020E0502030303020204" pitchFamily="34" charset="0"/>
                  </a:rPr>
                  <a:t> is the address of the beginning of the AR of </a:t>
                </a:r>
                <a:r>
                  <a:rPr lang="en-US" dirty="0" err="1">
                    <a:latin typeface="Candara" panose="020E0502030303020204" pitchFamily="34" charset="0"/>
                  </a:rPr>
                  <a:t>callee</a:t>
                </a:r>
                <a:endParaRPr lang="en-US" dirty="0">
                  <a:latin typeface="Candara" panose="020E0502030303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h𝑒𝑟𝑒</m:t>
                    </m:r>
                  </m:oMath>
                </a14:m>
                <a:r>
                  <a:rPr lang="en-US" dirty="0">
                    <a:latin typeface="Candara" panose="020E0502030303020204" pitchFamily="34" charset="0"/>
                  </a:rPr>
                  <a:t> is the address of current instruction</a:t>
                </a:r>
              </a:p>
              <a:p>
                <a:pPr lvl="1"/>
                <a:endParaRPr lang="en-US" dirty="0">
                  <a:latin typeface="Candara" panose="020E0502030303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return</m:t>
                    </m:r>
                  </m:oMath>
                </a14:m>
                <a:endParaRPr lang="en-US" dirty="0">
                  <a:latin typeface="Candara" panose="020E0502030303020204" pitchFamily="34" charset="0"/>
                </a:endParaRPr>
              </a:p>
              <a:p>
                <a:endParaRPr lang="en-US" dirty="0">
                  <a:latin typeface="Candara" panose="020E0502030303020204" pitchFamily="34" charset="0"/>
                </a:endParaRPr>
              </a:p>
              <a:p>
                <a:pPr marL="457200" lvl="1" indent="0">
                  <a:buNone/>
                </a:pPr>
                <a:endParaRPr lang="en-US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20586"/>
                <a:ext cx="10515600" cy="4756377"/>
              </a:xfrm>
              <a:blipFill>
                <a:blip r:embed="rId2" cstate="print"/>
                <a:stretch>
                  <a:fillRect l="-1043" t="-1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232" y="1956184"/>
            <a:ext cx="4642110" cy="800876"/>
          </a:xfrm>
          <a:prstGeom prst="rect">
            <a:avLst/>
          </a:prstGeom>
        </p:spPr>
      </p:pic>
      <p:pic>
        <p:nvPicPr>
          <p:cNvPr id="13" name="Picture 12" descr="Screen Clippi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149" y="4703327"/>
            <a:ext cx="3608281" cy="62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93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8"/>
            <a:ext cx="10515600" cy="12281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5000" dirty="0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Static Allocation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420586"/>
            <a:ext cx="10515600" cy="4756377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ndara" panose="020E0502030303020204" pitchFamily="34" charset="0"/>
              </a:rPr>
              <a:t>Example:</a:t>
            </a:r>
            <a:endParaRPr lang="en-US" dirty="0">
              <a:latin typeface="Candara" panose="020E0502030303020204" pitchFamily="34" charset="0"/>
            </a:endParaRPr>
          </a:p>
        </p:txBody>
      </p:sp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96" y="2433039"/>
            <a:ext cx="3926977" cy="2551916"/>
          </a:xfrm>
          <a:prstGeom prst="rect">
            <a:avLst/>
          </a:prstGeom>
        </p:spPr>
      </p:pic>
      <p:pic>
        <p:nvPicPr>
          <p:cNvPr id="12" name="Picture 11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168" y="1131321"/>
            <a:ext cx="6137589" cy="459341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253778" y="5082039"/>
            <a:ext cx="2791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>
                <a:solidFill>
                  <a:srgbClr val="FF0000"/>
                </a:solidFill>
                <a:latin typeface="Candara" panose="020E0502030303020204" pitchFamily="34" charset="0"/>
              </a:rPr>
              <a:t>Three Address Code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17393" y="5676889"/>
            <a:ext cx="4391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>
                <a:solidFill>
                  <a:srgbClr val="FF0000"/>
                </a:solidFill>
                <a:latin typeface="Candara" panose="020E0502030303020204" pitchFamily="34" charset="0"/>
              </a:rPr>
              <a:t>Target Code for Static Allocation</a:t>
            </a:r>
          </a:p>
        </p:txBody>
      </p:sp>
    </p:spTree>
    <p:extLst>
      <p:ext uri="{BB962C8B-B14F-4D97-AF65-F5344CB8AC3E}">
        <p14:creationId xmlns:p14="http://schemas.microsoft.com/office/powerpoint/2010/main" val="10848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8"/>
            <a:ext cx="10515600" cy="12281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5000" dirty="0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Stack Allocation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356852"/>
            <a:ext cx="10515600" cy="4820111"/>
          </a:xfrm>
        </p:spPr>
        <p:txBody>
          <a:bodyPr/>
          <a:lstStyle/>
          <a:p>
            <a:endParaRPr lang="en-US" sz="1200" dirty="0">
              <a:latin typeface="Candara" panose="020E0502030303020204" pitchFamily="34" charset="0"/>
            </a:endParaRPr>
          </a:p>
          <a:p>
            <a:r>
              <a:rPr lang="en-US" dirty="0">
                <a:latin typeface="Candara" panose="020E0502030303020204" pitchFamily="34" charset="0"/>
              </a:rPr>
              <a:t>Use </a:t>
            </a:r>
            <a:r>
              <a:rPr lang="en-US" dirty="0">
                <a:solidFill>
                  <a:srgbClr val="C00000"/>
                </a:solidFill>
                <a:latin typeface="Candara" panose="020E0502030303020204" pitchFamily="34" charset="0"/>
              </a:rPr>
              <a:t>relative address</a:t>
            </a:r>
            <a:r>
              <a:rPr lang="en-US" dirty="0">
                <a:latin typeface="Candara" panose="020E0502030303020204" pitchFamily="34" charset="0"/>
              </a:rPr>
              <a:t> for storage in activation record</a:t>
            </a:r>
          </a:p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endParaRPr lang="en-US" altLang="en-US" sz="1200" dirty="0">
              <a:solidFill>
                <a:srgbClr val="000000"/>
              </a:solidFill>
              <a:latin typeface="Candara" panose="020E0502030303020204" pitchFamily="34" charset="0"/>
            </a:endParaRPr>
          </a:p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Candara" panose="020E0502030303020204" pitchFamily="34" charset="0"/>
              </a:rPr>
              <a:t>Position of activation record in the control stack is not fixed</a:t>
            </a:r>
          </a:p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endParaRPr lang="en-US" altLang="en-US" sz="1200" dirty="0">
              <a:solidFill>
                <a:srgbClr val="000000"/>
              </a:solidFill>
              <a:latin typeface="Candara" panose="020E0502030303020204" pitchFamily="34" charset="0"/>
            </a:endParaRPr>
          </a:p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Candara" panose="020E0502030303020204" pitchFamily="34" charset="0"/>
              </a:rPr>
              <a:t>It can be accessed by offsets from a known position</a:t>
            </a:r>
          </a:p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endParaRPr lang="en-US" altLang="en-US" sz="1200" dirty="0">
              <a:solidFill>
                <a:srgbClr val="000000"/>
              </a:solidFill>
              <a:latin typeface="Candara" panose="020E0502030303020204" pitchFamily="34" charset="0"/>
            </a:endParaRPr>
          </a:p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Candara" panose="020E0502030303020204" pitchFamily="34" charset="0"/>
              </a:rPr>
              <a:t>Maintain register SP to points to the beginning of the activation record on top of the stack</a:t>
            </a:r>
          </a:p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endParaRPr lang="en-US" altLang="en-US" sz="1200" dirty="0">
              <a:solidFill>
                <a:srgbClr val="000000"/>
              </a:solidFill>
              <a:latin typeface="Candara" panose="020E0502030303020204" pitchFamily="34" charset="0"/>
            </a:endParaRPr>
          </a:p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Candara" panose="020E0502030303020204" pitchFamily="34" charset="0"/>
              </a:rPr>
              <a:t>Calling procedure adjust SP</a:t>
            </a:r>
          </a:p>
          <a:p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04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8"/>
            <a:ext cx="10515600" cy="12281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5000" dirty="0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Stack Allocation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46909"/>
                <a:ext cx="10515600" cy="4930054"/>
              </a:xfrm>
            </p:spPr>
            <p:txBody>
              <a:bodyPr/>
              <a:lstStyle/>
              <a:p>
                <a:r>
                  <a:rPr lang="en-US" dirty="0">
                    <a:latin typeface="Candara" panose="020E0502030303020204" pitchFamily="34" charset="0"/>
                  </a:rPr>
                  <a:t>Stack Initialization</a:t>
                </a:r>
              </a:p>
              <a:p>
                <a:pPr lvl="1"/>
                <a:r>
                  <a:rPr lang="en-US" dirty="0">
                    <a:latin typeface="Candara" panose="020E0502030303020204" pitchFamily="34" charset="0"/>
                  </a:rPr>
                  <a:t>Done by first procedure</a:t>
                </a:r>
              </a:p>
              <a:p>
                <a:pPr lvl="1"/>
                <a:endParaRPr lang="en-US" dirty="0">
                  <a:latin typeface="Candara" panose="020E0502030303020204" pitchFamily="34" charset="0"/>
                </a:endParaRPr>
              </a:p>
              <a:p>
                <a:pPr lvl="1"/>
                <a:endParaRPr lang="en-US" dirty="0">
                  <a:latin typeface="Candara" panose="020E0502030303020204" pitchFamily="34" charset="0"/>
                </a:endParaRPr>
              </a:p>
              <a:p>
                <a:pPr lvl="1"/>
                <a:endParaRPr lang="en-US" dirty="0">
                  <a:latin typeface="Candara" panose="020E0502030303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call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𝑐𝑎𝑙𝑙𝑒𝑒</m:t>
                    </m:r>
                  </m:oMath>
                </a14:m>
                <a:endParaRPr lang="en-US" dirty="0">
                  <a:latin typeface="Candara" panose="020E0502030303020204" pitchFamily="34" charset="0"/>
                </a:endParaRPr>
              </a:p>
              <a:p>
                <a:endParaRPr lang="en-US" dirty="0">
                  <a:latin typeface="Candara" panose="020E0502030303020204" pitchFamily="34" charset="0"/>
                </a:endParaRPr>
              </a:p>
              <a:p>
                <a:endParaRPr lang="en-US" dirty="0">
                  <a:latin typeface="Candara" panose="020E0502030303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eturn</m:t>
                    </m:r>
                  </m:oMath>
                </a14:m>
                <a:endParaRPr lang="en-US" dirty="0">
                  <a:latin typeface="Candara" panose="020E0502030303020204" pitchFamily="34" charset="0"/>
                </a:endParaRPr>
              </a:p>
              <a:p>
                <a:pPr lvl="1"/>
                <a:r>
                  <a:rPr lang="en-US" dirty="0">
                    <a:latin typeface="Candara" panose="020E0502030303020204" pitchFamily="34" charset="0"/>
                  </a:rPr>
                  <a:t>Code in </a:t>
                </a:r>
                <a:r>
                  <a:rPr lang="en-US" dirty="0" err="1">
                    <a:latin typeface="Candara" panose="020E0502030303020204" pitchFamily="34" charset="0"/>
                  </a:rPr>
                  <a:t>callee</a:t>
                </a:r>
                <a:endParaRPr lang="en-US" dirty="0">
                  <a:latin typeface="Candara" panose="020E0502030303020204" pitchFamily="34" charset="0"/>
                </a:endParaRPr>
              </a:p>
              <a:p>
                <a:pPr lvl="1"/>
                <a:r>
                  <a:rPr lang="en-US" dirty="0">
                    <a:latin typeface="Candara" panose="020E0502030303020204" pitchFamily="34" charset="0"/>
                  </a:rPr>
                  <a:t>Code in caller</a:t>
                </a:r>
              </a:p>
              <a:p>
                <a:endParaRPr lang="en-US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46909"/>
                <a:ext cx="10515600" cy="4930054"/>
              </a:xfrm>
              <a:blipFill>
                <a:blip r:embed="rId2" cstate="print"/>
                <a:stretch>
                  <a:fillRect l="-1043" t="-2104" b="-18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950" y="2168013"/>
            <a:ext cx="6579907" cy="972682"/>
          </a:xfrm>
          <a:prstGeom prst="rect">
            <a:avLst/>
          </a:prstGeom>
        </p:spPr>
      </p:pic>
      <p:pic>
        <p:nvPicPr>
          <p:cNvPr id="12" name="Picture 11" descr="Screen Clippi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245" y="3673977"/>
            <a:ext cx="7135653" cy="1066247"/>
          </a:xfrm>
          <a:prstGeom prst="rect">
            <a:avLst/>
          </a:prstGeom>
        </p:spPr>
      </p:pic>
      <p:pic>
        <p:nvPicPr>
          <p:cNvPr id="14" name="Picture 13" descr="Screen Clippi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730" y="5239485"/>
            <a:ext cx="6682083" cy="514007"/>
          </a:xfrm>
          <a:prstGeom prst="rect">
            <a:avLst/>
          </a:prstGeom>
        </p:spPr>
      </p:pic>
      <p:pic>
        <p:nvPicPr>
          <p:cNvPr id="18" name="Picture 17" descr="Screen Clippi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581" y="5702374"/>
            <a:ext cx="6991701" cy="53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78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8"/>
            <a:ext cx="10515600" cy="12281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5000" dirty="0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Stack Allocation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0879" y="5127166"/>
            <a:ext cx="2791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>
                <a:solidFill>
                  <a:srgbClr val="FF0000"/>
                </a:solidFill>
                <a:latin typeface="Candara" panose="020E0502030303020204" pitchFamily="34" charset="0"/>
              </a:rPr>
              <a:t>Three Address Code</a:t>
            </a:r>
          </a:p>
        </p:txBody>
      </p:sp>
      <p:pic>
        <p:nvPicPr>
          <p:cNvPr id="10" name="Content Placeholder 9" descr="Screen Clippi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98" y="1269003"/>
            <a:ext cx="3077004" cy="3858163"/>
          </a:xfrm>
        </p:spPr>
      </p:pic>
      <p:sp>
        <p:nvSpPr>
          <p:cNvPr id="13" name="TextBox 12"/>
          <p:cNvSpPr txBox="1"/>
          <p:nvPr/>
        </p:nvSpPr>
        <p:spPr>
          <a:xfrm>
            <a:off x="5779959" y="5618779"/>
            <a:ext cx="4268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>
                <a:solidFill>
                  <a:srgbClr val="FF0000"/>
                </a:solidFill>
                <a:latin typeface="Candara" panose="020E0502030303020204" pitchFamily="34" charset="0"/>
              </a:rPr>
              <a:t>Target code for stack allocation</a:t>
            </a:r>
          </a:p>
        </p:txBody>
      </p:sp>
      <p:pic>
        <p:nvPicPr>
          <p:cNvPr id="19" name="Picture 18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983" y="1323743"/>
            <a:ext cx="2667372" cy="3296110"/>
          </a:xfrm>
          <a:prstGeom prst="rect">
            <a:avLst/>
          </a:prstGeom>
        </p:spPr>
      </p:pic>
      <p:pic>
        <p:nvPicPr>
          <p:cNvPr id="21" name="Picture 20" descr="Screen Clippi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840" y="1284200"/>
            <a:ext cx="2543530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10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8"/>
            <a:ext cx="10515600" cy="12281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5000" dirty="0" smtClean="0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Run-time Addresses For Names</a:t>
            </a:r>
            <a:endParaRPr lang="en-US" sz="5000" dirty="0">
              <a:solidFill>
                <a:schemeClr val="tx2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974014" y="3007456"/>
            <a:ext cx="4599296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… … …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DWORD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8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8080FF"/>
                </a:solidFill>
                <a:highlight>
                  <a:srgbClr val="FFFFCC"/>
                </a:highlight>
                <a:latin typeface="Courier New" pitchFamily="49" charset="0"/>
                <a:cs typeface="Courier New" pitchFamily="49" charset="0"/>
              </a:rPr>
              <a:t>ds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:</a:t>
            </a:r>
            <a:r>
              <a:rPr lang="en-US" b="1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0x601030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,</a:t>
            </a:r>
            <a:r>
              <a:rPr lang="en-US" b="1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0x1</a:t>
            </a:r>
            <a:endParaRPr lang="en-US" b="1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QWORD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8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8080FF"/>
                </a:solidFill>
                <a:highlight>
                  <a:srgbClr val="FFFFCC"/>
                </a:highlight>
                <a:latin typeface="Courier New" pitchFamily="49" charset="0"/>
                <a:cs typeface="Courier New" pitchFamily="49" charset="0"/>
              </a:rPr>
              <a:t>ds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:</a:t>
            </a:r>
            <a:r>
              <a:rPr lang="en-US" b="1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0x601038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,</a:t>
            </a:r>
            <a:r>
              <a:rPr lang="en-US" b="1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0x2</a:t>
            </a:r>
            <a:endParaRPr lang="en-US" b="1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BYTE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8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8080FF"/>
                </a:solidFill>
                <a:highlight>
                  <a:srgbClr val="FFFFCC"/>
                </a:highlight>
                <a:latin typeface="Courier New" pitchFamily="49" charset="0"/>
                <a:cs typeface="Courier New" pitchFamily="49" charset="0"/>
              </a:rPr>
              <a:t>ds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:</a:t>
            </a:r>
            <a:r>
              <a:rPr lang="en-US" b="1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0x601040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,</a:t>
            </a:r>
            <a:r>
              <a:rPr lang="en-US" b="1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0x61</a:t>
            </a:r>
            <a:endParaRPr lang="en-US" b="1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DWORD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8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8080FF"/>
                </a:solidFill>
                <a:highlight>
                  <a:srgbClr val="FFFFCC"/>
                </a:highlight>
                <a:latin typeface="Courier New" pitchFamily="49" charset="0"/>
                <a:cs typeface="Courier New" pitchFamily="49" charset="0"/>
              </a:rPr>
              <a:t>ds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:</a:t>
            </a:r>
            <a:r>
              <a:rPr lang="en-US" b="1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0x601044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,</a:t>
            </a:r>
            <a:r>
              <a:rPr lang="en-US" b="1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0x5</a:t>
            </a:r>
            <a:endParaRPr lang="en-US" b="1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DWORD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8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8080FF"/>
                </a:solidFill>
                <a:highlight>
                  <a:srgbClr val="FFFFCC"/>
                </a:highlight>
                <a:latin typeface="Courier New" pitchFamily="49" charset="0"/>
                <a:cs typeface="Courier New" pitchFamily="49" charset="0"/>
              </a:rPr>
              <a:t>ds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:</a:t>
            </a:r>
            <a:r>
              <a:rPr lang="en-US" b="1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0x601048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,</a:t>
            </a:r>
            <a:r>
              <a:rPr lang="en-US" b="1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0x6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… …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079033" y="2935939"/>
            <a:ext cx="309349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a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endParaRPr lang="en-US" b="1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b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endParaRPr lang="en-US" b="1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c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endParaRPr lang="en-US" b="1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w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];</a:t>
            </a:r>
            <a:endParaRPr lang="en-US" b="1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(){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  a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=</a:t>
            </a:r>
            <a:r>
              <a:rPr lang="en-US" b="1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endParaRPr lang="en-US" b="1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  b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=</a:t>
            </a:r>
            <a:r>
              <a:rPr lang="en-US" b="1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endParaRPr lang="en-US" b="1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  c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=</a:t>
            </a:r>
            <a:r>
              <a:rPr lang="en-US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endParaRPr lang="en-US" b="1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  w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]=</a:t>
            </a:r>
            <a:r>
              <a:rPr lang="en-US" b="1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5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endParaRPr lang="en-US" b="1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  w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]=</a:t>
            </a:r>
            <a:r>
              <a:rPr lang="en-US" b="1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6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endParaRPr lang="en-US" b="1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endParaRPr lang="en-US" b="1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357349" y="3780881"/>
            <a:ext cx="3753135" cy="709683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425588" y="4163017"/>
            <a:ext cx="3684896" cy="60050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575713" y="4574727"/>
            <a:ext cx="3537045" cy="47539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337480" y="1937809"/>
            <a:ext cx="2606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 smtClean="0">
                <a:solidFill>
                  <a:srgbClr val="FF0000"/>
                </a:solidFill>
              </a:rPr>
              <a:t>Source Code</a:t>
            </a:r>
            <a:endParaRPr lang="en-US" sz="3200" b="1" u="sng" dirty="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3712191" y="5336726"/>
            <a:ext cx="3425588" cy="245659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725839" y="4995531"/>
            <a:ext cx="3398292" cy="32754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/>
          <p:cNvSpPr>
            <a:spLocks noGrp="1"/>
          </p:cNvSpPr>
          <p:nvPr>
            <p:ph idx="1"/>
          </p:nvPr>
        </p:nvSpPr>
        <p:spPr>
          <a:xfrm>
            <a:off x="824346" y="1065908"/>
            <a:ext cx="10515600" cy="929148"/>
          </a:xfrm>
        </p:spPr>
        <p:txBody>
          <a:bodyPr>
            <a:normAutofit/>
          </a:bodyPr>
          <a:lstStyle/>
          <a:p>
            <a:endParaRPr lang="en-US" sz="1200" dirty="0">
              <a:latin typeface="Candara" panose="020E0502030303020204" pitchFamily="34" charset="0"/>
            </a:endParaRPr>
          </a:p>
          <a:p>
            <a:r>
              <a:rPr lang="en-US" dirty="0" smtClean="0">
                <a:latin typeface="Candara" panose="020E0502030303020204" pitchFamily="34" charset="0"/>
              </a:rPr>
              <a:t>Addresses for Global Variables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17176" y="6478858"/>
            <a:ext cx="13051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From </a:t>
            </a:r>
            <a:r>
              <a:rPr lang="en-US" sz="1200" i="1" dirty="0" smtClean="0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  <a:hlinkClick r:id="rId2" action="ppaction://hlinkfile"/>
              </a:rPr>
              <a:t>godbolt.org</a:t>
            </a:r>
            <a:endParaRPr lang="en-US" sz="1200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6441743" y="1937809"/>
            <a:ext cx="49131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 smtClean="0">
                <a:solidFill>
                  <a:srgbClr val="FF0000"/>
                </a:solidFill>
              </a:rPr>
              <a:t>Target Code</a:t>
            </a:r>
          </a:p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(x86-64 clang 8.0.0, after compiling to binary and then disassembly)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10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5"/>
          <p:cNvSpPr>
            <a:spLocks noGrp="1"/>
          </p:cNvSpPr>
          <p:nvPr>
            <p:ph idx="1"/>
          </p:nvPr>
        </p:nvSpPr>
        <p:spPr>
          <a:xfrm>
            <a:off x="824346" y="1065908"/>
            <a:ext cx="10515600" cy="929148"/>
          </a:xfrm>
        </p:spPr>
        <p:txBody>
          <a:bodyPr>
            <a:normAutofit/>
          </a:bodyPr>
          <a:lstStyle/>
          <a:p>
            <a:endParaRPr lang="en-US" sz="1200" dirty="0">
              <a:latin typeface="Candara" panose="020E0502030303020204" pitchFamily="34" charset="0"/>
            </a:endParaRPr>
          </a:p>
          <a:p>
            <a:r>
              <a:rPr lang="en-US" dirty="0" smtClean="0">
                <a:latin typeface="Candara" panose="020E0502030303020204" pitchFamily="34" charset="0"/>
              </a:rPr>
              <a:t>Addresses for Local Variables</a:t>
            </a:r>
          </a:p>
          <a:p>
            <a:pPr lvl="1">
              <a:spcBef>
                <a:spcPts val="800"/>
              </a:spcBef>
              <a:buFont typeface="Times New Roman" panose="02020603050405020304" pitchFamily="18" charset="0"/>
              <a:buChar char="•"/>
            </a:pPr>
            <a:endParaRPr lang="en-US" altLang="en-US" dirty="0">
              <a:solidFill>
                <a:srgbClr val="000000"/>
              </a:solidFill>
              <a:latin typeface="Candara" panose="020E0502030303020204" pitchFamily="34" charset="0"/>
            </a:endParaRPr>
          </a:p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endParaRPr lang="en-US" altLang="en-US" sz="1200" dirty="0">
              <a:solidFill>
                <a:srgbClr val="000000"/>
              </a:solidFill>
              <a:latin typeface="Candara" panose="020E0502030303020204" pitchFamily="34" charset="0"/>
            </a:endParaRPr>
          </a:p>
          <a:p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281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5000" dirty="0" smtClean="0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Run-time Addresses For Names</a:t>
            </a:r>
            <a:endParaRPr lang="en-US" sz="5000" dirty="0">
              <a:solidFill>
                <a:schemeClr val="tx2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055902" y="2638339"/>
            <a:ext cx="4599296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… … …</a:t>
            </a:r>
          </a:p>
          <a:p>
            <a:pPr>
              <a:lnSpc>
                <a:spcPct val="150000"/>
              </a:lnSpc>
            </a:pPr>
            <a:r>
              <a:rPr lang="en-US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dword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008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rbp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8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],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1</a:t>
            </a:r>
            <a:endParaRPr lang="en-US" b="1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qword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008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rbp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16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],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2</a:t>
            </a:r>
            <a:endParaRPr lang="en-US" b="1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nb-NO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mov</a:t>
            </a:r>
            <a:r>
              <a:rPr lang="nb-NO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nb-NO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byte</a:t>
            </a:r>
            <a:r>
              <a:rPr lang="nb-NO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nb-NO" b="1" dirty="0" smtClean="0">
                <a:solidFill>
                  <a:srgbClr val="008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ptr</a:t>
            </a:r>
            <a:r>
              <a:rPr lang="nb-NO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nb-NO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nb-NO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rbp </a:t>
            </a:r>
            <a:r>
              <a:rPr lang="nb-NO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-</a:t>
            </a:r>
            <a:r>
              <a:rPr lang="nb-NO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nb-NO" b="1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17</a:t>
            </a:r>
            <a:r>
              <a:rPr lang="nb-NO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],</a:t>
            </a:r>
            <a:r>
              <a:rPr lang="nb-NO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nb-NO" b="1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97</a:t>
            </a:r>
            <a:endParaRPr lang="nb-NO" b="1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dword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008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rbp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28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],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dword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008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rbp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24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],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6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1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… …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074463" y="2566822"/>
            <a:ext cx="328913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(){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a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endParaRPr lang="en-US" b="1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b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endParaRPr lang="en-US" b="1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c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endParaRPr lang="en-US" b="1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w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];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  a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=</a:t>
            </a:r>
            <a:r>
              <a:rPr lang="en-US" b="1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endParaRPr lang="en-US" b="1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  b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=</a:t>
            </a:r>
            <a:r>
              <a:rPr lang="en-US" b="1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endParaRPr lang="en-US" b="1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  c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=</a:t>
            </a:r>
            <a:r>
              <a:rPr lang="en-US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endParaRPr lang="en-US" b="1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  w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]=</a:t>
            </a:r>
            <a:r>
              <a:rPr lang="en-US" b="1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5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endParaRPr lang="en-US" b="1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  w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]=</a:t>
            </a:r>
            <a:r>
              <a:rPr lang="en-US" b="1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6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endParaRPr lang="en-US" b="1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endParaRPr lang="en-US" b="1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357349" y="3411764"/>
            <a:ext cx="3753135" cy="709683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425588" y="3793900"/>
            <a:ext cx="3684896" cy="60050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575713" y="4205610"/>
            <a:ext cx="3537045" cy="47539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197304" y="1965098"/>
            <a:ext cx="2606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 smtClean="0">
                <a:solidFill>
                  <a:srgbClr val="FF0000"/>
                </a:solidFill>
              </a:rPr>
              <a:t>Source Code</a:t>
            </a:r>
            <a:endParaRPr lang="en-US" sz="3200" b="1" u="sng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73744" y="1965098"/>
            <a:ext cx="353477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 smtClean="0">
                <a:solidFill>
                  <a:srgbClr val="FF0000"/>
                </a:solidFill>
              </a:rPr>
              <a:t>Target Code</a:t>
            </a:r>
          </a:p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(x86-64 clang 8.0.0)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3712191" y="4967609"/>
            <a:ext cx="3425588" cy="245659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725839" y="4626414"/>
            <a:ext cx="3398292" cy="32754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17176" y="6478858"/>
            <a:ext cx="13051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From </a:t>
            </a:r>
            <a:r>
              <a:rPr lang="en-US" sz="1200" i="1" dirty="0" smtClean="0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  <a:hlinkClick r:id="rId2" action="ppaction://hlinkfile"/>
              </a:rPr>
              <a:t>godbolt.org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229210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8"/>
            <a:ext cx="10515600" cy="12281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5000" dirty="0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Basic Blocks &amp; Flow Graphs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/>
          <a:lstStyle/>
          <a:p>
            <a:endParaRPr lang="en-US" dirty="0">
              <a:latin typeface="Candara" panose="020E0502030303020204" pitchFamily="34" charset="0"/>
            </a:endParaRPr>
          </a:p>
          <a:p>
            <a:r>
              <a:rPr lang="en-US" dirty="0">
                <a:latin typeface="Candara" panose="020E0502030303020204" pitchFamily="34" charset="0"/>
              </a:rPr>
              <a:t>Flow graph is a graphical representation of IR</a:t>
            </a:r>
          </a:p>
          <a:p>
            <a:pPr lvl="1"/>
            <a:endParaRPr lang="en-US" sz="1200" dirty="0">
              <a:latin typeface="Candara" panose="020E0502030303020204" pitchFamily="34" charset="0"/>
            </a:endParaRPr>
          </a:p>
          <a:p>
            <a:pPr lvl="1"/>
            <a:r>
              <a:rPr lang="en-US" dirty="0">
                <a:latin typeface="Candara" panose="020E0502030303020204" pitchFamily="34" charset="0"/>
              </a:rPr>
              <a:t>Helps in Code Generation </a:t>
            </a:r>
          </a:p>
          <a:p>
            <a:pPr lvl="1"/>
            <a:endParaRPr lang="en-US" sz="600" dirty="0">
              <a:latin typeface="Candara" panose="020E0502030303020204" pitchFamily="34" charset="0"/>
            </a:endParaRPr>
          </a:p>
          <a:p>
            <a:pPr lvl="1"/>
            <a:r>
              <a:rPr lang="en-US" dirty="0">
                <a:latin typeface="Candara" panose="020E0502030303020204" pitchFamily="34" charset="0"/>
              </a:rPr>
              <a:t>Better job in Register Allocation</a:t>
            </a:r>
          </a:p>
          <a:p>
            <a:pPr lvl="1"/>
            <a:endParaRPr lang="en-US" sz="600" dirty="0">
              <a:latin typeface="Candara" panose="020E0502030303020204" pitchFamily="34" charset="0"/>
            </a:endParaRPr>
          </a:p>
          <a:p>
            <a:pPr lvl="1"/>
            <a:r>
              <a:rPr lang="en-US" dirty="0">
                <a:latin typeface="Candara" panose="020E0502030303020204" pitchFamily="34" charset="0"/>
              </a:rPr>
              <a:t>Better job in Instruction Selection</a:t>
            </a:r>
          </a:p>
        </p:txBody>
      </p:sp>
    </p:spTree>
    <p:extLst>
      <p:ext uri="{BB962C8B-B14F-4D97-AF65-F5344CB8AC3E}">
        <p14:creationId xmlns:p14="http://schemas.microsoft.com/office/powerpoint/2010/main" val="59448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8"/>
            <a:ext cx="10515600" cy="12281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5000" dirty="0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Basic Blocks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430594"/>
            <a:ext cx="10515600" cy="4746369"/>
          </a:xfrm>
        </p:spPr>
        <p:txBody>
          <a:bodyPr/>
          <a:lstStyle/>
          <a:p>
            <a:r>
              <a:rPr lang="en-US" altLang="en-US" dirty="0">
                <a:latin typeface="Candara" panose="020E0502030303020204" pitchFamily="34" charset="0"/>
              </a:rPr>
              <a:t>Maximal sequences of consecutive Three-Address instructions with the properties – </a:t>
            </a:r>
            <a:endParaRPr lang="en-US" altLang="en-US" sz="1200" dirty="0">
              <a:latin typeface="Candara" panose="020E0502030303020204" pitchFamily="34" charset="0"/>
            </a:endParaRPr>
          </a:p>
          <a:p>
            <a:pPr lvl="1"/>
            <a:r>
              <a:rPr lang="en-US" altLang="en-US" dirty="0">
                <a:latin typeface="Candara" panose="020E0502030303020204" pitchFamily="34" charset="0"/>
              </a:rPr>
              <a:t>The flow of control can only enter the basic block through the first instruction in the block</a:t>
            </a:r>
          </a:p>
          <a:p>
            <a:pPr lvl="2"/>
            <a:r>
              <a:rPr lang="en-US" altLang="en-US" sz="2200" dirty="0">
                <a:latin typeface="Candara" panose="020E0502030303020204" pitchFamily="34" charset="0"/>
              </a:rPr>
              <a:t>There are no jumps into the middle of the bock</a:t>
            </a:r>
            <a:endParaRPr lang="en-US" altLang="en-US" sz="800" dirty="0">
              <a:latin typeface="Candara" panose="020E0502030303020204" pitchFamily="34" charset="0"/>
            </a:endParaRPr>
          </a:p>
          <a:p>
            <a:pPr lvl="1"/>
            <a:r>
              <a:rPr lang="en-US" altLang="en-US" dirty="0">
                <a:latin typeface="Candara" panose="020E0502030303020204" pitchFamily="34" charset="0"/>
              </a:rPr>
              <a:t>Control will leave the block without halting or branching</a:t>
            </a:r>
          </a:p>
          <a:p>
            <a:pPr lvl="2"/>
            <a:r>
              <a:rPr lang="en-US" altLang="en-US" sz="2200" dirty="0">
                <a:latin typeface="Candara" panose="020E0502030303020204" pitchFamily="34" charset="0"/>
              </a:rPr>
              <a:t>Except possibly at the last instruction in the block</a:t>
            </a:r>
          </a:p>
          <a:p>
            <a:endParaRPr lang="en-US" dirty="0">
              <a:latin typeface="Candara" panose="020E0502030303020204" pitchFamily="34" charset="0"/>
            </a:endParaRPr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291" y="4223259"/>
            <a:ext cx="2499051" cy="1963540"/>
          </a:xfrm>
          <a:prstGeom prst="rect">
            <a:avLst/>
          </a:prstGeom>
        </p:spPr>
      </p:pic>
      <p:pic>
        <p:nvPicPr>
          <p:cNvPr id="12" name="Picture 11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818" y="4035361"/>
            <a:ext cx="1997163" cy="223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25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8"/>
            <a:ext cx="10515600" cy="12281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5000" dirty="0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Flow Graphs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/>
          <a:lstStyle/>
          <a:p>
            <a:endParaRPr lang="en-US" dirty="0">
              <a:latin typeface="Candara" panose="020E0502030303020204" pitchFamily="34" charset="0"/>
            </a:endParaRPr>
          </a:p>
          <a:p>
            <a:r>
              <a:rPr lang="en-US" dirty="0">
                <a:latin typeface="Candara" panose="020E0502030303020204" pitchFamily="34" charset="0"/>
              </a:rPr>
              <a:t>Graphical depiction of sequence of instructions with control flow edges</a:t>
            </a:r>
          </a:p>
          <a:p>
            <a:endParaRPr lang="en-US" dirty="0">
              <a:latin typeface="Candara" panose="020E0502030303020204" pitchFamily="34" charset="0"/>
            </a:endParaRPr>
          </a:p>
          <a:p>
            <a:r>
              <a:rPr lang="en-US" dirty="0">
                <a:latin typeface="Candara" panose="020E0502030303020204" pitchFamily="34" charset="0"/>
              </a:rPr>
              <a:t>A graph with</a:t>
            </a:r>
          </a:p>
          <a:p>
            <a:pPr lvl="1"/>
            <a:r>
              <a:rPr lang="en-US" dirty="0">
                <a:latin typeface="Candara" panose="020E0502030303020204" pitchFamily="34" charset="0"/>
              </a:rPr>
              <a:t>Basic Blocks are </a:t>
            </a:r>
            <a:r>
              <a:rPr lang="en-US" dirty="0" smtClean="0">
                <a:latin typeface="Candara" panose="020E0502030303020204" pitchFamily="34" charset="0"/>
              </a:rPr>
              <a:t>nodes</a:t>
            </a:r>
          </a:p>
          <a:p>
            <a:pPr lvl="1"/>
            <a:r>
              <a:rPr lang="en-US" dirty="0" smtClean="0">
                <a:latin typeface="Candara" panose="020E0502030303020204" pitchFamily="34" charset="0"/>
              </a:rPr>
              <a:t>Branches </a:t>
            </a:r>
            <a:r>
              <a:rPr lang="en-US" dirty="0">
                <a:latin typeface="Candara" panose="020E0502030303020204" pitchFamily="34" charset="0"/>
              </a:rPr>
              <a:t>are directed edges</a:t>
            </a:r>
          </a:p>
        </p:txBody>
      </p:sp>
    </p:spTree>
    <p:extLst>
      <p:ext uri="{BB962C8B-B14F-4D97-AF65-F5344CB8AC3E}">
        <p14:creationId xmlns:p14="http://schemas.microsoft.com/office/powerpoint/2010/main" val="220875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8"/>
            <a:ext cx="10515600" cy="12281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5000" dirty="0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Code Generation &amp; Optimization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246909"/>
            <a:ext cx="10515600" cy="4930054"/>
          </a:xfrm>
        </p:spPr>
        <p:txBody>
          <a:bodyPr/>
          <a:lstStyle/>
          <a:p>
            <a:r>
              <a:rPr lang="en-US" dirty="0">
                <a:latin typeface="Candara" panose="020E0502030303020204" pitchFamily="34" charset="0"/>
              </a:rPr>
              <a:t>To produce optimized target program, compiler may include an optimization phase prior to the generation</a:t>
            </a:r>
          </a:p>
          <a:p>
            <a:r>
              <a:rPr lang="en-US" dirty="0">
                <a:latin typeface="Candara" panose="020E0502030303020204" pitchFamily="34" charset="0"/>
              </a:rPr>
              <a:t>Optimizer maps the IR into IR from which efficient code can be generated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397164" y="3790700"/>
            <a:ext cx="1394962" cy="914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  <a:t>Front End</a:t>
            </a:r>
          </a:p>
        </p:txBody>
      </p:sp>
      <p:sp>
        <p:nvSpPr>
          <p:cNvPr id="8" name="Rectangle 7"/>
          <p:cNvSpPr/>
          <p:nvPr/>
        </p:nvSpPr>
        <p:spPr>
          <a:xfrm>
            <a:off x="7490482" y="3793386"/>
            <a:ext cx="2047164" cy="914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  <a:t>Code Generator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25843" y="4046514"/>
            <a:ext cx="19319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Candara" panose="020E0502030303020204" pitchFamily="34" charset="0"/>
              </a:rPr>
              <a:t>Source Program</a:t>
            </a:r>
          </a:p>
        </p:txBody>
      </p:sp>
      <p:cxnSp>
        <p:nvCxnSpPr>
          <p:cNvPr id="12" name="Straight Arrow Connector 11"/>
          <p:cNvCxnSpPr>
            <a:cxnSpLocks/>
            <a:stCxn id="11" idx="3"/>
            <a:endCxn id="6" idx="1"/>
          </p:cNvCxnSpPr>
          <p:nvPr/>
        </p:nvCxnSpPr>
        <p:spPr>
          <a:xfrm>
            <a:off x="2157782" y="4246569"/>
            <a:ext cx="239382" cy="13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9927672" y="4049908"/>
            <a:ext cx="201852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Candara" panose="020E0502030303020204" pitchFamily="34" charset="0"/>
              </a:rPr>
              <a:t>Target program</a:t>
            </a:r>
            <a:endParaRPr lang="en-US" altLang="en-US" dirty="0">
              <a:latin typeface="Candara" panose="020E0502030303020204" pitchFamily="34" charset="0"/>
            </a:endParaRPr>
          </a:p>
        </p:txBody>
      </p:sp>
      <p:cxnSp>
        <p:nvCxnSpPr>
          <p:cNvPr id="14" name="Straight Arrow Connector 13"/>
          <p:cNvCxnSpPr>
            <a:cxnSpLocks/>
            <a:stCxn id="13" idx="1"/>
            <a:endCxn id="8" idx="3"/>
          </p:cNvCxnSpPr>
          <p:nvPr/>
        </p:nvCxnSpPr>
        <p:spPr>
          <a:xfrm flipH="1">
            <a:off x="9537646" y="4249963"/>
            <a:ext cx="390026" cy="623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946408" y="3804553"/>
            <a:ext cx="1394962" cy="914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  <a:t>Optimizer</a:t>
            </a:r>
          </a:p>
        </p:txBody>
      </p:sp>
      <p:cxnSp>
        <p:nvCxnSpPr>
          <p:cNvPr id="21" name="Straight Arrow Connector 20"/>
          <p:cNvCxnSpPr>
            <a:cxnSpLocks/>
            <a:stCxn id="6" idx="3"/>
            <a:endCxn id="20" idx="1"/>
          </p:cNvCxnSpPr>
          <p:nvPr/>
        </p:nvCxnSpPr>
        <p:spPr>
          <a:xfrm>
            <a:off x="3792126" y="4247900"/>
            <a:ext cx="1154282" cy="138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  <a:stCxn id="20" idx="3"/>
            <a:endCxn id="8" idx="1"/>
          </p:cNvCxnSpPr>
          <p:nvPr/>
        </p:nvCxnSpPr>
        <p:spPr>
          <a:xfrm flipV="1">
            <a:off x="6341370" y="4250586"/>
            <a:ext cx="1149112" cy="111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4069441" y="3856832"/>
            <a:ext cx="6647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Candara" panose="020E0502030303020204" pitchFamily="34" charset="0"/>
              </a:rPr>
              <a:t>IR</a:t>
            </a:r>
            <a:endParaRPr lang="en-US" altLang="en-US" dirty="0">
              <a:latin typeface="Candara" panose="020E0502030303020204" pitchFamily="34" charset="0"/>
            </a:endParaRP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6563261" y="3870683"/>
            <a:ext cx="6647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Candara" panose="020E0502030303020204" pitchFamily="34" charset="0"/>
              </a:rPr>
              <a:t>IR</a:t>
            </a:r>
            <a:endParaRPr lang="en-US" altLang="en-US" dirty="0">
              <a:latin typeface="Candara" panose="020E0502030303020204" pitchFamily="34" charset="0"/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4571336" y="5200723"/>
            <a:ext cx="328955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u="sng" dirty="0">
                <a:latin typeface="Candara" panose="020E0502030303020204" pitchFamily="34" charset="0"/>
              </a:rPr>
              <a:t>Position of a Code Generator</a:t>
            </a:r>
            <a:endParaRPr lang="en-US" altLang="en-US" u="sng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64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8"/>
            <a:ext cx="10515600" cy="12281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5000" dirty="0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Constructing Basic Blocks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>
            <a:normAutofit/>
          </a:bodyPr>
          <a:lstStyle/>
          <a:p>
            <a:r>
              <a:rPr lang="en-US" b="1" dirty="0">
                <a:latin typeface="Candara" panose="020E0502030303020204" pitchFamily="34" charset="0"/>
              </a:rPr>
              <a:t>Algorithm</a:t>
            </a:r>
            <a:r>
              <a:rPr lang="en-US" dirty="0">
                <a:latin typeface="Candara" panose="020E0502030303020204" pitchFamily="34" charset="0"/>
              </a:rPr>
              <a:t>: </a:t>
            </a:r>
            <a:r>
              <a:rPr lang="en-US" sz="2600" dirty="0">
                <a:latin typeface="Candara" panose="020E0502030303020204" pitchFamily="34" charset="0"/>
              </a:rPr>
              <a:t>Partitioning Three-Address Code into Basic Blocks</a:t>
            </a:r>
          </a:p>
          <a:p>
            <a:r>
              <a:rPr lang="en-US" b="1" dirty="0">
                <a:latin typeface="Candara" panose="020E0502030303020204" pitchFamily="34" charset="0"/>
              </a:rPr>
              <a:t>Input</a:t>
            </a:r>
            <a:r>
              <a:rPr lang="en-US" dirty="0">
                <a:latin typeface="Candara" panose="020E0502030303020204" pitchFamily="34" charset="0"/>
              </a:rPr>
              <a:t>: </a:t>
            </a:r>
            <a:r>
              <a:rPr lang="en-US" sz="2600" dirty="0">
                <a:latin typeface="Candara" panose="020E0502030303020204" pitchFamily="34" charset="0"/>
              </a:rPr>
              <a:t>A sequence of Three-Address Code</a:t>
            </a:r>
          </a:p>
          <a:p>
            <a:r>
              <a:rPr lang="en-US" b="1" dirty="0">
                <a:latin typeface="Candara" panose="020E0502030303020204" pitchFamily="34" charset="0"/>
              </a:rPr>
              <a:t>Output</a:t>
            </a:r>
            <a:r>
              <a:rPr lang="en-US" dirty="0">
                <a:latin typeface="Candara" panose="020E0502030303020204" pitchFamily="34" charset="0"/>
              </a:rPr>
              <a:t>: </a:t>
            </a:r>
            <a:r>
              <a:rPr lang="en-US" sz="2600" dirty="0">
                <a:latin typeface="Candara" panose="020E0502030303020204" pitchFamily="34" charset="0"/>
              </a:rPr>
              <a:t>A </a:t>
            </a:r>
            <a:r>
              <a:rPr lang="en-US" sz="2600" dirty="0">
                <a:solidFill>
                  <a:srgbClr val="C00000"/>
                </a:solidFill>
                <a:latin typeface="Candara" panose="020E0502030303020204" pitchFamily="34" charset="0"/>
              </a:rPr>
              <a:t>list of basic blocks</a:t>
            </a:r>
            <a:r>
              <a:rPr lang="en-US" sz="2600" dirty="0">
                <a:latin typeface="Candara" panose="020E0502030303020204" pitchFamily="34" charset="0"/>
              </a:rPr>
              <a:t> where each instruction is assigned to exactly one block</a:t>
            </a:r>
          </a:p>
          <a:p>
            <a:r>
              <a:rPr lang="en-US" b="1" dirty="0">
                <a:latin typeface="Candara" panose="020E0502030303020204" pitchFamily="34" charset="0"/>
              </a:rPr>
              <a:t>Method: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Candara" panose="020E0502030303020204" pitchFamily="34" charset="0"/>
              </a:rPr>
              <a:t>D</a:t>
            </a:r>
            <a:r>
              <a:rPr lang="en-US" altLang="en-US" dirty="0">
                <a:latin typeface="Candara" panose="020E0502030303020204" pitchFamily="34" charset="0"/>
              </a:rPr>
              <a:t>etermine those instructions in the intermediate code that are the first instructions in some basic blocks – </a:t>
            </a:r>
            <a:r>
              <a:rPr lang="en-US" altLang="en-US" dirty="0">
                <a:solidFill>
                  <a:srgbClr val="C00000"/>
                </a:solidFill>
                <a:latin typeface="Candara" panose="020E0502030303020204" pitchFamily="34" charset="0"/>
              </a:rPr>
              <a:t>leaders</a:t>
            </a:r>
          </a:p>
          <a:p>
            <a:pPr marL="1371600" lvl="2" indent="-457200">
              <a:buFont typeface="+mj-lt"/>
              <a:buAutoNum type="alphaLcPeriod"/>
            </a:pPr>
            <a:r>
              <a:rPr lang="en-US" sz="2200" dirty="0">
                <a:latin typeface="Candara" panose="020E0502030303020204" pitchFamily="34" charset="0"/>
              </a:rPr>
              <a:t>The </a:t>
            </a:r>
            <a:r>
              <a:rPr lang="en-US" sz="2200" dirty="0">
                <a:solidFill>
                  <a:srgbClr val="C00000"/>
                </a:solidFill>
                <a:latin typeface="Candara" panose="020E0502030303020204" pitchFamily="34" charset="0"/>
              </a:rPr>
              <a:t>first</a:t>
            </a:r>
            <a:r>
              <a:rPr lang="en-US" sz="2200" dirty="0">
                <a:latin typeface="Candara" panose="020E0502030303020204" pitchFamily="34" charset="0"/>
              </a:rPr>
              <a:t> instruction in a sequence is a leader</a:t>
            </a:r>
          </a:p>
          <a:p>
            <a:pPr marL="1371600" lvl="2" indent="-457200">
              <a:buFont typeface="+mj-lt"/>
              <a:buAutoNum type="alphaLcPeriod"/>
            </a:pPr>
            <a:r>
              <a:rPr lang="en-US" sz="2200" dirty="0">
                <a:latin typeface="Candara" panose="020E0502030303020204" pitchFamily="34" charset="0"/>
              </a:rPr>
              <a:t>Any instruction that is the </a:t>
            </a:r>
            <a:r>
              <a:rPr lang="en-US" sz="2200" dirty="0">
                <a:solidFill>
                  <a:srgbClr val="C00000"/>
                </a:solidFill>
                <a:latin typeface="Candara" panose="020E0502030303020204" pitchFamily="34" charset="0"/>
              </a:rPr>
              <a:t>target of a branch</a:t>
            </a:r>
            <a:r>
              <a:rPr lang="en-US" sz="2200" dirty="0">
                <a:latin typeface="Candara" panose="020E0502030303020204" pitchFamily="34" charset="0"/>
              </a:rPr>
              <a:t> is a leader</a:t>
            </a:r>
          </a:p>
          <a:p>
            <a:pPr marL="1371600" lvl="2" indent="-457200">
              <a:buFont typeface="+mj-lt"/>
              <a:buAutoNum type="alphaLcPeriod"/>
            </a:pPr>
            <a:r>
              <a:rPr lang="en-US" sz="2200" dirty="0">
                <a:latin typeface="Candara" panose="020E0502030303020204" pitchFamily="34" charset="0"/>
              </a:rPr>
              <a:t>Any instruction that </a:t>
            </a:r>
            <a:r>
              <a:rPr lang="en-US" sz="2200" dirty="0">
                <a:solidFill>
                  <a:srgbClr val="C00000"/>
                </a:solidFill>
                <a:latin typeface="Candara" panose="020E0502030303020204" pitchFamily="34" charset="0"/>
              </a:rPr>
              <a:t>follows a branch</a:t>
            </a:r>
            <a:r>
              <a:rPr lang="en-US" sz="2200" dirty="0">
                <a:latin typeface="Candara" panose="020E0502030303020204" pitchFamily="34" charset="0"/>
              </a:rPr>
              <a:t> is a leader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>
                <a:latin typeface="Candara" panose="020E0502030303020204" pitchFamily="34" charset="0"/>
              </a:rPr>
              <a:t>For each leader, basic block consists codes </a:t>
            </a:r>
            <a:r>
              <a:rPr lang="en-US" sz="2600" dirty="0" err="1">
                <a:latin typeface="Candara" panose="020E0502030303020204" pitchFamily="34" charset="0"/>
              </a:rPr>
              <a:t>upto</a:t>
            </a:r>
            <a:r>
              <a:rPr lang="en-US" sz="2600" dirty="0">
                <a:latin typeface="Candara" panose="020E0502030303020204" pitchFamily="34" charset="0"/>
              </a:rPr>
              <a:t> next leader or end </a:t>
            </a:r>
          </a:p>
        </p:txBody>
      </p:sp>
    </p:spTree>
    <p:extLst>
      <p:ext uri="{BB962C8B-B14F-4D97-AF65-F5344CB8AC3E}">
        <p14:creationId xmlns:p14="http://schemas.microsoft.com/office/powerpoint/2010/main" val="257506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8"/>
            <a:ext cx="10515600" cy="98778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5000" dirty="0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Constructing Basic Blocks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12" name="Picture 11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903" y="1337970"/>
            <a:ext cx="3319518" cy="464098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411890" y="1278816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Leader (Rule 1) </a:t>
            </a:r>
          </a:p>
        </p:txBody>
      </p:sp>
      <p:cxnSp>
        <p:nvCxnSpPr>
          <p:cNvPr id="15" name="Straight Arrow Connector 14"/>
          <p:cNvCxnSpPr>
            <a:cxnSpLocks/>
            <a:stCxn id="13" idx="1"/>
          </p:cNvCxnSpPr>
          <p:nvPr/>
        </p:nvCxnSpPr>
        <p:spPr>
          <a:xfrm flipH="1">
            <a:off x="8317619" y="1463482"/>
            <a:ext cx="2094271" cy="184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387312" y="1770430"/>
            <a:ext cx="1685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Leader (Rule 2) </a:t>
            </a:r>
          </a:p>
        </p:txBody>
      </p:sp>
      <p:cxnSp>
        <p:nvCxnSpPr>
          <p:cNvPr id="18" name="Straight Arrow Connector 17"/>
          <p:cNvCxnSpPr>
            <a:cxnSpLocks/>
            <a:stCxn id="17" idx="1"/>
          </p:cNvCxnSpPr>
          <p:nvPr/>
        </p:nvCxnSpPr>
        <p:spPr>
          <a:xfrm flipH="1" flipV="1">
            <a:off x="8317620" y="1827536"/>
            <a:ext cx="2069692" cy="1275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436475" y="2262045"/>
            <a:ext cx="1685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Leader (Rule 2) </a:t>
            </a:r>
          </a:p>
        </p:txBody>
      </p:sp>
      <p:cxnSp>
        <p:nvCxnSpPr>
          <p:cNvPr id="21" name="Straight Arrow Connector 20"/>
          <p:cNvCxnSpPr>
            <a:cxnSpLocks/>
            <a:stCxn id="20" idx="1"/>
          </p:cNvCxnSpPr>
          <p:nvPr/>
        </p:nvCxnSpPr>
        <p:spPr>
          <a:xfrm flipH="1" flipV="1">
            <a:off x="8878059" y="2134483"/>
            <a:ext cx="1558416" cy="3122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485639" y="4626704"/>
            <a:ext cx="1685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Leader (Rule 2) </a:t>
            </a:r>
          </a:p>
        </p:txBody>
      </p:sp>
      <p:cxnSp>
        <p:nvCxnSpPr>
          <p:cNvPr id="25" name="Straight Arrow Connector 24"/>
          <p:cNvCxnSpPr>
            <a:cxnSpLocks/>
            <a:stCxn id="24" idx="1"/>
          </p:cNvCxnSpPr>
          <p:nvPr/>
        </p:nvCxnSpPr>
        <p:spPr>
          <a:xfrm flipH="1" flipV="1">
            <a:off x="8774823" y="4626704"/>
            <a:ext cx="1710816" cy="184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475808" y="4130175"/>
            <a:ext cx="1685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Leader (Rule 3) </a:t>
            </a:r>
          </a:p>
        </p:txBody>
      </p:sp>
      <p:cxnSp>
        <p:nvCxnSpPr>
          <p:cNvPr id="28" name="Straight Arrow Connector 27"/>
          <p:cNvCxnSpPr>
            <a:cxnSpLocks/>
            <a:stCxn id="27" idx="1"/>
          </p:cNvCxnSpPr>
          <p:nvPr/>
        </p:nvCxnSpPr>
        <p:spPr>
          <a:xfrm flipH="1">
            <a:off x="8479854" y="4314841"/>
            <a:ext cx="1995954" cy="1271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569216" y="3574651"/>
            <a:ext cx="1685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Leader (Rule 3) </a:t>
            </a:r>
          </a:p>
        </p:txBody>
      </p:sp>
      <p:cxnSp>
        <p:nvCxnSpPr>
          <p:cNvPr id="33" name="Straight Arrow Connector 32"/>
          <p:cNvCxnSpPr>
            <a:cxnSpLocks/>
            <a:stCxn id="32" idx="1"/>
          </p:cNvCxnSpPr>
          <p:nvPr/>
        </p:nvCxnSpPr>
        <p:spPr>
          <a:xfrm flipH="1">
            <a:off x="8573262" y="3759317"/>
            <a:ext cx="1995954" cy="1271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51701" y="1337970"/>
            <a:ext cx="5308979" cy="341632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andara" panose="020E0502030303020204" pitchFamily="34" charset="0"/>
              </a:rPr>
              <a:t>Method: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ndara" panose="020E0502030303020204" pitchFamily="34" charset="0"/>
              </a:rPr>
              <a:t>D</a:t>
            </a:r>
            <a:r>
              <a:rPr lang="en-US" altLang="en-US" dirty="0">
                <a:latin typeface="Candara" panose="020E0502030303020204" pitchFamily="34" charset="0"/>
              </a:rPr>
              <a:t>etermine those instructions in the intermediate code that are the first instructions in some basic blocks – </a:t>
            </a:r>
            <a:r>
              <a:rPr lang="en-US" altLang="en-US" dirty="0">
                <a:solidFill>
                  <a:srgbClr val="C00000"/>
                </a:solidFill>
                <a:latin typeface="Candara" panose="020E0502030303020204" pitchFamily="34" charset="0"/>
              </a:rPr>
              <a:t>leaders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>
                <a:latin typeface="Candara" panose="020E0502030303020204" pitchFamily="34" charset="0"/>
              </a:rPr>
              <a:t>The </a:t>
            </a:r>
            <a:r>
              <a:rPr lang="en-US" dirty="0">
                <a:solidFill>
                  <a:srgbClr val="C00000"/>
                </a:solidFill>
                <a:latin typeface="Candara" panose="020E0502030303020204" pitchFamily="34" charset="0"/>
              </a:rPr>
              <a:t>first</a:t>
            </a:r>
            <a:r>
              <a:rPr lang="en-US" dirty="0">
                <a:latin typeface="Candara" panose="020E0502030303020204" pitchFamily="34" charset="0"/>
              </a:rPr>
              <a:t> instruction in a sequence is a leader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>
                <a:latin typeface="Candara" panose="020E0502030303020204" pitchFamily="34" charset="0"/>
              </a:rPr>
              <a:t>Any instruction that is the </a:t>
            </a:r>
            <a:r>
              <a:rPr lang="en-US" dirty="0">
                <a:solidFill>
                  <a:srgbClr val="C00000"/>
                </a:solidFill>
                <a:latin typeface="Candara" panose="020E0502030303020204" pitchFamily="34" charset="0"/>
              </a:rPr>
              <a:t>target of a branch</a:t>
            </a:r>
            <a:r>
              <a:rPr lang="en-US" dirty="0">
                <a:latin typeface="Candara" panose="020E0502030303020204" pitchFamily="34" charset="0"/>
              </a:rPr>
              <a:t> is a leader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>
                <a:latin typeface="Candara" panose="020E0502030303020204" pitchFamily="34" charset="0"/>
              </a:rPr>
              <a:t>Any instruction that </a:t>
            </a:r>
            <a:r>
              <a:rPr lang="en-US" dirty="0">
                <a:solidFill>
                  <a:srgbClr val="C00000"/>
                </a:solidFill>
                <a:latin typeface="Candara" panose="020E0502030303020204" pitchFamily="34" charset="0"/>
              </a:rPr>
              <a:t>follows a branch</a:t>
            </a:r>
            <a:r>
              <a:rPr lang="en-US" dirty="0">
                <a:latin typeface="Candara" panose="020E0502030303020204" pitchFamily="34" charset="0"/>
              </a:rPr>
              <a:t> is a leader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ndara" panose="020E0502030303020204" pitchFamily="34" charset="0"/>
              </a:rPr>
              <a:t>For each leader, basic block consists codes </a:t>
            </a:r>
            <a:r>
              <a:rPr lang="en-US" dirty="0" err="1">
                <a:latin typeface="Candara" panose="020E0502030303020204" pitchFamily="34" charset="0"/>
              </a:rPr>
              <a:t>upto</a:t>
            </a:r>
            <a:r>
              <a:rPr lang="en-US" dirty="0">
                <a:latin typeface="Candara" panose="020E0502030303020204" pitchFamily="34" charset="0"/>
              </a:rPr>
              <a:t> next leader or end </a:t>
            </a:r>
          </a:p>
        </p:txBody>
      </p:sp>
      <p:sp>
        <p:nvSpPr>
          <p:cNvPr id="7" name="Rectangle 6"/>
          <p:cNvSpPr/>
          <p:nvPr/>
        </p:nvSpPr>
        <p:spPr>
          <a:xfrm>
            <a:off x="6945088" y="1463482"/>
            <a:ext cx="2873829" cy="271702"/>
          </a:xfrm>
          <a:prstGeom prst="rect">
            <a:avLst/>
          </a:prstGeom>
          <a:solidFill>
            <a:schemeClr val="accent5">
              <a:lumMod val="60000"/>
              <a:lumOff val="40000"/>
              <a:alpha val="30196"/>
            </a:schemeClr>
          </a:solidFill>
          <a:ln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945088" y="1735184"/>
            <a:ext cx="2873829" cy="297542"/>
          </a:xfrm>
          <a:prstGeom prst="rect">
            <a:avLst/>
          </a:prstGeom>
          <a:solidFill>
            <a:schemeClr val="accent4">
              <a:lumMod val="60000"/>
              <a:lumOff val="40000"/>
              <a:alpha val="30196"/>
            </a:schemeClr>
          </a:solidFill>
          <a:ln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945088" y="2021608"/>
            <a:ext cx="2873829" cy="1737709"/>
          </a:xfrm>
          <a:prstGeom prst="rect">
            <a:avLst/>
          </a:prstGeom>
          <a:solidFill>
            <a:schemeClr val="accent5">
              <a:lumMod val="60000"/>
              <a:lumOff val="40000"/>
              <a:alpha val="30196"/>
            </a:schemeClr>
          </a:solidFill>
          <a:ln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945088" y="3769655"/>
            <a:ext cx="2873829" cy="494255"/>
          </a:xfrm>
          <a:prstGeom prst="rect">
            <a:avLst/>
          </a:prstGeom>
          <a:solidFill>
            <a:schemeClr val="accent4">
              <a:lumMod val="60000"/>
              <a:lumOff val="40000"/>
              <a:alpha val="30196"/>
            </a:schemeClr>
          </a:solidFill>
          <a:ln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945088" y="4263910"/>
            <a:ext cx="2873829" cy="267749"/>
          </a:xfrm>
          <a:prstGeom prst="rect">
            <a:avLst/>
          </a:prstGeom>
          <a:solidFill>
            <a:schemeClr val="accent5">
              <a:lumMod val="60000"/>
              <a:lumOff val="40000"/>
              <a:alpha val="30196"/>
            </a:schemeClr>
          </a:solidFill>
          <a:ln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945088" y="4531659"/>
            <a:ext cx="2873829" cy="1270693"/>
          </a:xfrm>
          <a:prstGeom prst="rect">
            <a:avLst/>
          </a:prstGeom>
          <a:solidFill>
            <a:schemeClr val="accent4">
              <a:lumMod val="60000"/>
              <a:lumOff val="40000"/>
              <a:alpha val="30196"/>
            </a:schemeClr>
          </a:solidFill>
          <a:ln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357257" y="1434454"/>
            <a:ext cx="508000" cy="3440858"/>
            <a:chOff x="6357257" y="1434454"/>
            <a:chExt cx="508000" cy="3440858"/>
          </a:xfrm>
        </p:grpSpPr>
        <p:sp>
          <p:nvSpPr>
            <p:cNvPr id="8" name="TextBox 7"/>
            <p:cNvSpPr txBox="1"/>
            <p:nvPr/>
          </p:nvSpPr>
          <p:spPr>
            <a:xfrm>
              <a:off x="6357257" y="1434454"/>
              <a:ext cx="508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accent2">
                      <a:lumMod val="75000"/>
                    </a:schemeClr>
                  </a:solidFill>
                </a:rPr>
                <a:t>B</a:t>
              </a:r>
              <a:r>
                <a:rPr lang="en-US" sz="2000" baseline="-25000" dirty="0" smtClean="0">
                  <a:solidFill>
                    <a:schemeClr val="accent2">
                      <a:lumMod val="75000"/>
                    </a:schemeClr>
                  </a:solidFill>
                </a:rPr>
                <a:t>1</a:t>
              </a:r>
              <a:endParaRPr lang="en-US" sz="2000" baseline="-25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357257" y="1673940"/>
              <a:ext cx="508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accent2">
                      <a:lumMod val="75000"/>
                    </a:schemeClr>
                  </a:solidFill>
                </a:rPr>
                <a:t>B</a:t>
              </a:r>
              <a:r>
                <a:rPr lang="en-US" sz="2000" baseline="-25000" dirty="0">
                  <a:solidFill>
                    <a:schemeClr val="accent2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357257" y="1935198"/>
              <a:ext cx="508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accent2">
                      <a:lumMod val="75000"/>
                    </a:schemeClr>
                  </a:solidFill>
                </a:rPr>
                <a:t>B</a:t>
              </a:r>
              <a:r>
                <a:rPr lang="en-US" sz="2000" baseline="-25000" dirty="0">
                  <a:solidFill>
                    <a:schemeClr val="accent2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357257" y="3734971"/>
              <a:ext cx="508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accent2">
                      <a:lumMod val="75000"/>
                    </a:schemeClr>
                  </a:solidFill>
                </a:rPr>
                <a:t>B</a:t>
              </a:r>
              <a:r>
                <a:rPr lang="en-US" sz="2000" baseline="-25000" dirty="0">
                  <a:solidFill>
                    <a:schemeClr val="accent2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357257" y="4199428"/>
              <a:ext cx="508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accent2">
                      <a:lumMod val="75000"/>
                    </a:schemeClr>
                  </a:solidFill>
                </a:rPr>
                <a:t>B</a:t>
              </a:r>
              <a:r>
                <a:rPr lang="en-US" sz="2000" baseline="-25000" dirty="0">
                  <a:solidFill>
                    <a:schemeClr val="accent2">
                      <a:lumMod val="75000"/>
                    </a:schemeClr>
                  </a:solidFill>
                </a:rPr>
                <a:t>5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357257" y="4475202"/>
              <a:ext cx="508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accent2">
                      <a:lumMod val="75000"/>
                    </a:schemeClr>
                  </a:solidFill>
                </a:rPr>
                <a:t>B</a:t>
              </a:r>
              <a:r>
                <a:rPr lang="en-US" sz="2000" baseline="-25000" dirty="0">
                  <a:solidFill>
                    <a:schemeClr val="accent2">
                      <a:lumMod val="75000"/>
                    </a:schemeClr>
                  </a:solidFill>
                </a:rPr>
                <a:t>6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/>
              <p14:cNvContentPartPr/>
              <p14:nvPr/>
            </p14:nvContentPartPr>
            <p14:xfrm>
              <a:off x="6438960" y="1532520"/>
              <a:ext cx="3418560" cy="421020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26360" y="1524960"/>
                <a:ext cx="3441960" cy="422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716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20" grpId="0"/>
      <p:bldP spid="24" grpId="0"/>
      <p:bldP spid="27" grpId="0"/>
      <p:bldP spid="32" grpId="0"/>
      <p:bldP spid="7" grpId="0" animBg="1"/>
      <p:bldP spid="22" grpId="0" animBg="1"/>
      <p:bldP spid="23" grpId="0" animBg="1"/>
      <p:bldP spid="29" grpId="0" animBg="1"/>
      <p:bldP spid="30" grpId="0" animBg="1"/>
      <p:bldP spid="3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8"/>
            <a:ext cx="10515600" cy="12281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5000" dirty="0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Liveliness &amp; Next-Use Information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1600"/>
                <a:ext cx="10515600" cy="4805363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>
                    <a:latin typeface="Candara" panose="020E0502030303020204" pitchFamily="34" charset="0"/>
                  </a:rPr>
                  <a:t>Knowledge of next </a:t>
                </a:r>
                <a:r>
                  <a:rPr lang="en-US" i="1" dirty="0">
                    <a:solidFill>
                      <a:srgbClr val="00B0F0"/>
                    </a:solidFill>
                    <a:latin typeface="Candara" panose="020E0502030303020204" pitchFamily="34" charset="0"/>
                  </a:rPr>
                  <a:t>use</a:t>
                </a:r>
                <a:r>
                  <a:rPr lang="en-US" dirty="0" smtClean="0">
                    <a:latin typeface="Candara" panose="020E0502030303020204" pitchFamily="34" charset="0"/>
                  </a:rPr>
                  <a:t> of a variable is helpful in good code generation</a:t>
                </a:r>
              </a:p>
              <a:p>
                <a:r>
                  <a:rPr lang="en-US" dirty="0" smtClean="0">
                    <a:latin typeface="Candara" panose="020E0502030303020204" pitchFamily="34" charset="0"/>
                  </a:rPr>
                  <a:t>If the value of a variable that is currently in a register will never be referenced subsequently, then that register can be assigned to another variable</a:t>
                </a:r>
              </a:p>
              <a:p>
                <a:r>
                  <a:rPr lang="en-US" dirty="0" smtClean="0">
                    <a:latin typeface="Candara" panose="020E0502030303020204" pitchFamily="34" charset="0"/>
                  </a:rPr>
                  <a:t>Definition of </a:t>
                </a:r>
                <a:r>
                  <a:rPr lang="en-US" i="1" dirty="0" smtClean="0">
                    <a:solidFill>
                      <a:srgbClr val="00B0F0"/>
                    </a:solidFill>
                    <a:latin typeface="Candara" panose="020E0502030303020204" pitchFamily="34" charset="0"/>
                  </a:rPr>
                  <a:t>use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        </m:t>
                    </m:r>
                    <m:r>
                      <a:rPr lang="en-US" sz="24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 smtClean="0">
                    <a:latin typeface="Candara" panose="020E0502030303020204" pitchFamily="34" charset="0"/>
                  </a:rPr>
                  <a:t> :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= 5</m:t>
                    </m:r>
                  </m:oMath>
                </a14:m>
                <a:r>
                  <a:rPr lang="en-US" sz="2400" dirty="0">
                    <a:latin typeface="Candara" panose="020E0502030303020204" pitchFamily="34" charset="0"/>
                  </a:rPr>
                  <a:t> </a:t>
                </a:r>
                <a:r>
                  <a:rPr lang="en-US" sz="2400" dirty="0" smtClean="0">
                    <a:latin typeface="Candara" panose="020E0502030303020204" pitchFamily="34" charset="0"/>
                  </a:rPr>
                  <a:t> //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latin typeface="Candara" panose="020E0502030303020204" pitchFamily="34" charset="0"/>
                  </a:rPr>
                  <a:t> is </a:t>
                </a:r>
                <a:r>
                  <a:rPr lang="en-US" sz="2400" dirty="0">
                    <a:solidFill>
                      <a:srgbClr val="C00000"/>
                    </a:solidFill>
                    <a:latin typeface="Candara" panose="020E0502030303020204" pitchFamily="34" charset="0"/>
                  </a:rPr>
                  <a:t>live</a:t>
                </a:r>
                <a:r>
                  <a:rPr lang="en-US" sz="2400" dirty="0">
                    <a:latin typeface="Candara" panose="020E0502030303020204" pitchFamily="34" charset="0"/>
                  </a:rPr>
                  <a:t> at </a:t>
                </a:r>
                <a:r>
                  <a:rPr lang="en-US" sz="2400" dirty="0" smtClean="0">
                    <a:latin typeface="Candara" panose="020E0502030303020204" pitchFamily="34" charset="0"/>
                  </a:rPr>
                  <a:t>statement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400" dirty="0" smtClean="0">
                  <a:latin typeface="Candara" panose="020E0502030303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Candara" panose="020E0502030303020204" pitchFamily="34" charset="0"/>
                  </a:rPr>
                  <a:t> </a:t>
                </a:r>
                <a:r>
                  <a:rPr lang="en-US" sz="2400" dirty="0" smtClean="0">
                    <a:latin typeface="Candara" panose="020E0502030303020204" pitchFamily="34" charset="0"/>
                  </a:rPr>
                  <a:t>              ….….   // </a:t>
                </a:r>
                <a:r>
                  <a:rPr lang="en-US" sz="2400" dirty="0">
                    <a:latin typeface="Candara" panose="020E0502030303020204" pitchFamily="34" charset="0"/>
                  </a:rPr>
                  <a:t>no use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400" dirty="0">
                  <a:latin typeface="Candara" panose="020E0502030303020204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en-US" sz="24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 smtClean="0">
                    <a:latin typeface="Candara" panose="020E0502030303020204" pitchFamily="34" charset="0"/>
                  </a:rPr>
                  <a:t> </a:t>
                </a:r>
                <a:r>
                  <a:rPr lang="en-US" sz="2400" dirty="0">
                    <a:latin typeface="Candara" panose="020E050203030302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latin typeface="Candara" panose="020E0502030303020204" pitchFamily="34" charset="0"/>
                  </a:rPr>
                  <a:t> </a:t>
                </a:r>
                <a:r>
                  <a:rPr lang="en-US" sz="2400" dirty="0" smtClean="0">
                    <a:latin typeface="Candara" panose="020E0502030303020204" pitchFamily="34" charset="0"/>
                  </a:rPr>
                  <a:t> // </a:t>
                </a:r>
                <a:r>
                  <a:rPr lang="en-US" sz="2400" dirty="0">
                    <a:latin typeface="Candara" panose="020E0502030303020204" pitchFamily="34" charset="0"/>
                  </a:rPr>
                  <a:t>statement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 smtClean="0">
                    <a:solidFill>
                      <a:srgbClr val="C00000"/>
                    </a:solidFill>
                    <a:latin typeface="Candara" panose="020E0502030303020204" pitchFamily="34" charset="0"/>
                  </a:rPr>
                  <a:t> </a:t>
                </a:r>
                <a:r>
                  <a:rPr lang="en-US" sz="2400" dirty="0">
                    <a:solidFill>
                      <a:srgbClr val="C00000"/>
                    </a:solidFill>
                    <a:latin typeface="Candara" panose="020E0502030303020204" pitchFamily="34" charset="0"/>
                  </a:rPr>
                  <a:t>uses</a:t>
                </a:r>
                <a:r>
                  <a:rPr lang="en-US" sz="2400" dirty="0" smtClean="0">
                    <a:solidFill>
                      <a:srgbClr val="C00000"/>
                    </a:solidFill>
                    <a:latin typeface="Candara" panose="020E0502030303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value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𝑐𝑜𝑚𝑝𝑢𝑡𝑒𝑑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𝑎𝑡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400" dirty="0">
                  <a:latin typeface="Candara" panose="020E0502030303020204" pitchFamily="34" charset="0"/>
                </a:endParaRPr>
              </a:p>
              <a:p>
                <a:endParaRPr lang="en-US" sz="2400" dirty="0">
                  <a:latin typeface="Candara" panose="020E0502030303020204" pitchFamily="34" charset="0"/>
                </a:endParaRPr>
              </a:p>
              <a:p>
                <a:r>
                  <a:rPr lang="en-US" dirty="0">
                    <a:latin typeface="Candara" panose="020E0502030303020204" pitchFamily="34" charset="0"/>
                  </a:rPr>
                  <a:t>For each statement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>
                    <a:latin typeface="Candara" panose="020E0502030303020204" pitchFamily="34" charset="0"/>
                  </a:rPr>
                  <a:t>, we want to find next use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latin typeface="Candara" panose="020E0502030303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latin typeface="Candara" panose="020E0502030303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>
                  <a:latin typeface="Candara" panose="020E0502030303020204" pitchFamily="34" charset="0"/>
                </a:endParaRPr>
              </a:p>
              <a:p>
                <a:endParaRPr lang="en-US" dirty="0">
                  <a:latin typeface="Candara" panose="020E0502030303020204" pitchFamily="34" charset="0"/>
                </a:endParaRPr>
              </a:p>
              <a:p>
                <a:endParaRPr lang="en-US" sz="2400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1600"/>
                <a:ext cx="10515600" cy="4805363"/>
              </a:xfrm>
              <a:blipFill rotWithShape="0">
                <a:blip r:embed="rId2"/>
                <a:stretch>
                  <a:fillRect l="-928" t="-1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1245600" y="1559880"/>
              <a:ext cx="7500960" cy="33303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7320" y="1555560"/>
                <a:ext cx="7516080" cy="334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028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8"/>
            <a:ext cx="10515600" cy="12281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5000" dirty="0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Liveliness &amp; Next-Use Information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1600"/>
                <a:ext cx="10515600" cy="5349875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b="1" dirty="0">
                    <a:latin typeface="Candara" panose="020E0502030303020204" pitchFamily="34" charset="0"/>
                  </a:rPr>
                  <a:t>Algorithm</a:t>
                </a:r>
                <a:r>
                  <a:rPr lang="en-US" dirty="0">
                    <a:latin typeface="Candara" panose="020E0502030303020204" pitchFamily="34" charset="0"/>
                  </a:rPr>
                  <a:t>: </a:t>
                </a:r>
                <a:r>
                  <a:rPr lang="en-US" sz="2600" dirty="0">
                    <a:latin typeface="Candara" panose="020E0502030303020204" pitchFamily="34" charset="0"/>
                  </a:rPr>
                  <a:t>Determining liveliness &amp; next-use information for each statement of a basic block</a:t>
                </a:r>
              </a:p>
              <a:p>
                <a:pPr algn="just"/>
                <a:r>
                  <a:rPr lang="en-US" b="1" dirty="0">
                    <a:latin typeface="Candara" panose="020E0502030303020204" pitchFamily="34" charset="0"/>
                  </a:rPr>
                  <a:t>Input</a:t>
                </a:r>
                <a:r>
                  <a:rPr lang="en-US" dirty="0">
                    <a:latin typeface="Candara" panose="020E0502030303020204" pitchFamily="34" charset="0"/>
                  </a:rPr>
                  <a:t>: </a:t>
                </a:r>
                <a:r>
                  <a:rPr lang="en-US" sz="2600" dirty="0">
                    <a:latin typeface="Candara" panose="020E0502030303020204" pitchFamily="34" charset="0"/>
                  </a:rPr>
                  <a:t>A basic block </a:t>
                </a:r>
                <a:r>
                  <a:rPr lang="en-US" sz="2600" i="1" dirty="0" smtClean="0">
                    <a:latin typeface="Candara" panose="020E0502030303020204" pitchFamily="34" charset="0"/>
                  </a:rPr>
                  <a:t>B </a:t>
                </a:r>
                <a:r>
                  <a:rPr lang="en-US" sz="2600" dirty="0" smtClean="0">
                    <a:latin typeface="Candara" panose="020E0502030303020204" pitchFamily="34" charset="0"/>
                  </a:rPr>
                  <a:t>of three-address statements. </a:t>
                </a:r>
                <a:r>
                  <a:rPr lang="en-US" sz="2600" dirty="0" smtClean="0">
                    <a:solidFill>
                      <a:schemeClr val="accent6">
                        <a:lumMod val="75000"/>
                      </a:schemeClr>
                    </a:solidFill>
                    <a:latin typeface="Candara" panose="020E0502030303020204" pitchFamily="34" charset="0"/>
                  </a:rPr>
                  <a:t>It is assumed that the symbol table initially shows all nontemporary variables in </a:t>
                </a:r>
                <a:r>
                  <a:rPr lang="en-US" sz="2600" i="1" dirty="0" smtClean="0">
                    <a:solidFill>
                      <a:schemeClr val="accent6">
                        <a:lumMod val="75000"/>
                      </a:schemeClr>
                    </a:solidFill>
                    <a:latin typeface="Candara" panose="020E0502030303020204" pitchFamily="34" charset="0"/>
                  </a:rPr>
                  <a:t>B</a:t>
                </a:r>
                <a:r>
                  <a:rPr lang="en-US" sz="2600" dirty="0" smtClean="0">
                    <a:solidFill>
                      <a:schemeClr val="accent6">
                        <a:lumMod val="75000"/>
                      </a:schemeClr>
                    </a:solidFill>
                    <a:latin typeface="Candara" panose="020E0502030303020204" pitchFamily="34" charset="0"/>
                  </a:rPr>
                  <a:t> as being live on exit</a:t>
                </a:r>
                <a:endParaRPr lang="en-US" sz="2600" dirty="0">
                  <a:solidFill>
                    <a:schemeClr val="accent6">
                      <a:lumMod val="75000"/>
                    </a:schemeClr>
                  </a:solidFill>
                  <a:latin typeface="Candara" panose="020E0502030303020204" pitchFamily="34" charset="0"/>
                </a:endParaRPr>
              </a:p>
              <a:p>
                <a:pPr algn="just"/>
                <a:r>
                  <a:rPr lang="en-US" b="1" dirty="0">
                    <a:latin typeface="Candara" panose="020E0502030303020204" pitchFamily="34" charset="0"/>
                  </a:rPr>
                  <a:t>Output</a:t>
                </a:r>
                <a:r>
                  <a:rPr lang="en-US" dirty="0">
                    <a:latin typeface="Candara" panose="020E0502030303020204" pitchFamily="34" charset="0"/>
                  </a:rPr>
                  <a:t>: </a:t>
                </a:r>
                <a:r>
                  <a:rPr lang="en-US" sz="2600" dirty="0">
                    <a:latin typeface="Candara" panose="020E0502030303020204" pitchFamily="34" charset="0"/>
                  </a:rPr>
                  <a:t>At each statement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600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600" i="1" dirty="0" err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600" dirty="0">
                    <a:latin typeface="Candara" panose="020E0502030303020204" pitchFamily="34" charset="0"/>
                  </a:rPr>
                  <a:t>, liveliness and next-use information of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600" dirty="0">
                    <a:latin typeface="Candara" panose="020E0502030303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600" dirty="0">
                    <a:latin typeface="Candara" panose="020E0502030303020204" pitchFamily="34" charset="0"/>
                  </a:rPr>
                  <a:t> will be attached with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600" dirty="0">
                  <a:latin typeface="Candara" panose="020E0502030303020204" pitchFamily="34" charset="0"/>
                </a:endParaRPr>
              </a:p>
              <a:p>
                <a:r>
                  <a:rPr lang="en-US" b="1" dirty="0">
                    <a:latin typeface="Candara" panose="020E0502030303020204" pitchFamily="34" charset="0"/>
                  </a:rPr>
                  <a:t>Method</a:t>
                </a:r>
                <a:r>
                  <a:rPr lang="en-US" dirty="0">
                    <a:latin typeface="Candara" panose="020E0502030303020204" pitchFamily="34" charset="0"/>
                  </a:rPr>
                  <a:t>: </a:t>
                </a:r>
                <a:r>
                  <a:rPr lang="en-US" sz="2600" dirty="0">
                    <a:latin typeface="Candara" panose="020E0502030303020204" pitchFamily="34" charset="0"/>
                  </a:rPr>
                  <a:t>From last statement of B, scan backwards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200" dirty="0">
                    <a:latin typeface="Candara" panose="020E0502030303020204" pitchFamily="34" charset="0"/>
                  </a:rPr>
                  <a:t>Attach current liveliness &amp; Next-use of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200" dirty="0">
                    <a:latin typeface="Candara" panose="020E0502030303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200" dirty="0">
                    <a:latin typeface="Candara" panose="020E0502030303020204" pitchFamily="34" charset="0"/>
                  </a:rPr>
                  <a:t> found in symbol table to statement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200" dirty="0">
                  <a:latin typeface="Candara" panose="020E0502030303020204" pitchFamily="34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200" dirty="0">
                    <a:latin typeface="Candara" panose="020E0502030303020204" pitchFamily="34" charset="0"/>
                  </a:rPr>
                  <a:t>In the symbol table, set x to </a:t>
                </a:r>
                <a:r>
                  <a:rPr lang="en-US" sz="2200" dirty="0">
                    <a:solidFill>
                      <a:srgbClr val="C00000"/>
                    </a:solidFill>
                    <a:latin typeface="Candara" panose="020E0502030303020204" pitchFamily="34" charset="0"/>
                  </a:rPr>
                  <a:t>not live</a:t>
                </a:r>
                <a:r>
                  <a:rPr lang="en-US" sz="2200" dirty="0">
                    <a:latin typeface="Candara" panose="020E0502030303020204" pitchFamily="34" charset="0"/>
                  </a:rPr>
                  <a:t> and </a:t>
                </a:r>
                <a:r>
                  <a:rPr lang="en-US" sz="2200" dirty="0">
                    <a:solidFill>
                      <a:srgbClr val="C00000"/>
                    </a:solidFill>
                    <a:latin typeface="Candara" panose="020E0502030303020204" pitchFamily="34" charset="0"/>
                  </a:rPr>
                  <a:t>no next use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ndara" panose="020E0502030303020204" pitchFamily="34" charset="0"/>
                  </a:rPr>
                  <a:t>In the symbol table, set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200" i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i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ndara" panose="020E0502030303020204" pitchFamily="34" charset="0"/>
                  </a:rPr>
                  <a:t> to </a:t>
                </a:r>
                <a:r>
                  <a:rPr lang="en-US" sz="2200" dirty="0">
                    <a:solidFill>
                      <a:srgbClr val="C00000"/>
                    </a:solidFill>
                    <a:latin typeface="Candara" panose="020E0502030303020204" pitchFamily="34" charset="0"/>
                  </a:rPr>
                  <a:t>live</a:t>
                </a:r>
                <a:r>
                  <a:rPr 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ndara" panose="020E0502030303020204" pitchFamily="34" charset="0"/>
                  </a:rPr>
                  <a:t> and next use at statement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1600"/>
                <a:ext cx="10515600" cy="5349875"/>
              </a:xfrm>
              <a:blipFill rotWithShape="0">
                <a:blip r:embed="rId2"/>
                <a:stretch>
                  <a:fillRect l="-1043" t="-1822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109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125" y="971135"/>
            <a:ext cx="6723046" cy="4730256"/>
          </a:xfrm>
          <a:ln>
            <a:solidFill>
              <a:schemeClr val="accent4">
                <a:lumMod val="75000"/>
              </a:schemeClr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8"/>
            <a:ext cx="10515600" cy="12281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5000" dirty="0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Liveliness &amp; Next-Use Information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63554" y="1246909"/>
                <a:ext cx="4426160" cy="3231654"/>
              </a:xfrm>
              <a:prstGeom prst="rect">
                <a:avLst/>
              </a:prstGeom>
              <a:ln>
                <a:solidFill>
                  <a:schemeClr val="accent4">
                    <a:lumMod val="60000"/>
                    <a:lumOff val="40000"/>
                  </a:schemeClr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>
                    <a:latin typeface="Candara" panose="020E0502030303020204" pitchFamily="34" charset="0"/>
                  </a:rPr>
                  <a:t>From the last </a:t>
                </a:r>
                <a:r>
                  <a:rPr lang="en-US" sz="2000" dirty="0">
                    <a:latin typeface="Candara" panose="020E0502030303020204" pitchFamily="34" charset="0"/>
                  </a:rPr>
                  <a:t>statement of B, scan backwards</a:t>
                </a:r>
              </a:p>
              <a:p>
                <a:pPr marL="457200" indent="-457200"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sz="2200" dirty="0">
                    <a:latin typeface="Candara" panose="020E0502030303020204" pitchFamily="34" charset="0"/>
                  </a:rPr>
                  <a:t>Attach current liveliness &amp; Next-use of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200" dirty="0">
                    <a:latin typeface="Candara" panose="020E0502030303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200" dirty="0">
                    <a:latin typeface="Candara" panose="020E0502030303020204" pitchFamily="34" charset="0"/>
                  </a:rPr>
                  <a:t> found in symbol table to statement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200" dirty="0">
                  <a:latin typeface="Candara" panose="020E0502030303020204" pitchFamily="34" charset="0"/>
                </a:endParaRPr>
              </a:p>
              <a:p>
                <a:pPr marL="457200" indent="-457200"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sz="2200" dirty="0">
                    <a:latin typeface="Candara" panose="020E0502030303020204" pitchFamily="34" charset="0"/>
                  </a:rPr>
                  <a:t>In the symbol table, set x to </a:t>
                </a:r>
                <a:r>
                  <a:rPr lang="en-US" sz="2200" dirty="0">
                    <a:solidFill>
                      <a:srgbClr val="C00000"/>
                    </a:solidFill>
                    <a:latin typeface="Candara" panose="020E0502030303020204" pitchFamily="34" charset="0"/>
                  </a:rPr>
                  <a:t>not live</a:t>
                </a:r>
                <a:r>
                  <a:rPr lang="en-US" sz="2200" dirty="0">
                    <a:latin typeface="Candara" panose="020E0502030303020204" pitchFamily="34" charset="0"/>
                  </a:rPr>
                  <a:t> and </a:t>
                </a:r>
                <a:r>
                  <a:rPr lang="en-US" sz="2200" dirty="0">
                    <a:solidFill>
                      <a:srgbClr val="C00000"/>
                    </a:solidFill>
                    <a:latin typeface="Candara" panose="020E0502030303020204" pitchFamily="34" charset="0"/>
                  </a:rPr>
                  <a:t>no next use</a:t>
                </a:r>
              </a:p>
              <a:p>
                <a:pPr marL="457200" indent="-457200"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ndara" panose="020E0502030303020204" pitchFamily="34" charset="0"/>
                  </a:rPr>
                  <a:t>In the symbol table, set </a:t>
                </a:r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200" i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i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ndara" panose="020E0502030303020204" pitchFamily="34" charset="0"/>
                  </a:rPr>
                  <a:t> to </a:t>
                </a:r>
                <a:r>
                  <a:rPr lang="en-US" sz="2200" dirty="0">
                    <a:solidFill>
                      <a:srgbClr val="C00000"/>
                    </a:solidFill>
                    <a:latin typeface="Candara" panose="020E0502030303020204" pitchFamily="34" charset="0"/>
                  </a:rPr>
                  <a:t>live</a:t>
                </a:r>
                <a:r>
                  <a:rPr 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ndara" panose="020E0502030303020204" pitchFamily="34" charset="0"/>
                  </a:rPr>
                  <a:t> and next use at statement </a:t>
                </a:r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54" y="1246909"/>
                <a:ext cx="4426160" cy="3231654"/>
              </a:xfrm>
              <a:prstGeom prst="rect">
                <a:avLst/>
              </a:prstGeom>
              <a:blipFill rotWithShape="0">
                <a:blip r:embed="rId3"/>
                <a:stretch>
                  <a:fillRect l="-1786" t="-940" r="-1648" b="-2632"/>
                </a:stretch>
              </a:blipFill>
              <a:ln>
                <a:solidFill>
                  <a:schemeClr val="accent4">
                    <a:lumMod val="60000"/>
                    <a:lumOff val="40000"/>
                  </a:schemeClr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7525658" y="1632858"/>
            <a:ext cx="3969660" cy="457199"/>
            <a:chOff x="7547429" y="1632858"/>
            <a:chExt cx="3969660" cy="457199"/>
          </a:xfrm>
        </p:grpSpPr>
        <p:sp>
          <p:nvSpPr>
            <p:cNvPr id="6" name="Rectangle 5"/>
            <p:cNvSpPr/>
            <p:nvPr/>
          </p:nvSpPr>
          <p:spPr>
            <a:xfrm>
              <a:off x="7547429" y="1640114"/>
              <a:ext cx="2235200" cy="4499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906002" y="1632858"/>
              <a:ext cx="1611087" cy="4499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525658" y="2264230"/>
            <a:ext cx="3969660" cy="457199"/>
            <a:chOff x="7547429" y="1632858"/>
            <a:chExt cx="3969660" cy="457199"/>
          </a:xfrm>
        </p:grpSpPr>
        <p:sp>
          <p:nvSpPr>
            <p:cNvPr id="13" name="Rectangle 12"/>
            <p:cNvSpPr/>
            <p:nvPr/>
          </p:nvSpPr>
          <p:spPr>
            <a:xfrm>
              <a:off x="7547429" y="1640114"/>
              <a:ext cx="2235200" cy="4499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906002" y="1632858"/>
              <a:ext cx="1611087" cy="4499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525658" y="3018972"/>
            <a:ext cx="3969660" cy="457199"/>
            <a:chOff x="7547429" y="1632858"/>
            <a:chExt cx="3969660" cy="457199"/>
          </a:xfrm>
        </p:grpSpPr>
        <p:sp>
          <p:nvSpPr>
            <p:cNvPr id="16" name="Rectangle 15"/>
            <p:cNvSpPr/>
            <p:nvPr/>
          </p:nvSpPr>
          <p:spPr>
            <a:xfrm>
              <a:off x="7547429" y="1640114"/>
              <a:ext cx="2235200" cy="4499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906002" y="1632858"/>
              <a:ext cx="1611087" cy="4499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525658" y="3628571"/>
            <a:ext cx="3969660" cy="457199"/>
            <a:chOff x="7547429" y="1632858"/>
            <a:chExt cx="3969660" cy="457199"/>
          </a:xfrm>
        </p:grpSpPr>
        <p:sp>
          <p:nvSpPr>
            <p:cNvPr id="19" name="Rectangle 18"/>
            <p:cNvSpPr/>
            <p:nvPr/>
          </p:nvSpPr>
          <p:spPr>
            <a:xfrm>
              <a:off x="7547429" y="1640114"/>
              <a:ext cx="2235200" cy="4499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906002" y="1632858"/>
              <a:ext cx="1611087" cy="4499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525658" y="4426860"/>
            <a:ext cx="3969660" cy="457199"/>
            <a:chOff x="7547429" y="1632858"/>
            <a:chExt cx="3969660" cy="457199"/>
          </a:xfrm>
        </p:grpSpPr>
        <p:sp>
          <p:nvSpPr>
            <p:cNvPr id="22" name="Rectangle 21"/>
            <p:cNvSpPr/>
            <p:nvPr/>
          </p:nvSpPr>
          <p:spPr>
            <a:xfrm>
              <a:off x="7547429" y="1640114"/>
              <a:ext cx="2235200" cy="4499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906002" y="1632858"/>
              <a:ext cx="1611087" cy="4499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4" name="Ink 23"/>
              <p14:cNvContentPartPr/>
              <p14:nvPr/>
            </p14:nvContentPartPr>
            <p14:xfrm>
              <a:off x="4794480" y="1134720"/>
              <a:ext cx="5734440" cy="120420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85480" y="1125360"/>
                <a:ext cx="5753520" cy="122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617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8"/>
            <a:ext cx="10515600" cy="12281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5000" dirty="0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Flow Graphs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1600"/>
                <a:ext cx="10515600" cy="4805363"/>
              </a:xfrm>
            </p:spPr>
            <p:txBody>
              <a:bodyPr>
                <a:normAutofit/>
              </a:bodyPr>
              <a:lstStyle/>
              <a:p>
                <a:r>
                  <a:rPr lang="en-US" altLang="en-US" dirty="0" smtClean="0">
                    <a:latin typeface="Candara" panose="020E0502030303020204" pitchFamily="34" charset="0"/>
                  </a:rPr>
                  <a:t>There is an edge from a block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en-US" dirty="0">
                    <a:latin typeface="Candara" panose="020E0502030303020204" pitchFamily="34" charset="0"/>
                  </a:rPr>
                  <a:t> to block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 err="1">
                    <a:latin typeface="Candara" panose="020E0502030303020204" pitchFamily="34" charset="0"/>
                  </a:rPr>
                  <a:t>iff</a:t>
                </a:r>
                <a:r>
                  <a:rPr lang="en-US" altLang="en-US" dirty="0">
                    <a:latin typeface="Candara" panose="020E0502030303020204" pitchFamily="34" charset="0"/>
                  </a:rPr>
                  <a:t> – </a:t>
                </a:r>
              </a:p>
              <a:p>
                <a:pPr lvl="1"/>
                <a:endParaRPr lang="en-US" altLang="en-US" sz="800" dirty="0">
                  <a:latin typeface="Candara" panose="020E0502030303020204" pitchFamily="34" charset="0"/>
                </a:endParaRPr>
              </a:p>
              <a:p>
                <a:pPr lvl="1"/>
                <a:r>
                  <a:rPr lang="en-US" altLang="en-US" dirty="0">
                    <a:latin typeface="Candara" panose="020E0502030303020204" pitchFamily="34" charset="0"/>
                  </a:rPr>
                  <a:t>It is possible for the first instruction in block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en-US" dirty="0">
                    <a:latin typeface="Candara" panose="020E0502030303020204" pitchFamily="34" charset="0"/>
                  </a:rPr>
                  <a:t> to immediately follow the last instruction in block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en-US" dirty="0">
                  <a:latin typeface="Candara" panose="020E0502030303020204" pitchFamily="34" charset="0"/>
                </a:endParaRPr>
              </a:p>
              <a:p>
                <a:pPr lvl="1"/>
                <a:endParaRPr lang="en-US" altLang="en-US" sz="800" dirty="0">
                  <a:latin typeface="Candara" panose="020E0502030303020204" pitchFamily="34" charset="0"/>
                </a:endParaRPr>
              </a:p>
              <a:p>
                <a:pPr lvl="1"/>
                <a:r>
                  <a:rPr lang="en-US" altLang="en-US" dirty="0">
                    <a:latin typeface="Candara" panose="020E0502030303020204" pitchFamily="34" charset="0"/>
                  </a:rPr>
                  <a:t>There are two ways to construct such an edge</a:t>
                </a:r>
              </a:p>
              <a:p>
                <a:pPr lvl="2"/>
                <a:r>
                  <a:rPr lang="en-US" altLang="en-US" sz="2200" dirty="0">
                    <a:latin typeface="Candara" panose="020E0502030303020204" pitchFamily="34" charset="0"/>
                  </a:rPr>
                  <a:t>There is a conditional or unconditional jump from the end of </a:t>
                </a:r>
                <a14:m>
                  <m:oMath xmlns:m="http://schemas.openxmlformats.org/officeDocument/2006/math">
                    <m:r>
                      <a:rPr lang="en-US" altLang="en-US" sz="22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en-US" sz="2200" dirty="0">
                    <a:latin typeface="Candara" panose="020E0502030303020204" pitchFamily="34" charset="0"/>
                  </a:rPr>
                  <a:t> to the beginning of </a:t>
                </a:r>
                <a14:m>
                  <m:oMath xmlns:m="http://schemas.openxmlformats.org/officeDocument/2006/math">
                    <m:r>
                      <a:rPr lang="en-US" altLang="en-US" sz="22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altLang="en-US" sz="2200" dirty="0">
                  <a:latin typeface="Candara" panose="020E0502030303020204" pitchFamily="34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en-US" sz="22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en-US" sz="2200" dirty="0">
                    <a:latin typeface="Candara" panose="020E0502030303020204" pitchFamily="34" charset="0"/>
                  </a:rPr>
                  <a:t> immediately follows </a:t>
                </a:r>
                <a14:m>
                  <m:oMath xmlns:m="http://schemas.openxmlformats.org/officeDocument/2006/math">
                    <m:r>
                      <a:rPr lang="en-US" altLang="en-US" sz="22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en-US" sz="2200" dirty="0">
                    <a:latin typeface="Candara" panose="020E0502030303020204" pitchFamily="34" charset="0"/>
                  </a:rPr>
                  <a:t> in the original order of the three – address instructions and </a:t>
                </a:r>
                <a14:m>
                  <m:oMath xmlns:m="http://schemas.openxmlformats.org/officeDocument/2006/math">
                    <m:r>
                      <a:rPr lang="en-US" altLang="en-US" sz="22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en-US" sz="2200" dirty="0">
                    <a:latin typeface="Candara" panose="020E0502030303020204" pitchFamily="34" charset="0"/>
                  </a:rPr>
                  <a:t> does not end  an unconditional jump</a:t>
                </a:r>
              </a:p>
              <a:p>
                <a:pPr lvl="2"/>
                <a:endParaRPr lang="en-US" altLang="en-US" sz="1200" dirty="0">
                  <a:latin typeface="Candara" panose="020E0502030303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en-US" dirty="0">
                    <a:latin typeface="Candara" panose="020E0502030303020204" pitchFamily="34" charset="0"/>
                  </a:rPr>
                  <a:t> is a predecessor of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en-US" dirty="0">
                    <a:latin typeface="Candara" panose="020E0502030303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en-US" dirty="0">
                    <a:latin typeface="Candara" panose="020E0502030303020204" pitchFamily="34" charset="0"/>
                  </a:rPr>
                  <a:t> is a successor of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en-US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1600"/>
                <a:ext cx="10515600" cy="4805363"/>
              </a:xfrm>
              <a:blipFill rotWithShape="0">
                <a:blip r:embed="rId2"/>
                <a:stretch>
                  <a:fillRect l="-1043" t="-2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533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8"/>
            <a:ext cx="10515600" cy="12281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5000" dirty="0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Flow Graphs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859" y="1047136"/>
            <a:ext cx="3329521" cy="5261679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  <a:prstDash val="dash"/>
          </a:ln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405" y="1382214"/>
            <a:ext cx="3319518" cy="4640983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  <a:prstDash val="dash"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6760440" y="2313000"/>
              <a:ext cx="3825000" cy="38869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49640" y="2302560"/>
                <a:ext cx="3848400" cy="390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919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8"/>
            <a:ext cx="10515600" cy="12281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5000" dirty="0" smtClean="0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Loops</a:t>
            </a:r>
            <a:endParaRPr lang="en-US" sz="5000" dirty="0">
              <a:solidFill>
                <a:schemeClr val="tx2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1357745"/>
            <a:ext cx="10515600" cy="4819218"/>
          </a:xfrm>
        </p:spPr>
        <p:txBody>
          <a:bodyPr/>
          <a:lstStyle/>
          <a:p>
            <a:r>
              <a:rPr lang="en-US" dirty="0" smtClean="0"/>
              <a:t>A set of nodes L in the flow graph is a loop if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Example: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7637" y="1870363"/>
            <a:ext cx="9932797" cy="2286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46255" y="4505092"/>
            <a:ext cx="2678690" cy="1647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2200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8"/>
            <a:ext cx="10515600" cy="12281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5000" dirty="0" smtClean="0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Optimization of Basic Blocks</a:t>
            </a:r>
            <a:endParaRPr lang="en-US" sz="5000" dirty="0">
              <a:solidFill>
                <a:schemeClr val="tx2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>
            <a:normAutofit/>
          </a:bodyPr>
          <a:lstStyle/>
          <a:p>
            <a:endParaRPr lang="en-US" sz="1200" dirty="0">
              <a:latin typeface="Candara" panose="020E0502030303020204" pitchFamily="34" charset="0"/>
            </a:endParaRPr>
          </a:p>
          <a:p>
            <a:r>
              <a:rPr lang="en-US" dirty="0">
                <a:latin typeface="Candara" panose="020E0502030303020204" pitchFamily="34" charset="0"/>
              </a:rPr>
              <a:t>Optimization within each basic block is also called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Candara" panose="020E0502030303020204" pitchFamily="34" charset="0"/>
              </a:rPr>
              <a:t>local optimization</a:t>
            </a:r>
            <a:endParaRPr lang="en-US" dirty="0">
              <a:solidFill>
                <a:schemeClr val="accent4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sz="1500" dirty="0">
              <a:latin typeface="Candara" panose="020E0502030303020204" pitchFamily="34" charset="0"/>
            </a:endParaRPr>
          </a:p>
          <a:p>
            <a:r>
              <a:rPr lang="en-US" dirty="0">
                <a:latin typeface="Candara" panose="020E0502030303020204" pitchFamily="34" charset="0"/>
              </a:rPr>
              <a:t>Example:</a:t>
            </a:r>
          </a:p>
          <a:p>
            <a:pPr lvl="1"/>
            <a:r>
              <a:rPr lang="en-US" dirty="0">
                <a:latin typeface="Candara" panose="020E0502030303020204" pitchFamily="34" charset="0"/>
              </a:rPr>
              <a:t>Common Subexpression Elimination</a:t>
            </a:r>
          </a:p>
          <a:p>
            <a:pPr lvl="1"/>
            <a:r>
              <a:rPr lang="en-US" dirty="0">
                <a:latin typeface="Candara" panose="020E0502030303020204" pitchFamily="34" charset="0"/>
              </a:rPr>
              <a:t>Dead Code Elimination</a:t>
            </a:r>
          </a:p>
          <a:p>
            <a:pPr lvl="1"/>
            <a:r>
              <a:rPr lang="en-US" dirty="0">
                <a:latin typeface="Candara" panose="020E0502030303020204" pitchFamily="34" charset="0"/>
              </a:rPr>
              <a:t>Reducing the time of a temporary variable to be in a register</a:t>
            </a:r>
          </a:p>
          <a:p>
            <a:pPr lvl="1"/>
            <a:r>
              <a:rPr lang="en-US" dirty="0">
                <a:latin typeface="Candara" panose="020E0502030303020204" pitchFamily="34" charset="0"/>
              </a:rPr>
              <a:t>Simplify Algebraic Computation </a:t>
            </a:r>
          </a:p>
        </p:txBody>
      </p:sp>
    </p:spTree>
    <p:extLst>
      <p:ext uri="{BB962C8B-B14F-4D97-AF65-F5344CB8AC3E}">
        <p14:creationId xmlns:p14="http://schemas.microsoft.com/office/powerpoint/2010/main" val="65173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8"/>
            <a:ext cx="10515600" cy="12281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5000" dirty="0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DAG representation of Basic Blocks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132114"/>
            <a:ext cx="10515600" cy="5102906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Candara" panose="020E0502030303020204" pitchFamily="34" charset="0"/>
                <a:cs typeface="Andalus" panose="02020603050405020304" pitchFamily="18" charset="-78"/>
              </a:rPr>
              <a:t>Many important techniques for local optimization begin by transforming a basic block into a DAG</a:t>
            </a:r>
          </a:p>
          <a:p>
            <a:r>
              <a:rPr lang="en-US" dirty="0" smtClean="0">
                <a:latin typeface="Candara" panose="020E0502030303020204" pitchFamily="34" charset="0"/>
                <a:cs typeface="Andalus" panose="02020603050405020304" pitchFamily="18" charset="-78"/>
              </a:rPr>
              <a:t>We </a:t>
            </a:r>
            <a:r>
              <a:rPr lang="en-US" dirty="0">
                <a:latin typeface="Candara" panose="020E0502030303020204" pitchFamily="34" charset="0"/>
                <a:cs typeface="Andalus" panose="02020603050405020304" pitchFamily="18" charset="-78"/>
              </a:rPr>
              <a:t>can construct DAG for a basic block as follows</a:t>
            </a:r>
          </a:p>
          <a:p>
            <a:pPr lvl="1"/>
            <a:endParaRPr lang="en-US" sz="800" dirty="0">
              <a:latin typeface="Candara" panose="020E0502030303020204" pitchFamily="34" charset="0"/>
              <a:cs typeface="Andalus" panose="02020603050405020304" pitchFamily="18" charset="-78"/>
            </a:endParaRP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  <a:cs typeface="Andalus" panose="02020603050405020304" pitchFamily="18" charset="-78"/>
              </a:rPr>
              <a:t>There is a node in the DAG for each of the initial values of the variables appearing in the basic block</a:t>
            </a:r>
            <a:endParaRPr lang="en-US" sz="800" dirty="0">
              <a:latin typeface="Candara" panose="020E0502030303020204" pitchFamily="34" charset="0"/>
              <a:cs typeface="Andalus" panose="02020603050405020304" pitchFamily="18" charset="-78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cs typeface="Andalus" panose="02020603050405020304" pitchFamily="18" charset="-78"/>
              </a:rPr>
              <a:t>There is a node </a:t>
            </a:r>
            <a:r>
              <a:rPr lang="en-US" i="1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cs typeface="Andalus" panose="02020603050405020304" pitchFamily="18" charset="-78"/>
              </a:rPr>
              <a:t>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cs typeface="Andalus" panose="02020603050405020304" pitchFamily="18" charset="-78"/>
              </a:rPr>
              <a:t> associated with each statement </a:t>
            </a:r>
            <a:r>
              <a:rPr lang="en-US" i="1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cs typeface="Andalus" panose="02020603050405020304" pitchFamily="18" charset="-78"/>
              </a:rPr>
              <a:t>s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cs typeface="Andalus" panose="02020603050405020304" pitchFamily="18" charset="-78"/>
              </a:rPr>
              <a:t> within the block. The children of N are those nodes corresponding to statements that are the last definitions, prior or </a:t>
            </a:r>
            <a:r>
              <a:rPr lang="en-US" i="1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cs typeface="Andalus" panose="02020603050405020304" pitchFamily="18" charset="-78"/>
              </a:rPr>
              <a:t>s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cs typeface="Andalus" panose="02020603050405020304" pitchFamily="18" charset="-78"/>
              </a:rPr>
              <a:t>, of the operands used by </a:t>
            </a:r>
            <a:r>
              <a:rPr lang="en-US" i="1" dirty="0" smtClean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cs typeface="Andalus" panose="02020603050405020304" pitchFamily="18" charset="-78"/>
              </a:rPr>
              <a:t>s</a:t>
            </a:r>
            <a:endParaRPr lang="en-US" sz="800" dirty="0">
              <a:latin typeface="Candara" panose="020E0502030303020204" pitchFamily="34" charset="0"/>
              <a:cs typeface="Andalus" panose="02020603050405020304" pitchFamily="18" charset="-78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  <a:cs typeface="Andalus" panose="02020603050405020304" pitchFamily="18" charset="-78"/>
              </a:rPr>
              <a:t>Node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  <a:cs typeface="Andalus" panose="02020603050405020304" pitchFamily="18" charset="-78"/>
              </a:rPr>
              <a:t>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  <a:cs typeface="Andalus" panose="02020603050405020304" pitchFamily="18" charset="-78"/>
              </a:rPr>
              <a:t> is labeled by the operator applied at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  <a:cs typeface="Andalus" panose="02020603050405020304" pitchFamily="18" charset="-78"/>
              </a:rPr>
              <a:t>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  <a:cs typeface="Andalus" panose="02020603050405020304" pitchFamily="18" charset="-78"/>
              </a:rPr>
              <a:t>, and also attached to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  <a:cs typeface="Andalus" panose="02020603050405020304" pitchFamily="18" charset="-78"/>
              </a:rPr>
              <a:t>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  <a:cs typeface="Andalus" panose="02020603050405020304" pitchFamily="18" charset="-78"/>
              </a:rPr>
              <a:t> is the list of variables for which it is the last definition within the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  <a:cs typeface="Andalus" panose="02020603050405020304" pitchFamily="18" charset="-78"/>
              </a:rPr>
              <a:t>block</a:t>
            </a:r>
            <a:endParaRPr lang="en-US" sz="800" dirty="0">
              <a:latin typeface="Candara" panose="020E0502030303020204" pitchFamily="34" charset="0"/>
              <a:cs typeface="Andalus" panose="02020603050405020304" pitchFamily="18" charset="-78"/>
            </a:endParaRP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cs typeface="Andalus" panose="02020603050405020304" pitchFamily="18" charset="-78"/>
              </a:rPr>
              <a:t>Certain nodes are designated </a:t>
            </a:r>
            <a:r>
              <a:rPr lang="en-US" i="1" dirty="0" smtClean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cs typeface="Andalus" panose="02020603050405020304" pitchFamily="18" charset="-78"/>
              </a:rPr>
              <a:t>output </a:t>
            </a:r>
            <a:r>
              <a:rPr lang="en-US" i="1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cs typeface="Andalus" panose="02020603050405020304" pitchFamily="18" charset="-78"/>
              </a:rPr>
              <a:t>nodes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cs typeface="Andalus" panose="02020603050405020304" pitchFamily="18" charset="-78"/>
              </a:rPr>
              <a:t>. These are the nodes whose variables that are live on exit from the block</a:t>
            </a:r>
          </a:p>
        </p:txBody>
      </p:sp>
    </p:spTree>
    <p:extLst>
      <p:ext uri="{BB962C8B-B14F-4D97-AF65-F5344CB8AC3E}">
        <p14:creationId xmlns:p14="http://schemas.microsoft.com/office/powerpoint/2010/main" val="343054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8"/>
            <a:ext cx="10515600" cy="12281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5000" dirty="0" smtClean="0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Issue 1: Input to </a:t>
            </a:r>
            <a:r>
              <a:rPr lang="en-US" sz="5000" dirty="0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Code Generator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Content Placeholder 6"/>
          <p:cNvSpPr>
            <a:spLocks noGrp="1"/>
          </p:cNvSpPr>
          <p:nvPr>
            <p:ph idx="1"/>
          </p:nvPr>
        </p:nvSpPr>
        <p:spPr>
          <a:xfrm>
            <a:off x="838200" y="1246909"/>
            <a:ext cx="10515600" cy="4930054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spcBef>
                <a:spcPts val="700"/>
              </a:spcBef>
              <a:buFont typeface="Times New Roman" panose="02020603050405020304" pitchFamily="18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Candara" panose="020E0502030303020204" pitchFamily="34" charset="0"/>
              </a:rPr>
              <a:t>The intermediate representation (IR) of the source program.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altLang="en-US" sz="1000" dirty="0">
              <a:solidFill>
                <a:srgbClr val="000000"/>
              </a:solidFill>
              <a:latin typeface="Candara" panose="020E0502030303020204" pitchFamily="34" charset="0"/>
            </a:endParaRPr>
          </a:p>
          <a:p>
            <a:pPr lvl="1"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FF0000"/>
                </a:solidFill>
                <a:latin typeface="Candara" panose="020E0502030303020204" pitchFamily="34" charset="0"/>
              </a:rPr>
              <a:t>Three address representation</a:t>
            </a:r>
          </a:p>
          <a:p>
            <a:pPr lvl="2">
              <a:lnSpc>
                <a:spcPct val="80000"/>
              </a:lnSpc>
              <a:buFont typeface="Times New Roman" panose="02020603050405020304" pitchFamily="18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Candara" panose="020E0502030303020204" pitchFamily="34" charset="0"/>
              </a:rPr>
              <a:t>Quadruples</a:t>
            </a:r>
          </a:p>
          <a:p>
            <a:pPr lvl="2">
              <a:lnSpc>
                <a:spcPct val="80000"/>
              </a:lnSpc>
              <a:buFont typeface="Times New Roman" panose="02020603050405020304" pitchFamily="18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Candara" panose="020E0502030303020204" pitchFamily="34" charset="0"/>
              </a:rPr>
              <a:t>Triples</a:t>
            </a:r>
          </a:p>
          <a:p>
            <a:pPr lvl="2">
              <a:lnSpc>
                <a:spcPct val="80000"/>
              </a:lnSpc>
              <a:buFont typeface="Times New Roman" panose="02020603050405020304" pitchFamily="18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Candara" panose="020E0502030303020204" pitchFamily="34" charset="0"/>
              </a:rPr>
              <a:t>Indirect triples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altLang="en-US" sz="1000" dirty="0">
              <a:solidFill>
                <a:srgbClr val="000000"/>
              </a:solidFill>
              <a:latin typeface="Candara" panose="020E0502030303020204" pitchFamily="34" charset="0"/>
            </a:endParaRPr>
          </a:p>
          <a:p>
            <a:pPr lvl="1"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FF0000"/>
                </a:solidFill>
                <a:latin typeface="Candara" panose="020E0502030303020204" pitchFamily="34" charset="0"/>
              </a:rPr>
              <a:t>Virtual machine representation</a:t>
            </a:r>
          </a:p>
          <a:p>
            <a:pPr lvl="2">
              <a:lnSpc>
                <a:spcPct val="80000"/>
              </a:lnSpc>
              <a:buFont typeface="Times New Roman" panose="02020603050405020304" pitchFamily="18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Candara" panose="020E0502030303020204" pitchFamily="34" charset="0"/>
              </a:rPr>
              <a:t>Byte codes and stack-machine code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altLang="en-US" sz="1000" dirty="0">
              <a:solidFill>
                <a:srgbClr val="000000"/>
              </a:solidFill>
              <a:latin typeface="Candara" panose="020E0502030303020204" pitchFamily="34" charset="0"/>
            </a:endParaRPr>
          </a:p>
          <a:p>
            <a:pPr lvl="1"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FF0000"/>
                </a:solidFill>
                <a:latin typeface="Candara" panose="020E0502030303020204" pitchFamily="34" charset="0"/>
              </a:rPr>
              <a:t>Linear representation</a:t>
            </a:r>
          </a:p>
          <a:p>
            <a:pPr lvl="2">
              <a:lnSpc>
                <a:spcPct val="80000"/>
              </a:lnSpc>
              <a:buFont typeface="Times New Roman" panose="02020603050405020304" pitchFamily="18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Candara" panose="020E0502030303020204" pitchFamily="34" charset="0"/>
              </a:rPr>
              <a:t>Postfix notations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altLang="en-US" sz="1000" dirty="0">
              <a:solidFill>
                <a:srgbClr val="000000"/>
              </a:solidFill>
              <a:latin typeface="Candara" panose="020E0502030303020204" pitchFamily="34" charset="0"/>
            </a:endParaRPr>
          </a:p>
          <a:p>
            <a:pPr lvl="1"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FF0000"/>
                </a:solidFill>
                <a:latin typeface="Candara" panose="020E0502030303020204" pitchFamily="34" charset="0"/>
              </a:rPr>
              <a:t>Graphical representation</a:t>
            </a:r>
          </a:p>
          <a:p>
            <a:pPr lvl="2">
              <a:lnSpc>
                <a:spcPct val="80000"/>
              </a:lnSpc>
              <a:buFont typeface="Times New Roman" panose="02020603050405020304" pitchFamily="18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Candara" panose="020E0502030303020204" pitchFamily="34" charset="0"/>
              </a:rPr>
              <a:t>Syntax tree and </a:t>
            </a:r>
            <a:r>
              <a:rPr lang="en-US" altLang="en-US" dirty="0" smtClean="0">
                <a:solidFill>
                  <a:srgbClr val="000000"/>
                </a:solidFill>
                <a:latin typeface="Candara" panose="020E0502030303020204" pitchFamily="34" charset="0"/>
              </a:rPr>
              <a:t>DAG</a:t>
            </a:r>
          </a:p>
          <a:p>
            <a:pPr lvl="2">
              <a:lnSpc>
                <a:spcPct val="80000"/>
              </a:lnSpc>
              <a:buFont typeface="Times New Roman" panose="02020603050405020304" pitchFamily="18" charset="0"/>
              <a:buChar char="•"/>
            </a:pPr>
            <a:endParaRPr lang="en-US" altLang="en-US" dirty="0" smtClean="0">
              <a:solidFill>
                <a:srgbClr val="000000"/>
              </a:solidFill>
              <a:latin typeface="Candara" panose="020E0502030303020204" pitchFamily="34" charset="0"/>
            </a:endParaRPr>
          </a:p>
          <a:p>
            <a:pPr marL="228600" lvl="1">
              <a:lnSpc>
                <a:spcPct val="80000"/>
              </a:lnSpc>
              <a:spcBef>
                <a:spcPts val="1000"/>
              </a:spcBef>
              <a:buFont typeface="Times New Roman" panose="02020603050405020304" pitchFamily="18" charset="0"/>
              <a:buChar char="•"/>
            </a:pPr>
            <a:r>
              <a:rPr lang="en-US" altLang="en-US" dirty="0" smtClean="0">
                <a:solidFill>
                  <a:srgbClr val="000000"/>
                </a:solidFill>
                <a:latin typeface="Candara" panose="020E0502030303020204" pitchFamily="34" charset="0"/>
              </a:rPr>
              <a:t>We will consider </a:t>
            </a:r>
            <a:r>
              <a:rPr lang="en-US" altLang="en-US" dirty="0" smtClean="0">
                <a:solidFill>
                  <a:srgbClr val="FF0000"/>
                </a:solidFill>
                <a:latin typeface="Candara" panose="020E0502030303020204" pitchFamily="34" charset="0"/>
              </a:rPr>
              <a:t>Three address representation.</a:t>
            </a:r>
          </a:p>
          <a:p>
            <a:pPr>
              <a:lnSpc>
                <a:spcPct val="80000"/>
              </a:lnSpc>
              <a:buFont typeface="Times New Roman" panose="02020603050405020304" pitchFamily="18" charset="0"/>
              <a:buChar char="•"/>
            </a:pPr>
            <a:endParaRPr lang="en-US" altLang="en-US" dirty="0">
              <a:solidFill>
                <a:srgbClr val="00000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95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8"/>
            <a:ext cx="10515600" cy="96821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5000" dirty="0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DAG representation of Basic Blocks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7000" y="943427"/>
            <a:ext cx="4401458" cy="5778048"/>
          </a:xfrm>
          <a:ln>
            <a:solidFill>
              <a:schemeClr val="accent4">
                <a:lumMod val="75000"/>
              </a:schemeClr>
            </a:solidFill>
            <a:prstDash val="dash"/>
          </a:ln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  <a:cs typeface="Andalus" panose="02020603050405020304" pitchFamily="18" charset="-78"/>
              </a:rPr>
              <a:t>There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  <a:cs typeface="Andalus" panose="02020603050405020304" pitchFamily="18" charset="-78"/>
              </a:rPr>
              <a:t>is a node in the DAG for each of the initial values of the variables appearing in the basic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  <a:cs typeface="Andalus" panose="02020603050405020304" pitchFamily="18" charset="-78"/>
              </a:rPr>
              <a:t>block</a:t>
            </a:r>
            <a:endParaRPr lang="en-US" sz="1050" dirty="0">
              <a:latin typeface="Candara" panose="020E0502030303020204" pitchFamily="34" charset="0"/>
              <a:cs typeface="Andalus" panose="02020603050405020304" pitchFamily="18" charset="-78"/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cs typeface="Andalus" panose="02020603050405020304" pitchFamily="18" charset="-78"/>
              </a:rPr>
              <a:t>There is a node </a:t>
            </a:r>
            <a:r>
              <a:rPr lang="en-US" sz="2000" i="1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cs typeface="Andalus" panose="02020603050405020304" pitchFamily="18" charset="-78"/>
              </a:rPr>
              <a:t>N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cs typeface="Andalus" panose="02020603050405020304" pitchFamily="18" charset="-78"/>
              </a:rPr>
              <a:t> associated with each statement </a:t>
            </a:r>
            <a:r>
              <a:rPr lang="en-US" sz="2000" i="1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cs typeface="Andalus" panose="02020603050405020304" pitchFamily="18" charset="-78"/>
              </a:rPr>
              <a:t>s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cs typeface="Andalus" panose="02020603050405020304" pitchFamily="18" charset="-78"/>
              </a:rPr>
              <a:t> within the block. The children of N are those nodes corresponding to statements that are the last definitions, prior or </a:t>
            </a:r>
            <a:r>
              <a:rPr lang="en-US" sz="2000" i="1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cs typeface="Andalus" panose="02020603050405020304" pitchFamily="18" charset="-78"/>
              </a:rPr>
              <a:t>s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cs typeface="Andalus" panose="02020603050405020304" pitchFamily="18" charset="-78"/>
              </a:rPr>
              <a:t>, of the operands used by </a:t>
            </a:r>
            <a:r>
              <a:rPr lang="en-US" sz="2000" i="1" dirty="0" smtClean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cs typeface="Andalus" panose="02020603050405020304" pitchFamily="18" charset="-78"/>
              </a:rPr>
              <a:t>s</a:t>
            </a:r>
            <a:endParaRPr lang="en-US" sz="1050" dirty="0">
              <a:solidFill>
                <a:schemeClr val="accent6">
                  <a:lumMod val="50000"/>
                </a:schemeClr>
              </a:solidFill>
              <a:latin typeface="Candara" panose="020E0502030303020204" pitchFamily="34" charset="0"/>
              <a:cs typeface="Andalus" panose="02020603050405020304" pitchFamily="18" charset="-78"/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  <a:cs typeface="Andalus" panose="02020603050405020304" pitchFamily="18" charset="-78"/>
              </a:rPr>
              <a:t>Node </a:t>
            </a:r>
            <a:r>
              <a:rPr lang="en-US" sz="2000" i="1" dirty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  <a:cs typeface="Andalus" panose="02020603050405020304" pitchFamily="18" charset="-78"/>
              </a:rPr>
              <a:t>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  <a:cs typeface="Andalus" panose="02020603050405020304" pitchFamily="18" charset="-78"/>
              </a:rPr>
              <a:t> is labeled by the operator applied at </a:t>
            </a:r>
            <a:r>
              <a:rPr lang="en-US" sz="2000" i="1" dirty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  <a:cs typeface="Andalus" panose="02020603050405020304" pitchFamily="18" charset="-78"/>
              </a:rPr>
              <a:t>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  <a:cs typeface="Andalus" panose="02020603050405020304" pitchFamily="18" charset="-78"/>
              </a:rPr>
              <a:t>, and also attached to </a:t>
            </a:r>
            <a:r>
              <a:rPr lang="en-US" sz="2000" i="1" dirty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  <a:cs typeface="Andalus" panose="02020603050405020304" pitchFamily="18" charset="-78"/>
              </a:rPr>
              <a:t>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  <a:cs typeface="Andalus" panose="02020603050405020304" pitchFamily="18" charset="-78"/>
              </a:rPr>
              <a:t> is the list of variables for which it is the last definition within the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  <a:cs typeface="Andalus" panose="02020603050405020304" pitchFamily="18" charset="-78"/>
              </a:rPr>
              <a:t>block</a:t>
            </a:r>
            <a:endParaRPr lang="en-US" sz="1050" dirty="0">
              <a:latin typeface="Candara" panose="020E0502030303020204" pitchFamily="34" charset="0"/>
              <a:cs typeface="Andalus" panose="02020603050405020304" pitchFamily="18" charset="-78"/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cs typeface="Andalus" panose="02020603050405020304" pitchFamily="18" charset="-78"/>
              </a:rPr>
              <a:t>Certain nodes are designated </a:t>
            </a:r>
            <a:r>
              <a:rPr lang="en-US" sz="2000" i="1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cs typeface="Andalus" panose="02020603050405020304" pitchFamily="18" charset="-78"/>
              </a:rPr>
              <a:t>output nodes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cs typeface="Andalus" panose="02020603050405020304" pitchFamily="18" charset="-78"/>
              </a:rPr>
              <a:t>. These are the nodes whose variables that are live on exit from the block</a:t>
            </a:r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607" y="943427"/>
            <a:ext cx="2114786" cy="168495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  <a:prstDash val="dash"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1375920" y="1082160"/>
              <a:ext cx="9975600" cy="40406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69440" y="1073520"/>
                <a:ext cx="9986760" cy="405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36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8"/>
            <a:ext cx="10515600" cy="12281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en-US" sz="5000" dirty="0" smtClean="0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Eliminate </a:t>
            </a:r>
            <a:r>
              <a:rPr lang="en-US" sz="5000" dirty="0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Local Common </a:t>
            </a:r>
            <a:r>
              <a:rPr lang="en-US" sz="5000" dirty="0" smtClean="0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Subexpressions</a:t>
            </a:r>
            <a:endParaRPr lang="en-US" sz="5000" dirty="0">
              <a:solidFill>
                <a:schemeClr val="tx2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51</a:t>
            </a:fld>
            <a:endParaRPr lang="en-US" dirty="0"/>
          </a:p>
        </p:txBody>
      </p:sp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73" y="1383238"/>
            <a:ext cx="2114786" cy="1684950"/>
          </a:xfrm>
          <a:prstGeom prst="rect">
            <a:avLst/>
          </a:prstGeom>
          <a:noFill/>
          <a:ln w="12700">
            <a:solidFill>
              <a:schemeClr val="accent4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</p:pic>
      <p:pic>
        <p:nvPicPr>
          <p:cNvPr id="13" name="Picture 12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618" y="1155645"/>
            <a:ext cx="3857813" cy="2489794"/>
          </a:xfrm>
          <a:prstGeom prst="rect">
            <a:avLst/>
          </a:prstGeom>
          <a:noFill/>
          <a:ln w="12700">
            <a:solidFill>
              <a:schemeClr val="accent4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</p:pic>
      <p:sp>
        <p:nvSpPr>
          <p:cNvPr id="14" name="Right Arrow 13"/>
          <p:cNvSpPr/>
          <p:nvPr/>
        </p:nvSpPr>
        <p:spPr>
          <a:xfrm>
            <a:off x="2925881" y="1953709"/>
            <a:ext cx="1094509" cy="73429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455124" y="1565565"/>
            <a:ext cx="2475618" cy="1492394"/>
          </a:xfrm>
          <a:prstGeom prst="rect">
            <a:avLst/>
          </a:prstGeom>
          <a:noFill/>
          <a:ln w="12700">
            <a:solidFill>
              <a:schemeClr val="accent4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</p:pic>
      <p:sp>
        <p:nvSpPr>
          <p:cNvPr id="15" name="Right Arrow 14"/>
          <p:cNvSpPr/>
          <p:nvPr/>
        </p:nvSpPr>
        <p:spPr>
          <a:xfrm>
            <a:off x="8096654" y="2064289"/>
            <a:ext cx="1176651" cy="73429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16" name="Bent Arrow 15"/>
          <p:cNvSpPr/>
          <p:nvPr/>
        </p:nvSpPr>
        <p:spPr>
          <a:xfrm rot="10800000" flipH="1">
            <a:off x="6444343" y="3893127"/>
            <a:ext cx="2828962" cy="1419102"/>
          </a:xfrm>
          <a:prstGeom prst="bentArrow">
            <a:avLst>
              <a:gd name="adj1" fmla="val 25000"/>
              <a:gd name="adj2" fmla="val 24466"/>
              <a:gd name="adj3" fmla="val 25000"/>
              <a:gd name="adj4" fmla="val 4375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5" cstate="print"/>
          <a:srcRect l="8821"/>
          <a:stretch/>
        </p:blipFill>
        <p:spPr bwMode="auto">
          <a:xfrm>
            <a:off x="9463314" y="4230689"/>
            <a:ext cx="2467428" cy="1675966"/>
          </a:xfrm>
          <a:prstGeom prst="rect">
            <a:avLst/>
          </a:prstGeom>
          <a:noFill/>
          <a:ln w="12700">
            <a:solidFill>
              <a:schemeClr val="accent4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7945908" y="2871282"/>
            <a:ext cx="141448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b is not live on exit</a:t>
            </a:r>
            <a:endParaRPr lang="en-US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18145" y="5187754"/>
            <a:ext cx="208135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b is live on exit</a:t>
            </a:r>
            <a:endParaRPr lang="en-US" i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96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8"/>
            <a:ext cx="10515600" cy="12281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en-US" sz="5000" dirty="0" smtClean="0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 Finding Local </a:t>
            </a:r>
            <a:r>
              <a:rPr lang="en-US" sz="5000" dirty="0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Common </a:t>
            </a:r>
            <a:r>
              <a:rPr lang="en-US" sz="5000" dirty="0" smtClean="0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Subexpressions</a:t>
            </a:r>
            <a:endParaRPr lang="en-US" sz="5000" dirty="0">
              <a:solidFill>
                <a:schemeClr val="tx2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246909"/>
            <a:ext cx="10515600" cy="4930054"/>
          </a:xfrm>
        </p:spPr>
        <p:txBody>
          <a:bodyPr/>
          <a:lstStyle/>
          <a:p>
            <a:r>
              <a:rPr lang="en-US" dirty="0">
                <a:latin typeface="Candara" panose="020E0502030303020204" pitchFamily="34" charset="0"/>
                <a:cs typeface="Andalus" panose="02020603050405020304" pitchFamily="18" charset="-78"/>
              </a:rPr>
              <a:t>Another Example:</a:t>
            </a:r>
          </a:p>
          <a:p>
            <a:endParaRPr lang="en-US" dirty="0">
              <a:latin typeface="Candara" panose="020E0502030303020204" pitchFamily="34" charset="0"/>
              <a:cs typeface="Andalus" panose="02020603050405020304" pitchFamily="18" charset="-78"/>
            </a:endParaRPr>
          </a:p>
          <a:p>
            <a:endParaRPr lang="en-US" dirty="0">
              <a:latin typeface="Candara" panose="020E0502030303020204" pitchFamily="34" charset="0"/>
              <a:cs typeface="Andalus" panose="02020603050405020304" pitchFamily="18" charset="-78"/>
            </a:endParaRPr>
          </a:p>
          <a:p>
            <a:endParaRPr lang="en-US" dirty="0">
              <a:latin typeface="Candara" panose="020E0502030303020204" pitchFamily="34" charset="0"/>
              <a:cs typeface="Andalus" panose="02020603050405020304" pitchFamily="18" charset="-78"/>
            </a:endParaRPr>
          </a:p>
          <a:p>
            <a:endParaRPr lang="en-US" dirty="0">
              <a:latin typeface="Candara" panose="020E0502030303020204" pitchFamily="34" charset="0"/>
              <a:cs typeface="Andalus" panose="02020603050405020304" pitchFamily="18" charset="-78"/>
            </a:endParaRPr>
          </a:p>
          <a:p>
            <a:endParaRPr lang="en-US" dirty="0">
              <a:latin typeface="Candara" panose="020E0502030303020204" pitchFamily="34" charset="0"/>
              <a:cs typeface="Andalus" panose="02020603050405020304" pitchFamily="18" charset="-78"/>
            </a:endParaRPr>
          </a:p>
          <a:p>
            <a:endParaRPr lang="en-US" dirty="0">
              <a:latin typeface="Candara" panose="020E0502030303020204" pitchFamily="34" charset="0"/>
              <a:cs typeface="Andalus" panose="02020603050405020304" pitchFamily="18" charset="-78"/>
            </a:endParaRPr>
          </a:p>
          <a:p>
            <a:r>
              <a:rPr lang="en-US" dirty="0">
                <a:latin typeface="Candara" panose="020E0502030303020204" pitchFamily="34" charset="0"/>
                <a:cs typeface="Andalus" panose="02020603050405020304" pitchFamily="18" charset="-78"/>
              </a:rPr>
              <a:t>What will happen in this case?</a:t>
            </a:r>
          </a:p>
          <a:p>
            <a:pPr lvl="1"/>
            <a:r>
              <a:rPr lang="en-US" dirty="0">
                <a:latin typeface="Candara" panose="020E0502030303020204" pitchFamily="34" charset="0"/>
                <a:cs typeface="Andalus" panose="02020603050405020304" pitchFamily="18" charset="-78"/>
              </a:rPr>
              <a:t>DAG method will fail to recognize detect common subexpression of 1</a:t>
            </a:r>
            <a:r>
              <a:rPr lang="en-US" baseline="30000" dirty="0">
                <a:latin typeface="Candara" panose="020E0502030303020204" pitchFamily="34" charset="0"/>
                <a:cs typeface="Andalus" panose="02020603050405020304" pitchFamily="18" charset="-78"/>
              </a:rPr>
              <a:t>st</a:t>
            </a:r>
            <a:r>
              <a:rPr lang="en-US" dirty="0">
                <a:latin typeface="Candara" panose="020E0502030303020204" pitchFamily="34" charset="0"/>
                <a:cs typeface="Andalus" panose="02020603050405020304" pitchFamily="18" charset="-78"/>
              </a:rPr>
              <a:t> and 4</a:t>
            </a:r>
            <a:r>
              <a:rPr lang="en-US" baseline="30000" dirty="0">
                <a:latin typeface="Candara" panose="020E0502030303020204" pitchFamily="34" charset="0"/>
                <a:cs typeface="Andalus" panose="02020603050405020304" pitchFamily="18" charset="-78"/>
              </a:rPr>
              <a:t>th</a:t>
            </a:r>
            <a:r>
              <a:rPr lang="en-US" dirty="0">
                <a:latin typeface="Candara" panose="020E0502030303020204" pitchFamily="34" charset="0"/>
                <a:cs typeface="Andalus" panose="02020603050405020304" pitchFamily="18" charset="-78"/>
              </a:rPr>
              <a:t> instruction</a:t>
            </a:r>
          </a:p>
          <a:p>
            <a:endParaRPr lang="en-US" dirty="0">
              <a:latin typeface="Candara" panose="020E0502030303020204" pitchFamily="34" charset="0"/>
              <a:cs typeface="Andalus" panose="02020603050405020304" pitchFamily="18" charset="-78"/>
            </a:endParaRPr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341" y="2199585"/>
            <a:ext cx="2379798" cy="1850953"/>
          </a:xfrm>
          <a:prstGeom prst="rect">
            <a:avLst/>
          </a:prstGeom>
          <a:noFill/>
          <a:ln w="12700">
            <a:solidFill>
              <a:schemeClr val="accent4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145" y="1756896"/>
            <a:ext cx="3742569" cy="2640926"/>
          </a:xfrm>
          <a:prstGeom prst="rect">
            <a:avLst/>
          </a:prstGeom>
          <a:noFill/>
          <a:ln w="12700">
            <a:solidFill>
              <a:schemeClr val="accent4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</p:pic>
      <p:sp>
        <p:nvSpPr>
          <p:cNvPr id="8" name="Right Arrow 7"/>
          <p:cNvSpPr/>
          <p:nvPr/>
        </p:nvSpPr>
        <p:spPr>
          <a:xfrm>
            <a:off x="5579766" y="2710214"/>
            <a:ext cx="1094509" cy="73429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28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8"/>
            <a:ext cx="10515600" cy="12281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5000" dirty="0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Dead Code Elimination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246909"/>
            <a:ext cx="10515600" cy="4930054"/>
          </a:xfrm>
        </p:spPr>
        <p:txBody>
          <a:bodyPr/>
          <a:lstStyle/>
          <a:p>
            <a:r>
              <a:rPr lang="en-US" dirty="0">
                <a:latin typeface="Candara" panose="020E0502030303020204" pitchFamily="34" charset="0"/>
                <a:cs typeface="Andalus" panose="02020603050405020304" pitchFamily="18" charset="-78"/>
              </a:rPr>
              <a:t>Eliminate instructions that compute values that are never used</a:t>
            </a:r>
          </a:p>
          <a:p>
            <a:r>
              <a:rPr lang="en-US" dirty="0">
                <a:latin typeface="Candara" panose="020E0502030303020204" pitchFamily="34" charset="0"/>
                <a:cs typeface="Andalus" panose="02020603050405020304" pitchFamily="18" charset="-78"/>
              </a:rPr>
              <a:t>Delete the nodes with no ancestor and no attached live variables from the DAG</a:t>
            </a:r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39" y="2830750"/>
            <a:ext cx="2067213" cy="1762371"/>
          </a:xfrm>
          <a:prstGeom prst="rect">
            <a:avLst/>
          </a:prstGeom>
          <a:noFill/>
          <a:ln w="12700">
            <a:solidFill>
              <a:schemeClr val="accent4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905" y="2349670"/>
            <a:ext cx="4429743" cy="2724530"/>
          </a:xfrm>
          <a:prstGeom prst="rect">
            <a:avLst/>
          </a:prstGeom>
          <a:noFill/>
          <a:ln w="12700">
            <a:solidFill>
              <a:schemeClr val="accent4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</p:pic>
      <p:sp>
        <p:nvSpPr>
          <p:cNvPr id="9" name="Right Arrow 8"/>
          <p:cNvSpPr/>
          <p:nvPr/>
        </p:nvSpPr>
        <p:spPr>
          <a:xfrm>
            <a:off x="2664031" y="3146364"/>
            <a:ext cx="1094509" cy="73429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Screen Clippi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789"/>
          <a:stretch/>
        </p:blipFill>
        <p:spPr>
          <a:xfrm>
            <a:off x="10040256" y="3083884"/>
            <a:ext cx="2067213" cy="884908"/>
          </a:xfrm>
          <a:prstGeom prst="rect">
            <a:avLst/>
          </a:prstGeom>
          <a:noFill/>
          <a:ln w="12700">
            <a:solidFill>
              <a:schemeClr val="accent4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</p:pic>
      <p:sp>
        <p:nvSpPr>
          <p:cNvPr id="13" name="Right Arrow 12"/>
          <p:cNvSpPr/>
          <p:nvPr/>
        </p:nvSpPr>
        <p:spPr>
          <a:xfrm>
            <a:off x="8654142" y="3146364"/>
            <a:ext cx="1244601" cy="73429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213705" y="2437553"/>
            <a:ext cx="20712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Assuming e and c are not live on exit</a:t>
            </a:r>
            <a:endParaRPr lang="en-US" i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28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8"/>
            <a:ext cx="10515600" cy="12281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5000" dirty="0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Use of Algebraic Identities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Dept</a:t>
            </a:r>
            <a:r>
              <a:rPr lang="en-US" dirty="0"/>
              <a:t> of CSE, BUET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246909"/>
            <a:ext cx="10912522" cy="4930054"/>
          </a:xfrm>
        </p:spPr>
        <p:txBody>
          <a:bodyPr>
            <a:normAutofit/>
          </a:bodyPr>
          <a:lstStyle/>
          <a:p>
            <a:r>
              <a:rPr lang="en-US" dirty="0">
                <a:latin typeface="Candara" panose="020E0502030303020204" pitchFamily="34" charset="0"/>
                <a:cs typeface="Andalus" panose="02020603050405020304" pitchFamily="18" charset="-78"/>
              </a:rPr>
              <a:t>Apply </a:t>
            </a:r>
            <a:r>
              <a:rPr lang="en-US" dirty="0">
                <a:solidFill>
                  <a:srgbClr val="C00000"/>
                </a:solidFill>
                <a:latin typeface="Candara" panose="020E0502030303020204" pitchFamily="34" charset="0"/>
                <a:cs typeface="Andalus" panose="02020603050405020304" pitchFamily="18" charset="-78"/>
              </a:rPr>
              <a:t>algebraic identities</a:t>
            </a:r>
            <a:r>
              <a:rPr lang="en-US" dirty="0">
                <a:latin typeface="Candara" panose="020E0502030303020204" pitchFamily="34" charset="0"/>
                <a:cs typeface="Andalus" panose="02020603050405020304" pitchFamily="18" charset="-78"/>
              </a:rPr>
              <a:t> to eliminate computation</a:t>
            </a:r>
          </a:p>
          <a:p>
            <a:endParaRPr lang="en-US" dirty="0" smtClean="0">
              <a:latin typeface="Candara" panose="020E0502030303020204" pitchFamily="34" charset="0"/>
              <a:cs typeface="Andalus" panose="02020603050405020304" pitchFamily="18" charset="-78"/>
            </a:endParaRPr>
          </a:p>
          <a:p>
            <a:pPr marL="0" indent="0">
              <a:buNone/>
            </a:pPr>
            <a:endParaRPr lang="en-US" dirty="0">
              <a:latin typeface="Candara" panose="020E0502030303020204" pitchFamily="34" charset="0"/>
              <a:cs typeface="Andalus" panose="02020603050405020304" pitchFamily="18" charset="-78"/>
            </a:endParaRPr>
          </a:p>
          <a:p>
            <a:r>
              <a:rPr lang="en-US" dirty="0">
                <a:solidFill>
                  <a:srgbClr val="C00000"/>
                </a:solidFill>
                <a:latin typeface="Candara" panose="020E0502030303020204" pitchFamily="34" charset="0"/>
                <a:cs typeface="Andalus" panose="02020603050405020304" pitchFamily="18" charset="-78"/>
              </a:rPr>
              <a:t>Local reduction in strength</a:t>
            </a:r>
          </a:p>
          <a:p>
            <a:endParaRPr lang="en-US" dirty="0">
              <a:latin typeface="Candara" panose="020E0502030303020204" pitchFamily="34" charset="0"/>
              <a:cs typeface="Andalus" panose="02020603050405020304" pitchFamily="18" charset="-78"/>
            </a:endParaRPr>
          </a:p>
          <a:p>
            <a:endParaRPr lang="en-US" dirty="0">
              <a:latin typeface="Candara" panose="020E0502030303020204" pitchFamily="34" charset="0"/>
              <a:cs typeface="Andalus" panose="02020603050405020304" pitchFamily="18" charset="-78"/>
            </a:endParaRPr>
          </a:p>
          <a:p>
            <a:endParaRPr lang="en-US" dirty="0">
              <a:latin typeface="Candara" panose="020E0502030303020204" pitchFamily="34" charset="0"/>
              <a:cs typeface="Andalus" panose="02020603050405020304" pitchFamily="18" charset="-78"/>
            </a:endParaRPr>
          </a:p>
          <a:p>
            <a:r>
              <a:rPr lang="en-US" dirty="0" smtClean="0">
                <a:solidFill>
                  <a:srgbClr val="C00000"/>
                </a:solidFill>
                <a:latin typeface="Candara" panose="020E0502030303020204" pitchFamily="34" charset="0"/>
                <a:cs typeface="Andalus" panose="02020603050405020304" pitchFamily="18" charset="-78"/>
              </a:rPr>
              <a:t>Constant Folding</a:t>
            </a:r>
            <a:r>
              <a:rPr lang="en-US" dirty="0" smtClean="0">
                <a:latin typeface="Candara" panose="020E0502030303020204" pitchFamily="34" charset="0"/>
                <a:cs typeface="Andalus" panose="02020603050405020304" pitchFamily="18" charset="-78"/>
              </a:rPr>
              <a:t> by evaluating constant expressions at compile time</a:t>
            </a:r>
          </a:p>
          <a:p>
            <a:pPr lvl="1"/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andara" panose="020E0502030303020204" pitchFamily="34" charset="0"/>
                <a:cs typeface="Andalus" panose="02020603050405020304" pitchFamily="18" charset="-78"/>
              </a:rPr>
              <a:t>Example: replace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andara" panose="020E0502030303020204" pitchFamily="34" charset="0"/>
                <a:cs typeface="Andalus" panose="02020603050405020304" pitchFamily="18" charset="-78"/>
              </a:rPr>
              <a:t>2*3.14 by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andara" panose="020E0502030303020204" pitchFamily="34" charset="0"/>
                <a:cs typeface="Andalus" panose="02020603050405020304" pitchFamily="18" charset="-78"/>
              </a:rPr>
              <a:t>6.28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latin typeface="Candara" panose="020E0502030303020204" pitchFamily="34" charset="0"/>
              <a:cs typeface="Andalus" panose="02020603050405020304" pitchFamily="18" charset="-78"/>
            </a:endParaRPr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616" y="1791823"/>
            <a:ext cx="5150593" cy="848840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283" y="3303432"/>
            <a:ext cx="3496609" cy="1418303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307713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8"/>
            <a:ext cx="10515600" cy="12281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5000" dirty="0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Use of Algebraic Identities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Dept</a:t>
            </a:r>
            <a:r>
              <a:rPr lang="en-US" dirty="0"/>
              <a:t> of CSE, BUET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246909"/>
            <a:ext cx="10912522" cy="493005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Candara" panose="020E0502030303020204" pitchFamily="34" charset="0"/>
                <a:cs typeface="Andalus" panose="02020603050405020304" pitchFamily="18" charset="-78"/>
              </a:rPr>
              <a:t>Commutativity</a:t>
            </a:r>
            <a:r>
              <a:rPr lang="en-US" dirty="0" smtClean="0">
                <a:latin typeface="Candara" panose="020E0502030303020204" pitchFamily="34" charset="0"/>
                <a:cs typeface="Andalus" panose="02020603050405020304" pitchFamily="18" charset="-78"/>
              </a:rPr>
              <a:t> </a:t>
            </a:r>
            <a:r>
              <a:rPr lang="en-US" dirty="0">
                <a:latin typeface="Candara" panose="020E0502030303020204" pitchFamily="34" charset="0"/>
                <a:cs typeface="Andalus" panose="02020603050405020304" pitchFamily="18" charset="-78"/>
              </a:rPr>
              <a:t>with local common </a:t>
            </a:r>
            <a:r>
              <a:rPr lang="en-US" dirty="0" err="1" smtClean="0">
                <a:latin typeface="Candara" panose="020E0502030303020204" pitchFamily="34" charset="0"/>
                <a:cs typeface="Andalus" panose="02020603050405020304" pitchFamily="18" charset="-78"/>
              </a:rPr>
              <a:t>subexpression</a:t>
            </a:r>
            <a:endParaRPr lang="en-US" dirty="0" smtClean="0">
              <a:latin typeface="Candara" panose="020E0502030303020204" pitchFamily="34" charset="0"/>
              <a:cs typeface="Andalus" panose="02020603050405020304" pitchFamily="18" charset="-78"/>
            </a:endParaRPr>
          </a:p>
          <a:p>
            <a:endParaRPr lang="en-US" dirty="0">
              <a:latin typeface="Candara" panose="020E0502030303020204" pitchFamily="34" charset="0"/>
              <a:cs typeface="Andalus" panose="02020603050405020304" pitchFamily="18" charset="-78"/>
            </a:endParaRPr>
          </a:p>
          <a:p>
            <a:endParaRPr lang="en-US" dirty="0" smtClean="0">
              <a:solidFill>
                <a:srgbClr val="C00000"/>
              </a:solidFill>
              <a:latin typeface="Candara" panose="020E0502030303020204" pitchFamily="34" charset="0"/>
              <a:cs typeface="Andalus" panose="02020603050405020304" pitchFamily="18" charset="-78"/>
            </a:endParaRPr>
          </a:p>
          <a:p>
            <a:endParaRPr lang="en-US" dirty="0">
              <a:solidFill>
                <a:srgbClr val="C00000"/>
              </a:solidFill>
              <a:latin typeface="Candara" panose="020E0502030303020204" pitchFamily="34" charset="0"/>
              <a:cs typeface="Andalus" panose="02020603050405020304" pitchFamily="18" charset="-78"/>
            </a:endParaRPr>
          </a:p>
          <a:p>
            <a:r>
              <a:rPr lang="en-US" dirty="0" smtClean="0">
                <a:solidFill>
                  <a:srgbClr val="C00000"/>
                </a:solidFill>
                <a:latin typeface="Candara" panose="020E0502030303020204" pitchFamily="34" charset="0"/>
                <a:cs typeface="Andalus" panose="02020603050405020304" pitchFamily="18" charset="-78"/>
              </a:rPr>
              <a:t>Associativity</a:t>
            </a:r>
            <a:r>
              <a:rPr lang="en-US" dirty="0" smtClean="0">
                <a:latin typeface="Candara" panose="020E0502030303020204" pitchFamily="34" charset="0"/>
                <a:cs typeface="Andalus" panose="02020603050405020304" pitchFamily="18" charset="-78"/>
              </a:rPr>
              <a:t> </a:t>
            </a:r>
            <a:r>
              <a:rPr lang="en-US" dirty="0">
                <a:latin typeface="Candara" panose="020E0502030303020204" pitchFamily="34" charset="0"/>
                <a:cs typeface="Andalus" panose="02020603050405020304" pitchFamily="18" charset="-78"/>
              </a:rPr>
              <a:t>with composite expression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459842" y="1946946"/>
            <a:ext cx="3779157" cy="830997"/>
            <a:chOff x="3459842" y="1946946"/>
            <a:chExt cx="3779157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3459842" y="1946946"/>
              <a:ext cx="1157515" cy="830997"/>
            </a:xfrm>
            <a:prstGeom prst="rect">
              <a:avLst/>
            </a:prstGeom>
            <a:noFill/>
            <a:ln>
              <a:solidFill>
                <a:schemeClr val="accent4">
                  <a:lumMod val="60000"/>
                  <a:lumOff val="4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a = x*y</a:t>
              </a:r>
            </a:p>
            <a:p>
              <a:pPr algn="ctr"/>
              <a:r>
                <a:rPr lang="en-US" sz="2400" dirty="0" smtClean="0"/>
                <a:t>b = y*x </a:t>
              </a:r>
              <a:endParaRPr lang="en-US" sz="2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81484" y="1946946"/>
              <a:ext cx="1157515" cy="830997"/>
            </a:xfrm>
            <a:prstGeom prst="rect">
              <a:avLst/>
            </a:prstGeom>
            <a:noFill/>
            <a:ln>
              <a:solidFill>
                <a:schemeClr val="accent4">
                  <a:lumMod val="60000"/>
                  <a:lumOff val="4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000"/>
              </a:lvl1pPr>
            </a:lstStyle>
            <a:p>
              <a:pPr algn="l"/>
              <a:r>
                <a:rPr lang="en-US" sz="2400" dirty="0"/>
                <a:t>a = x*y</a:t>
              </a:r>
            </a:p>
            <a:p>
              <a:pPr algn="l"/>
              <a:r>
                <a:rPr lang="en-US" sz="2400" dirty="0"/>
                <a:t>b = a </a:t>
              </a:r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5009406" y="2022374"/>
              <a:ext cx="680028" cy="680140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757714" y="3711936"/>
            <a:ext cx="7836806" cy="1607465"/>
            <a:chOff x="2757714" y="3711936"/>
            <a:chExt cx="7836806" cy="1607465"/>
          </a:xfrm>
        </p:grpSpPr>
        <p:grpSp>
          <p:nvGrpSpPr>
            <p:cNvPr id="18" name="Group 17"/>
            <p:cNvGrpSpPr/>
            <p:nvPr/>
          </p:nvGrpSpPr>
          <p:grpSpPr>
            <a:xfrm>
              <a:off x="2757714" y="4119072"/>
              <a:ext cx="7836806" cy="1200329"/>
              <a:chOff x="1320801" y="4119072"/>
              <a:chExt cx="7836806" cy="1200329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1320801" y="4303738"/>
                <a:ext cx="1538514" cy="830997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</a:schemeClr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a = </a:t>
                </a:r>
                <a:r>
                  <a:rPr lang="en-US" sz="2400" dirty="0" err="1" smtClean="0"/>
                  <a:t>b+c</a:t>
                </a:r>
                <a:endParaRPr lang="en-US" sz="2400" dirty="0" smtClean="0"/>
              </a:p>
              <a:p>
                <a:r>
                  <a:rPr lang="en-US" sz="2400" dirty="0" smtClean="0"/>
                  <a:t>b = </a:t>
                </a:r>
                <a:r>
                  <a:rPr lang="en-US" sz="2400" dirty="0" err="1" smtClean="0"/>
                  <a:t>c+d+b</a:t>
                </a:r>
                <a:r>
                  <a:rPr lang="en-US" sz="2400" dirty="0" smtClean="0"/>
                  <a:t> </a:t>
                </a:r>
                <a:endParaRPr lang="en-US" sz="24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850947" y="4119072"/>
                <a:ext cx="1157515" cy="1200329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</a:schemeClr>
                </a:solidFill>
                <a:prstDash val="dash"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2000"/>
                </a:lvl1pPr>
              </a:lstStyle>
              <a:p>
                <a:pPr algn="l"/>
                <a:r>
                  <a:rPr lang="en-US" sz="2400" dirty="0"/>
                  <a:t>a = </a:t>
                </a:r>
                <a:r>
                  <a:rPr lang="en-US" sz="2400" dirty="0" err="1" smtClean="0"/>
                  <a:t>b+c</a:t>
                </a:r>
                <a:endParaRPr lang="en-US" sz="2400" dirty="0"/>
              </a:p>
              <a:p>
                <a:pPr algn="l"/>
                <a:r>
                  <a:rPr lang="en-US" sz="2400" dirty="0" smtClean="0"/>
                  <a:t>t </a:t>
                </a:r>
                <a:r>
                  <a:rPr lang="en-US" sz="2400" dirty="0"/>
                  <a:t>= </a:t>
                </a:r>
                <a:r>
                  <a:rPr lang="en-US" sz="2400" dirty="0" err="1" smtClean="0"/>
                  <a:t>c+d</a:t>
                </a:r>
                <a:endParaRPr lang="en-US" sz="2400" dirty="0" smtClean="0"/>
              </a:p>
              <a:p>
                <a:pPr algn="l"/>
                <a:r>
                  <a:rPr lang="en-US" sz="2400" dirty="0" smtClean="0"/>
                  <a:t>e = </a:t>
                </a:r>
                <a:r>
                  <a:rPr lang="en-US" sz="2400" dirty="0" err="1" smtClean="0"/>
                  <a:t>t+b</a:t>
                </a:r>
                <a:r>
                  <a:rPr lang="en-US" sz="2400" dirty="0" smtClean="0"/>
                  <a:t> </a:t>
                </a:r>
                <a:endParaRPr lang="en-US" sz="2400" dirty="0"/>
              </a:p>
            </p:txBody>
          </p:sp>
          <p:sp>
            <p:nvSpPr>
              <p:cNvPr id="15" name="Right Arrow 14"/>
              <p:cNvSpPr/>
              <p:nvPr/>
            </p:nvSpPr>
            <p:spPr>
              <a:xfrm>
                <a:off x="3515117" y="4379166"/>
                <a:ext cx="680028" cy="680140"/>
              </a:xfrm>
              <a:prstGeom prst="rightArrow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000092" y="4303738"/>
                <a:ext cx="1157515" cy="830997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</a:schemeClr>
                </a:solidFill>
                <a:prstDash val="dash"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2000"/>
                </a:lvl1pPr>
              </a:lstStyle>
              <a:p>
                <a:pPr algn="l"/>
                <a:r>
                  <a:rPr lang="en-US" sz="2400" dirty="0"/>
                  <a:t>a = </a:t>
                </a:r>
                <a:r>
                  <a:rPr lang="en-US" sz="2400" dirty="0" err="1" smtClean="0"/>
                  <a:t>b+c</a:t>
                </a:r>
                <a:endParaRPr lang="en-US" sz="2400" dirty="0"/>
              </a:p>
              <a:p>
                <a:pPr algn="l"/>
                <a:r>
                  <a:rPr lang="en-US" sz="2400" dirty="0" smtClean="0"/>
                  <a:t>e = </a:t>
                </a:r>
                <a:r>
                  <a:rPr lang="en-US" sz="2400" dirty="0" err="1" smtClean="0"/>
                  <a:t>a+d</a:t>
                </a:r>
                <a:r>
                  <a:rPr lang="en-US" sz="2400" dirty="0" smtClean="0"/>
                  <a:t> </a:t>
                </a:r>
                <a:endParaRPr lang="en-US" sz="2400" dirty="0"/>
              </a:p>
            </p:txBody>
          </p:sp>
          <p:sp>
            <p:nvSpPr>
              <p:cNvPr id="17" name="Right Arrow 16"/>
              <p:cNvSpPr/>
              <p:nvPr/>
            </p:nvSpPr>
            <p:spPr>
              <a:xfrm>
                <a:off x="6664264" y="4379166"/>
                <a:ext cx="680028" cy="680140"/>
              </a:xfrm>
              <a:prstGeom prst="rightArrow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7526796" y="3711936"/>
              <a:ext cx="1733318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5">
                      <a:lumMod val="75000"/>
                    </a:schemeClr>
                  </a:solidFill>
                </a:rPr>
                <a:t>Assuming </a:t>
              </a:r>
              <a:r>
                <a:rPr lang="en-US" i="1" dirty="0" smtClean="0">
                  <a:solidFill>
                    <a:schemeClr val="accent5">
                      <a:lumMod val="75000"/>
                    </a:schemeClr>
                  </a:solidFill>
                </a:rPr>
                <a:t>t is not </a:t>
              </a:r>
              <a:r>
                <a:rPr lang="en-US" i="1" dirty="0" smtClean="0">
                  <a:solidFill>
                    <a:schemeClr val="accent5">
                      <a:lumMod val="75000"/>
                    </a:schemeClr>
                  </a:solidFill>
                </a:rPr>
                <a:t>live on exit</a:t>
              </a:r>
              <a:endParaRPr lang="en-US" i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6019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8"/>
            <a:ext cx="10515600" cy="12281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5000" dirty="0" smtClean="0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Representation of Array References</a:t>
            </a:r>
            <a:endParaRPr lang="en-US" sz="5000" dirty="0">
              <a:solidFill>
                <a:schemeClr val="tx2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56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11503"/>
          <a:stretch/>
        </p:blipFill>
        <p:spPr bwMode="auto">
          <a:xfrm>
            <a:off x="1204686" y="2348307"/>
            <a:ext cx="2306980" cy="1385455"/>
          </a:xfrm>
          <a:prstGeom prst="rect">
            <a:avLst/>
          </a:prstGeom>
          <a:noFill/>
          <a:ln w="12700">
            <a:solidFill>
              <a:schemeClr val="accent4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</p:pic>
      <p:sp>
        <p:nvSpPr>
          <p:cNvPr id="9" name="Right Arrow 8"/>
          <p:cNvSpPr/>
          <p:nvPr/>
        </p:nvSpPr>
        <p:spPr>
          <a:xfrm>
            <a:off x="4029693" y="2673889"/>
            <a:ext cx="1094509" cy="73429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1285920" y="1290240"/>
              <a:ext cx="9484560" cy="284076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79080" y="1279800"/>
                <a:ext cx="9502200" cy="286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1761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8"/>
            <a:ext cx="10515600" cy="12281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5000" dirty="0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Representation of Array References</a:t>
            </a:r>
            <a:endParaRPr lang="en-US" sz="5000" dirty="0">
              <a:solidFill>
                <a:schemeClr val="tx2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57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307193" y="1350735"/>
            <a:ext cx="9921708" cy="3816353"/>
            <a:chOff x="1307193" y="1350735"/>
            <a:chExt cx="9921708" cy="381635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07193" y="1350735"/>
              <a:ext cx="9912350" cy="2795791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86832" y="4015900"/>
              <a:ext cx="9542069" cy="11511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9210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8"/>
            <a:ext cx="10515600" cy="12281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5000" dirty="0" smtClean="0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Representation of Array References</a:t>
            </a:r>
            <a:endParaRPr lang="en-US" sz="5000" dirty="0">
              <a:solidFill>
                <a:schemeClr val="tx2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58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11503"/>
          <a:stretch/>
        </p:blipFill>
        <p:spPr bwMode="auto">
          <a:xfrm>
            <a:off x="2075543" y="1773342"/>
            <a:ext cx="2306980" cy="1385455"/>
          </a:xfrm>
          <a:prstGeom prst="rect">
            <a:avLst/>
          </a:prstGeom>
          <a:noFill/>
          <a:ln w="12700">
            <a:solidFill>
              <a:schemeClr val="accent4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</p:pic>
      <p:sp>
        <p:nvSpPr>
          <p:cNvPr id="9" name="Right Arrow 8"/>
          <p:cNvSpPr/>
          <p:nvPr/>
        </p:nvSpPr>
        <p:spPr>
          <a:xfrm>
            <a:off x="4987636" y="1981162"/>
            <a:ext cx="1094509" cy="73429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99080" y="1187122"/>
            <a:ext cx="4224338" cy="2320570"/>
          </a:xfrm>
          <a:prstGeom prst="rect">
            <a:avLst/>
          </a:prstGeom>
          <a:noFill/>
          <a:ln w="12700">
            <a:solidFill>
              <a:schemeClr val="accent4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 rotWithShape="1">
          <a:blip r:embed="rId4" cstate="print"/>
          <a:srcRect l="9772"/>
          <a:stretch/>
        </p:blipFill>
        <p:spPr bwMode="auto">
          <a:xfrm>
            <a:off x="2046514" y="4254500"/>
            <a:ext cx="2316022" cy="1176482"/>
          </a:xfrm>
          <a:prstGeom prst="rect">
            <a:avLst/>
          </a:prstGeom>
          <a:noFill/>
          <a:ln w="12700">
            <a:solidFill>
              <a:schemeClr val="accent4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</p:pic>
      <p:sp>
        <p:nvSpPr>
          <p:cNvPr id="12" name="Right Arrow 11"/>
          <p:cNvSpPr/>
          <p:nvPr/>
        </p:nvSpPr>
        <p:spPr>
          <a:xfrm>
            <a:off x="4973781" y="4461125"/>
            <a:ext cx="1094509" cy="73429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58934" y="3608116"/>
            <a:ext cx="4143375" cy="2549769"/>
          </a:xfrm>
          <a:prstGeom prst="rect">
            <a:avLst/>
          </a:prstGeom>
          <a:noFill/>
          <a:ln w="12700">
            <a:solidFill>
              <a:schemeClr val="accent4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4873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9"/>
            <a:ext cx="10515600" cy="93918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5000" dirty="0" smtClean="0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Simple Code-Generation Algorithm</a:t>
            </a:r>
            <a:endParaRPr lang="en-US" sz="5000" dirty="0">
              <a:solidFill>
                <a:schemeClr val="tx2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15" name="Content Placeholder 5"/>
          <p:cNvSpPr>
            <a:spLocks noGrp="1"/>
          </p:cNvSpPr>
          <p:nvPr>
            <p:ph idx="1"/>
          </p:nvPr>
        </p:nvSpPr>
        <p:spPr>
          <a:xfrm>
            <a:off x="838199" y="957944"/>
            <a:ext cx="10903857" cy="5573486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andara" panose="020E0502030303020204" pitchFamily="34" charset="0"/>
              </a:rPr>
              <a:t>Generates </a:t>
            </a:r>
            <a:r>
              <a:rPr lang="en-US" dirty="0" smtClean="0">
                <a:latin typeface="Candara" panose="020E0502030303020204" pitchFamily="34" charset="0"/>
              </a:rPr>
              <a:t>code for a single basic block</a:t>
            </a:r>
          </a:p>
          <a:p>
            <a:r>
              <a:rPr lang="en-US" dirty="0" smtClean="0">
                <a:latin typeface="Candara" panose="020E0502030303020204" pitchFamily="34" charset="0"/>
              </a:rPr>
              <a:t>Consider each three-address instruction in turn</a:t>
            </a:r>
            <a:endParaRPr lang="en-US" altLang="en-US" sz="1200" dirty="0">
              <a:solidFill>
                <a:srgbClr val="000000"/>
              </a:solidFill>
              <a:latin typeface="Candara" panose="020E0502030303020204" pitchFamily="34" charset="0"/>
            </a:endParaRPr>
          </a:p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dirty="0" smtClean="0">
                <a:solidFill>
                  <a:srgbClr val="000000"/>
                </a:solidFill>
                <a:latin typeface="Candara" panose="020E0502030303020204" pitchFamily="34" charset="0"/>
              </a:rPr>
              <a:t>Keep track of what values are in what registers</a:t>
            </a:r>
          </a:p>
          <a:p>
            <a:pPr lvl="1"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dirty="0" smtClean="0">
                <a:solidFill>
                  <a:srgbClr val="000000"/>
                </a:solidFill>
                <a:latin typeface="Candara" panose="020E0502030303020204" pitchFamily="34" charset="0"/>
              </a:rPr>
              <a:t>Avoid generating unnecessary loads and stores</a:t>
            </a:r>
            <a:endParaRPr lang="en-US" altLang="en-US" sz="1200" dirty="0">
              <a:solidFill>
                <a:srgbClr val="000000"/>
              </a:solidFill>
              <a:latin typeface="Candara" panose="020E0502030303020204" pitchFamily="34" charset="0"/>
            </a:endParaRPr>
          </a:p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dirty="0" smtClean="0">
                <a:solidFill>
                  <a:srgbClr val="000000"/>
                </a:solidFill>
                <a:latin typeface="Candara" panose="020E0502030303020204" pitchFamily="34" charset="0"/>
              </a:rPr>
              <a:t>Assumes -</a:t>
            </a:r>
          </a:p>
          <a:p>
            <a:pPr lvl="1"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dirty="0" smtClean="0">
                <a:solidFill>
                  <a:srgbClr val="000000"/>
                </a:solidFill>
                <a:latin typeface="Candara" panose="020E0502030303020204" pitchFamily="34" charset="0"/>
              </a:rPr>
              <a:t>the basic block has already been optimized</a:t>
            </a:r>
          </a:p>
          <a:p>
            <a:pPr lvl="1"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dirty="0" smtClean="0">
                <a:solidFill>
                  <a:srgbClr val="000000"/>
                </a:solidFill>
                <a:latin typeface="Candara" panose="020E0502030303020204" pitchFamily="34" charset="0"/>
              </a:rPr>
              <a:t>some set of registers are available to hold values within blocks</a:t>
            </a:r>
          </a:p>
          <a:p>
            <a:pPr lvl="1"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dirty="0" smtClean="0">
                <a:solidFill>
                  <a:srgbClr val="000000"/>
                </a:solidFill>
                <a:latin typeface="Candara" panose="020E0502030303020204" pitchFamily="34" charset="0"/>
              </a:rPr>
              <a:t>there is exactly one machine instruction for each </a:t>
            </a:r>
            <a:r>
              <a:rPr lang="en-US" altLang="en-US" dirty="0" smtClean="0">
                <a:solidFill>
                  <a:srgbClr val="000000"/>
                </a:solidFill>
                <a:latin typeface="Candara" panose="020E0502030303020204" pitchFamily="34" charset="0"/>
              </a:rPr>
              <a:t>operator that accepts the operands from registers and stores the result in a registers</a:t>
            </a:r>
          </a:p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dirty="0" smtClean="0">
                <a:solidFill>
                  <a:srgbClr val="000000"/>
                </a:solidFill>
                <a:latin typeface="Candara" panose="020E0502030303020204" pitchFamily="34" charset="0"/>
              </a:rPr>
              <a:t>Machine instructions are of the forms</a:t>
            </a:r>
          </a:p>
          <a:p>
            <a:pPr lvl="1"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latin typeface="Candara" panose="020E0502030303020204" pitchFamily="34" charset="0"/>
              </a:rPr>
              <a:t>LD</a:t>
            </a:r>
            <a:r>
              <a:rPr lang="en-US" altLang="en-US" dirty="0" smtClean="0">
                <a:solidFill>
                  <a:srgbClr val="000000"/>
                </a:solidFill>
                <a:latin typeface="Candara" panose="020E0502030303020204" pitchFamily="34" charset="0"/>
              </a:rPr>
              <a:t> </a:t>
            </a:r>
            <a:r>
              <a:rPr lang="en-US" altLang="en-US" i="1" dirty="0" err="1" smtClean="0">
                <a:solidFill>
                  <a:srgbClr val="000000"/>
                </a:solidFill>
                <a:latin typeface="Candara" panose="020E0502030303020204" pitchFamily="34" charset="0"/>
              </a:rPr>
              <a:t>reg</a:t>
            </a:r>
            <a:r>
              <a:rPr lang="en-US" altLang="en-US" i="1" dirty="0" smtClean="0">
                <a:solidFill>
                  <a:srgbClr val="000000"/>
                </a:solidFill>
                <a:latin typeface="Candara" panose="020E0502030303020204" pitchFamily="34" charset="0"/>
              </a:rPr>
              <a:t>, </a:t>
            </a:r>
            <a:r>
              <a:rPr lang="en-US" altLang="en-US" i="1" dirty="0" err="1" smtClean="0">
                <a:solidFill>
                  <a:srgbClr val="000000"/>
                </a:solidFill>
                <a:latin typeface="Candara" panose="020E0502030303020204" pitchFamily="34" charset="0"/>
              </a:rPr>
              <a:t>mem</a:t>
            </a:r>
            <a:endParaRPr lang="en-US" altLang="en-US" i="1" dirty="0" smtClean="0">
              <a:solidFill>
                <a:srgbClr val="000000"/>
              </a:solidFill>
              <a:latin typeface="Candara" panose="020E0502030303020204" pitchFamily="34" charset="0"/>
            </a:endParaRPr>
          </a:p>
          <a:p>
            <a:pPr lvl="1"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ST</a:t>
            </a:r>
            <a:r>
              <a:rPr lang="en-US" altLang="en-US" dirty="0" smtClean="0">
                <a:solidFill>
                  <a:srgbClr val="000000"/>
                </a:solidFill>
                <a:latin typeface="Candara" panose="020E0502030303020204" pitchFamily="34" charset="0"/>
              </a:rPr>
              <a:t> </a:t>
            </a:r>
            <a:r>
              <a:rPr lang="en-US" altLang="en-US" i="1" dirty="0" err="1" smtClean="0">
                <a:solidFill>
                  <a:srgbClr val="000000"/>
                </a:solidFill>
                <a:latin typeface="Candara" panose="020E0502030303020204" pitchFamily="34" charset="0"/>
              </a:rPr>
              <a:t>mem</a:t>
            </a:r>
            <a:r>
              <a:rPr lang="en-US" altLang="en-US" i="1" dirty="0" smtClean="0">
                <a:solidFill>
                  <a:srgbClr val="000000"/>
                </a:solidFill>
                <a:latin typeface="Candara" panose="020E0502030303020204" pitchFamily="34" charset="0"/>
              </a:rPr>
              <a:t>, </a:t>
            </a:r>
            <a:r>
              <a:rPr lang="en-US" altLang="en-US" i="1" dirty="0" err="1" smtClean="0">
                <a:solidFill>
                  <a:srgbClr val="000000"/>
                </a:solidFill>
                <a:latin typeface="Candara" panose="020E0502030303020204" pitchFamily="34" charset="0"/>
              </a:rPr>
              <a:t>reg</a:t>
            </a:r>
            <a:endParaRPr lang="en-US" altLang="en-US" i="1" dirty="0" smtClean="0">
              <a:solidFill>
                <a:srgbClr val="000000"/>
              </a:solidFill>
              <a:latin typeface="Candara" panose="020E0502030303020204" pitchFamily="34" charset="0"/>
            </a:endParaRPr>
          </a:p>
          <a:p>
            <a:pPr lvl="1"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dirty="0" smtClean="0">
                <a:solidFill>
                  <a:schemeClr val="accent2">
                    <a:lumMod val="75000"/>
                  </a:schemeClr>
                </a:solidFill>
                <a:latin typeface="Candara" panose="020E0502030303020204" pitchFamily="34" charset="0"/>
              </a:rPr>
              <a:t>OP</a:t>
            </a:r>
            <a:r>
              <a:rPr lang="en-US" altLang="en-US" dirty="0" smtClean="0">
                <a:solidFill>
                  <a:srgbClr val="000000"/>
                </a:solidFill>
                <a:latin typeface="Candara" panose="020E0502030303020204" pitchFamily="34" charset="0"/>
              </a:rPr>
              <a:t> </a:t>
            </a:r>
            <a:r>
              <a:rPr lang="en-US" altLang="en-US" i="1" dirty="0" err="1" smtClean="0">
                <a:solidFill>
                  <a:srgbClr val="000000"/>
                </a:solidFill>
                <a:latin typeface="Candara" panose="020E0502030303020204" pitchFamily="34" charset="0"/>
              </a:rPr>
              <a:t>reg</a:t>
            </a:r>
            <a:r>
              <a:rPr lang="en-US" altLang="en-US" i="1" dirty="0" smtClean="0">
                <a:solidFill>
                  <a:srgbClr val="000000"/>
                </a:solidFill>
                <a:latin typeface="Candara" panose="020E0502030303020204" pitchFamily="34" charset="0"/>
              </a:rPr>
              <a:t>, </a:t>
            </a:r>
            <a:r>
              <a:rPr lang="en-US" altLang="en-US" i="1" dirty="0" err="1" smtClean="0">
                <a:solidFill>
                  <a:srgbClr val="000000"/>
                </a:solidFill>
                <a:latin typeface="Candara" panose="020E0502030303020204" pitchFamily="34" charset="0"/>
              </a:rPr>
              <a:t>reg</a:t>
            </a:r>
            <a:r>
              <a:rPr lang="en-US" altLang="en-US" i="1" dirty="0" smtClean="0">
                <a:solidFill>
                  <a:srgbClr val="000000"/>
                </a:solidFill>
                <a:latin typeface="Candara" panose="020E0502030303020204" pitchFamily="34" charset="0"/>
              </a:rPr>
              <a:t>, </a:t>
            </a:r>
            <a:r>
              <a:rPr lang="en-US" altLang="en-US" i="1" dirty="0" err="1" smtClean="0">
                <a:solidFill>
                  <a:srgbClr val="000000"/>
                </a:solidFill>
                <a:latin typeface="Candara" panose="020E0502030303020204" pitchFamily="34" charset="0"/>
              </a:rPr>
              <a:t>reg</a:t>
            </a:r>
            <a:endParaRPr lang="en-US" altLang="en-US" i="1" dirty="0" smtClean="0">
              <a:solidFill>
                <a:srgbClr val="000000"/>
              </a:solidFill>
              <a:latin typeface="Candara" panose="020E0502030303020204" pitchFamily="34" charset="0"/>
            </a:endParaRPr>
          </a:p>
          <a:p>
            <a:pPr lvl="1">
              <a:spcBef>
                <a:spcPts val="800"/>
              </a:spcBef>
              <a:buFont typeface="Times New Roman" panose="02020603050405020304" pitchFamily="18" charset="0"/>
              <a:buChar char="•"/>
            </a:pPr>
            <a:endParaRPr lang="en-US" altLang="en-US" dirty="0" smtClean="0">
              <a:solidFill>
                <a:srgbClr val="000000"/>
              </a:solidFill>
              <a:latin typeface="Candara" panose="020E0502030303020204" pitchFamily="34" charset="0"/>
            </a:endParaRPr>
          </a:p>
          <a:p>
            <a:pPr lvl="1">
              <a:spcBef>
                <a:spcPts val="800"/>
              </a:spcBef>
              <a:buFont typeface="Times New Roman" panose="02020603050405020304" pitchFamily="18" charset="0"/>
              <a:buChar char="•"/>
            </a:pPr>
            <a:endParaRPr lang="en-US" altLang="en-US" dirty="0">
              <a:solidFill>
                <a:srgbClr val="000000"/>
              </a:solidFill>
              <a:latin typeface="Candara" panose="020E0502030303020204" pitchFamily="34" charset="0"/>
            </a:endParaRPr>
          </a:p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endParaRPr lang="en-US" altLang="en-US" sz="1200" dirty="0">
              <a:solidFill>
                <a:srgbClr val="000000"/>
              </a:solidFill>
              <a:latin typeface="Candara" panose="020E0502030303020204" pitchFamily="34" charset="0"/>
            </a:endParaRPr>
          </a:p>
          <a:p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28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8"/>
            <a:ext cx="10515600" cy="12281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5000" dirty="0" smtClean="0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Issue 1: Input to Code Generator</a:t>
            </a:r>
            <a:endParaRPr lang="en-US" sz="5000" dirty="0">
              <a:solidFill>
                <a:schemeClr val="tx2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246909"/>
            <a:ext cx="10515600" cy="4930054"/>
          </a:xfrm>
        </p:spPr>
        <p:txBody>
          <a:bodyPr/>
          <a:lstStyle/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3200" dirty="0">
                <a:solidFill>
                  <a:srgbClr val="000000"/>
                </a:solidFill>
                <a:latin typeface="Candara" panose="020E0502030303020204" pitchFamily="34" charset="0"/>
                <a:cs typeface="Andalus" panose="02020603050405020304" pitchFamily="18" charset="-78"/>
              </a:rPr>
              <a:t>Code generator assumes that</a:t>
            </a:r>
          </a:p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endParaRPr lang="en-US" altLang="en-US" sz="1200" dirty="0">
              <a:solidFill>
                <a:srgbClr val="000000"/>
              </a:solidFill>
              <a:latin typeface="Candara" panose="020E0502030303020204" pitchFamily="34" charset="0"/>
              <a:cs typeface="Andalus" panose="02020603050405020304" pitchFamily="18" charset="-78"/>
            </a:endParaRP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800" dirty="0">
                <a:solidFill>
                  <a:srgbClr val="000000"/>
                </a:solidFill>
                <a:latin typeface="Candara" panose="020E0502030303020204" pitchFamily="34" charset="0"/>
                <a:cs typeface="Andalus" panose="02020603050405020304" pitchFamily="18" charset="-78"/>
              </a:rPr>
              <a:t>Front end has scanned, parsed, translated the source program into a relatively low level IR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endParaRPr lang="en-US" altLang="en-US" sz="600" dirty="0">
              <a:solidFill>
                <a:srgbClr val="000000"/>
              </a:solidFill>
              <a:latin typeface="Candara" panose="020E0502030303020204" pitchFamily="34" charset="0"/>
              <a:cs typeface="Andalus" panose="02020603050405020304" pitchFamily="18" charset="-78"/>
            </a:endParaRP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800" dirty="0">
                <a:solidFill>
                  <a:srgbClr val="000000"/>
                </a:solidFill>
                <a:latin typeface="Candara" panose="020E0502030303020204" pitchFamily="34" charset="0"/>
                <a:cs typeface="Andalus" panose="02020603050405020304" pitchFamily="18" charset="-78"/>
              </a:rPr>
              <a:t>All syntactic and static semantic errors have been detected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endParaRPr lang="en-US" altLang="en-US" sz="600" dirty="0">
              <a:solidFill>
                <a:srgbClr val="000000"/>
              </a:solidFill>
              <a:latin typeface="Candara" panose="020E0502030303020204" pitchFamily="34" charset="0"/>
              <a:cs typeface="Andalus" panose="02020603050405020304" pitchFamily="18" charset="-78"/>
            </a:endParaRP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800" dirty="0">
                <a:solidFill>
                  <a:srgbClr val="000000"/>
                </a:solidFill>
                <a:latin typeface="Candara" panose="020E0502030303020204" pitchFamily="34" charset="0"/>
                <a:cs typeface="Andalus" panose="02020603050405020304" pitchFamily="18" charset="-78"/>
              </a:rPr>
              <a:t>The necessary type checking has taken place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endParaRPr lang="en-US" altLang="en-US" sz="600" dirty="0">
              <a:solidFill>
                <a:srgbClr val="000000"/>
              </a:solidFill>
              <a:latin typeface="Candara" panose="020E0502030303020204" pitchFamily="34" charset="0"/>
              <a:cs typeface="Andalus" panose="02020603050405020304" pitchFamily="18" charset="-78"/>
            </a:endParaRP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800" dirty="0">
                <a:solidFill>
                  <a:srgbClr val="000000"/>
                </a:solidFill>
                <a:latin typeface="Candara" panose="020E0502030303020204" pitchFamily="34" charset="0"/>
                <a:cs typeface="Andalus" panose="02020603050405020304" pitchFamily="18" charset="-78"/>
              </a:rPr>
              <a:t>Type conversion operators have been inserted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98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8"/>
            <a:ext cx="10515600" cy="12281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5000" dirty="0" smtClean="0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Register and Address Descriptors</a:t>
            </a:r>
            <a:endParaRPr lang="en-US" sz="5000" dirty="0">
              <a:solidFill>
                <a:schemeClr val="tx2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15" name="Content Placeholder 5"/>
          <p:cNvSpPr>
            <a:spLocks noGrp="1"/>
          </p:cNvSpPr>
          <p:nvPr>
            <p:ph idx="1"/>
          </p:nvPr>
        </p:nvSpPr>
        <p:spPr>
          <a:xfrm>
            <a:off x="838200" y="1214652"/>
            <a:ext cx="10515600" cy="496231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andara" panose="020E0502030303020204" pitchFamily="34" charset="0"/>
              </a:rPr>
              <a:t>Register </a:t>
            </a:r>
            <a:r>
              <a:rPr lang="en-US" dirty="0" smtClean="0">
                <a:solidFill>
                  <a:srgbClr val="FF0000"/>
                </a:solidFill>
                <a:latin typeface="Candara" panose="020E0502030303020204" pitchFamily="34" charset="0"/>
              </a:rPr>
              <a:t>Descriptor</a:t>
            </a:r>
          </a:p>
          <a:p>
            <a:pPr lvl="1"/>
            <a:r>
              <a:rPr lang="en-US" dirty="0" smtClean="0">
                <a:latin typeface="Candara" panose="020E0502030303020204" pitchFamily="34" charset="0"/>
              </a:rPr>
              <a:t>One for each register</a:t>
            </a:r>
          </a:p>
          <a:p>
            <a:pPr lvl="1"/>
            <a:r>
              <a:rPr lang="en-US" dirty="0" smtClean="0">
                <a:latin typeface="Candara" panose="020E0502030303020204" pitchFamily="34" charset="0"/>
              </a:rPr>
              <a:t>Keeps track of the variable names whose current value is in the register</a:t>
            </a:r>
          </a:p>
          <a:p>
            <a:pPr lvl="1"/>
            <a:r>
              <a:rPr lang="en-US" dirty="0" smtClean="0">
                <a:latin typeface="Candara" panose="020E0502030303020204" pitchFamily="34" charset="0"/>
              </a:rPr>
              <a:t>Initially all are set to empty</a:t>
            </a:r>
          </a:p>
          <a:p>
            <a:r>
              <a:rPr lang="en-US" dirty="0" smtClean="0">
                <a:solidFill>
                  <a:srgbClr val="FF0000"/>
                </a:solidFill>
                <a:latin typeface="Candara" panose="020E0502030303020204" pitchFamily="34" charset="0"/>
              </a:rPr>
              <a:t>Address Descriptor</a:t>
            </a:r>
          </a:p>
          <a:p>
            <a:pPr lvl="1"/>
            <a:r>
              <a:rPr lang="en-US" dirty="0" smtClean="0">
                <a:solidFill>
                  <a:prstClr val="black"/>
                </a:solidFill>
                <a:latin typeface="Candara" panose="020E0502030303020204" pitchFamily="34" charset="0"/>
              </a:rPr>
              <a:t>One for each program variable</a:t>
            </a:r>
          </a:p>
          <a:p>
            <a:pPr lvl="1"/>
            <a:r>
              <a:rPr lang="en-US" dirty="0" smtClean="0">
                <a:solidFill>
                  <a:prstClr val="black"/>
                </a:solidFill>
                <a:latin typeface="Candara" panose="020E0502030303020204" pitchFamily="34" charset="0"/>
              </a:rPr>
              <a:t>Keeps track of the location or locations where the current value of that variable can be found</a:t>
            </a:r>
          </a:p>
          <a:p>
            <a:pPr lvl="2"/>
            <a:r>
              <a:rPr lang="en-US" dirty="0" smtClean="0">
                <a:solidFill>
                  <a:prstClr val="black"/>
                </a:solidFill>
                <a:latin typeface="Candara" panose="020E0502030303020204" pitchFamily="34" charset="0"/>
              </a:rPr>
              <a:t>Locations can be a register, a memory address, a stack location</a:t>
            </a:r>
          </a:p>
          <a:p>
            <a:pPr lvl="2"/>
            <a:r>
              <a:rPr lang="en-US" dirty="0" smtClean="0">
                <a:solidFill>
                  <a:prstClr val="black"/>
                </a:solidFill>
                <a:latin typeface="Candara" panose="020E0502030303020204" pitchFamily="34" charset="0"/>
              </a:rPr>
              <a:t>Can be a set of more than one of the above</a:t>
            </a:r>
          </a:p>
          <a:p>
            <a:pPr lvl="2"/>
            <a:r>
              <a:rPr lang="en-US" dirty="0" smtClean="0">
                <a:solidFill>
                  <a:prstClr val="black"/>
                </a:solidFill>
                <a:latin typeface="Candara" panose="020E0502030303020204" pitchFamily="34" charset="0"/>
              </a:rPr>
              <a:t>Can be stored in the symbol table entry of the variable</a:t>
            </a:r>
          </a:p>
          <a:p>
            <a:pPr lvl="1"/>
            <a:endParaRPr lang="en-US" dirty="0" smtClean="0">
              <a:solidFill>
                <a:prstClr val="black"/>
              </a:solidFill>
              <a:latin typeface="Candara" panose="020E0502030303020204" pitchFamily="34" charset="0"/>
            </a:endParaRPr>
          </a:p>
          <a:p>
            <a:pPr lvl="1"/>
            <a:endParaRPr lang="en-US" altLang="en-US" sz="800" dirty="0">
              <a:solidFill>
                <a:srgbClr val="000000"/>
              </a:solidFill>
              <a:latin typeface="Candara" panose="020E0502030303020204" pitchFamily="34" charset="0"/>
            </a:endParaRPr>
          </a:p>
          <a:p>
            <a:pPr lvl="1">
              <a:spcBef>
                <a:spcPts val="800"/>
              </a:spcBef>
              <a:buFont typeface="Times New Roman" panose="02020603050405020304" pitchFamily="18" charset="0"/>
              <a:buChar char="•"/>
            </a:pPr>
            <a:endParaRPr lang="en-US" altLang="en-US" dirty="0" smtClean="0">
              <a:solidFill>
                <a:srgbClr val="000000"/>
              </a:solidFill>
              <a:latin typeface="Candara" panose="020E0502030303020204" pitchFamily="34" charset="0"/>
            </a:endParaRPr>
          </a:p>
          <a:p>
            <a:pPr lvl="1">
              <a:spcBef>
                <a:spcPts val="800"/>
              </a:spcBef>
              <a:buFont typeface="Times New Roman" panose="02020603050405020304" pitchFamily="18" charset="0"/>
              <a:buChar char="•"/>
            </a:pPr>
            <a:endParaRPr lang="en-US" altLang="en-US" dirty="0">
              <a:solidFill>
                <a:srgbClr val="000000"/>
              </a:solidFill>
              <a:latin typeface="Candara" panose="020E0502030303020204" pitchFamily="34" charset="0"/>
            </a:endParaRPr>
          </a:p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endParaRPr lang="en-US" altLang="en-US" sz="1200" dirty="0">
              <a:solidFill>
                <a:srgbClr val="000000"/>
              </a:solidFill>
              <a:latin typeface="Candara" panose="020E0502030303020204" pitchFamily="34" charset="0"/>
            </a:endParaRPr>
          </a:p>
          <a:p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10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2291" y="2532023"/>
            <a:ext cx="1911464" cy="1805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l="7467" t="31524" r="70020" b="59452"/>
          <a:stretch/>
        </p:blipFill>
        <p:spPr bwMode="auto">
          <a:xfrm>
            <a:off x="2833877" y="4117630"/>
            <a:ext cx="1802737" cy="624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8"/>
            <a:ext cx="10844284" cy="12281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5000" dirty="0" smtClean="0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An Example of Code-Generation</a:t>
            </a:r>
            <a:endParaRPr lang="en-US" sz="5000" dirty="0">
              <a:solidFill>
                <a:schemeClr val="tx2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61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l="30153" r="48417" b="81769"/>
          <a:stretch/>
        </p:blipFill>
        <p:spPr bwMode="auto">
          <a:xfrm>
            <a:off x="6441044" y="1845202"/>
            <a:ext cx="1715984" cy="1260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46332" y="1367870"/>
            <a:ext cx="1883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>
                <a:solidFill>
                  <a:srgbClr val="FF0000"/>
                </a:solidFill>
                <a:latin typeface="Candara" panose="020E0502030303020204" pitchFamily="34" charset="0"/>
              </a:rPr>
              <a:t>IR (TAC)</a:t>
            </a:r>
            <a:endParaRPr lang="en-US" sz="2000" u="sng" dirty="0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t="12383" r="70020" b="75024"/>
          <a:stretch/>
        </p:blipFill>
        <p:spPr bwMode="auto">
          <a:xfrm>
            <a:off x="2154020" y="2648808"/>
            <a:ext cx="2400630" cy="870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4340502" y="1367870"/>
            <a:ext cx="1883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u="sng" dirty="0" smtClean="0">
                <a:solidFill>
                  <a:srgbClr val="FF0000"/>
                </a:solidFill>
                <a:latin typeface="Candara" panose="020E0502030303020204" pitchFamily="34" charset="0"/>
                <a:cs typeface="Courier New" pitchFamily="49" charset="0"/>
              </a:rPr>
              <a:t>getReg(I)</a:t>
            </a:r>
            <a:endParaRPr lang="en-US" sz="2000" i="1" u="sng" dirty="0">
              <a:solidFill>
                <a:srgbClr val="FF0000"/>
              </a:solidFill>
              <a:latin typeface="Candara" panose="020E0502030303020204" pitchFamily="34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00151" y="2576238"/>
            <a:ext cx="1347962" cy="338554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  <a:cs typeface="Courier New" pitchFamily="49" charset="0"/>
              </a:rPr>
              <a:t>{R2, R1, R2}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ambria Math" pitchFamily="18" charset="0"/>
              <a:ea typeface="Cambria Math" pitchFamily="18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94271" y="4077425"/>
            <a:ext cx="1313650" cy="338554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accent5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  <a:cs typeface="Courier New" pitchFamily="49" charset="0"/>
              </a:defRPr>
            </a:lvl1pPr>
          </a:lstStyle>
          <a:p>
            <a:pPr algn="ctr"/>
            <a:r>
              <a:rPr lang="en-US" dirty="0"/>
              <a:t>{R1, R1, R3}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223303" y="2773433"/>
            <a:ext cx="610574" cy="1326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223716" y="3176724"/>
            <a:ext cx="689727" cy="1010447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112777" y="1367870"/>
            <a:ext cx="24288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u="sng" dirty="0" smtClean="0">
                <a:solidFill>
                  <a:srgbClr val="FF0000"/>
                </a:solidFill>
                <a:latin typeface="Candara" panose="020E0502030303020204" pitchFamily="34" charset="0"/>
              </a:rPr>
              <a:t>Register Descriptors</a:t>
            </a:r>
            <a:endParaRPr lang="en-US" sz="2000" u="sng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62568" y="1367870"/>
            <a:ext cx="29342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u="sng" dirty="0" smtClean="0">
                <a:solidFill>
                  <a:srgbClr val="FF0000"/>
                </a:solidFill>
                <a:latin typeface="Candara" panose="020E0502030303020204" pitchFamily="34" charset="0"/>
              </a:rPr>
              <a:t>Address Descriptors</a:t>
            </a:r>
            <a:endParaRPr lang="en-US" sz="2000" u="sng" dirty="0">
              <a:solidFill>
                <a:srgbClr val="FF0000"/>
              </a:solidFill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l="51855" b="84305"/>
          <a:stretch/>
        </p:blipFill>
        <p:spPr bwMode="auto">
          <a:xfrm>
            <a:off x="8336918" y="1817373"/>
            <a:ext cx="3855082" cy="1085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2300227" y="1367870"/>
            <a:ext cx="1883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>
                <a:solidFill>
                  <a:srgbClr val="FF0000"/>
                </a:solidFill>
                <a:latin typeface="Candara" panose="020E0502030303020204" pitchFamily="34" charset="0"/>
              </a:rPr>
              <a:t>Gen. Code</a:t>
            </a:r>
            <a:endParaRPr lang="en-US" sz="2000" u="sng" dirty="0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l="30153" t="21904" r="48417" b="67603"/>
          <a:stretch/>
        </p:blipFill>
        <p:spPr bwMode="auto">
          <a:xfrm>
            <a:off x="6441044" y="3410860"/>
            <a:ext cx="1715984" cy="725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l="30153" t="37088" r="48417" b="51789"/>
          <a:stretch/>
        </p:blipFill>
        <p:spPr bwMode="auto">
          <a:xfrm>
            <a:off x="6490308" y="4665888"/>
            <a:ext cx="1715984" cy="769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l="51855" t="21257" r="2693" b="66571"/>
          <a:stretch/>
        </p:blipFill>
        <p:spPr bwMode="auto">
          <a:xfrm>
            <a:off x="8407370" y="3381375"/>
            <a:ext cx="3639487" cy="841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l="51855" t="38151" r="3625" b="53874"/>
          <a:stretch/>
        </p:blipFill>
        <p:spPr bwMode="auto">
          <a:xfrm>
            <a:off x="8401912" y="4731202"/>
            <a:ext cx="3564796" cy="551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Rectangle 29"/>
          <p:cNvSpPr/>
          <p:nvPr/>
        </p:nvSpPr>
        <p:spPr>
          <a:xfrm>
            <a:off x="827315" y="2605266"/>
            <a:ext cx="1385103" cy="3628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827315" y="2960865"/>
            <a:ext cx="1385103" cy="307848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10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30" grpId="0" animBg="1"/>
      <p:bldP spid="30" grpId="1" animBg="1"/>
      <p:bldP spid="33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575" y="1766766"/>
            <a:ext cx="1911464" cy="1805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l="6164" t="71119" r="70557" b="23083"/>
          <a:stretch/>
        </p:blipFill>
        <p:spPr bwMode="auto">
          <a:xfrm>
            <a:off x="2491336" y="4342420"/>
            <a:ext cx="1894266" cy="407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l="4863" t="58945" r="75107" b="35954"/>
          <a:stretch/>
        </p:blipFill>
        <p:spPr bwMode="auto">
          <a:xfrm>
            <a:off x="2375983" y="3394515"/>
            <a:ext cx="1789618" cy="393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l="27587" t="787" r="49235" b="95225"/>
          <a:stretch/>
        </p:blipFill>
        <p:spPr bwMode="auto">
          <a:xfrm>
            <a:off x="6574970" y="1741713"/>
            <a:ext cx="1756230" cy="275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8"/>
            <a:ext cx="10844284" cy="12281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5000" dirty="0" smtClean="0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An Example of Code-Generation</a:t>
            </a:r>
            <a:endParaRPr lang="en-US" sz="5000" dirty="0">
              <a:solidFill>
                <a:schemeClr val="tx2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424590"/>
            <a:ext cx="4114800" cy="365125"/>
          </a:xfrm>
        </p:spPr>
        <p:txBody>
          <a:bodyPr/>
          <a:lstStyle/>
          <a:p>
            <a:r>
              <a:rPr lang="en-US" dirty="0"/>
              <a:t>Dept of CSE, BUET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424590"/>
            <a:ext cx="2743200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501257"/>
            <a:ext cx="10515600" cy="4880426"/>
          </a:xfrm>
        </p:spPr>
        <p:txBody>
          <a:bodyPr/>
          <a:lstStyle/>
          <a:p>
            <a:endParaRPr lang="en-US" dirty="0" smtClean="0">
              <a:solidFill>
                <a:srgbClr val="FF0000"/>
              </a:solidFill>
            </a:endParaRPr>
          </a:p>
          <a:p>
            <a:pPr lvl="1"/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l="29062" t="38908" b="50925"/>
          <a:stretch/>
        </p:blipFill>
        <p:spPr bwMode="auto">
          <a:xfrm>
            <a:off x="6756096" y="2005235"/>
            <a:ext cx="5140523" cy="636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l="6794" t="46751" r="70556" b="47433"/>
          <a:stretch/>
        </p:blipFill>
        <p:spPr bwMode="auto">
          <a:xfrm>
            <a:off x="2510972" y="2467427"/>
            <a:ext cx="1900096" cy="421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>
            <a:endCxn id="13" idx="1"/>
          </p:cNvCxnSpPr>
          <p:nvPr/>
        </p:nvCxnSpPr>
        <p:spPr>
          <a:xfrm>
            <a:off x="1828802" y="2670629"/>
            <a:ext cx="682170" cy="751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3" idx="3"/>
          </p:cNvCxnSpPr>
          <p:nvPr/>
        </p:nvCxnSpPr>
        <p:spPr>
          <a:xfrm>
            <a:off x="1835048" y="2969647"/>
            <a:ext cx="656288" cy="485673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828802" y="3351608"/>
            <a:ext cx="728085" cy="104711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656449" y="2466961"/>
            <a:ext cx="1828800" cy="338554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accent5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  <a:cs typeface="Courier New" pitchFamily="49" charset="0"/>
              </a:defRPr>
            </a:lvl1pPr>
          </a:lstStyle>
          <a:p>
            <a:r>
              <a:rPr lang="en-US" dirty="0"/>
              <a:t>{R3, R2, R1}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56449" y="3459232"/>
            <a:ext cx="1828800" cy="338554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accent5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  <a:cs typeface="Courier New" pitchFamily="49" charset="0"/>
              </a:defRPr>
            </a:lvl1pPr>
          </a:lstStyle>
          <a:p>
            <a:r>
              <a:rPr lang="en-US" dirty="0"/>
              <a:t>{R2, R2}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656449" y="4398719"/>
            <a:ext cx="1828800" cy="338554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accent5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  <a:cs typeface="Courier New" pitchFamily="49" charset="0"/>
              </a:defRPr>
            </a:lvl1pPr>
          </a:lstStyle>
          <a:p>
            <a:r>
              <a:rPr lang="en-US" dirty="0"/>
              <a:t>{R1, R3, R1}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56048" y="1338842"/>
            <a:ext cx="1883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>
                <a:solidFill>
                  <a:srgbClr val="FF0000"/>
                </a:solidFill>
                <a:latin typeface="Candara" panose="020E0502030303020204" pitchFamily="34" charset="0"/>
              </a:rPr>
              <a:t>IR (TAC)</a:t>
            </a:r>
            <a:endParaRPr lang="en-US" sz="2000" u="sng" dirty="0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71128" y="1338842"/>
            <a:ext cx="1883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u="sng" dirty="0" smtClean="0">
                <a:solidFill>
                  <a:srgbClr val="FF0000"/>
                </a:solidFill>
                <a:latin typeface="Candara" panose="020E0502030303020204" pitchFamily="34" charset="0"/>
                <a:cs typeface="Courier New" pitchFamily="49" charset="0"/>
              </a:rPr>
              <a:t>getReg(I)</a:t>
            </a:r>
            <a:endParaRPr lang="en-US" sz="2000" i="1" u="sng" dirty="0">
              <a:solidFill>
                <a:srgbClr val="FF0000"/>
              </a:solidFill>
              <a:latin typeface="Candara" panose="020E0502030303020204" pitchFamily="34" charset="0"/>
              <a:cs typeface="Courier New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286951" y="1338842"/>
            <a:ext cx="24288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u="sng" dirty="0" smtClean="0">
                <a:solidFill>
                  <a:srgbClr val="FF0000"/>
                </a:solidFill>
                <a:latin typeface="Candara" panose="020E0502030303020204" pitchFamily="34" charset="0"/>
              </a:rPr>
              <a:t>Register Descriptors</a:t>
            </a:r>
            <a:endParaRPr lang="en-US" sz="2000" u="sng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462568" y="1338842"/>
            <a:ext cx="29342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u="sng" dirty="0" smtClean="0">
                <a:solidFill>
                  <a:srgbClr val="FF0000"/>
                </a:solidFill>
                <a:latin typeface="Candara" panose="020E0502030303020204" pitchFamily="34" charset="0"/>
              </a:rPr>
              <a:t>Address Descriptors</a:t>
            </a:r>
            <a:endParaRPr lang="en-US" sz="2000" u="sng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01825" y="1338842"/>
            <a:ext cx="1883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>
                <a:solidFill>
                  <a:srgbClr val="FF0000"/>
                </a:solidFill>
                <a:latin typeface="Candara" panose="020E0502030303020204" pitchFamily="34" charset="0"/>
              </a:rPr>
              <a:t>Gen. Code</a:t>
            </a:r>
            <a:endParaRPr lang="en-US" sz="2000" u="sng" dirty="0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t="79119" r="70556" b="6735"/>
          <a:stretch/>
        </p:blipFill>
        <p:spPr bwMode="auto">
          <a:xfrm>
            <a:off x="1912736" y="4706383"/>
            <a:ext cx="2658364" cy="1103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l="29062" t="50814" b="39446"/>
          <a:stretch/>
        </p:blipFill>
        <p:spPr bwMode="auto">
          <a:xfrm>
            <a:off x="6756096" y="2902857"/>
            <a:ext cx="514052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l="29062" t="62062" b="27271"/>
          <a:stretch/>
        </p:blipFill>
        <p:spPr bwMode="auto">
          <a:xfrm>
            <a:off x="6756096" y="3759199"/>
            <a:ext cx="5140523" cy="667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l="29062" t="73541" b="13705"/>
          <a:stretch/>
        </p:blipFill>
        <p:spPr bwMode="auto">
          <a:xfrm>
            <a:off x="6756096" y="4630057"/>
            <a:ext cx="5140523" cy="798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l="29062" t="90121"/>
          <a:stretch/>
        </p:blipFill>
        <p:spPr bwMode="auto">
          <a:xfrm>
            <a:off x="6756096" y="5660572"/>
            <a:ext cx="5140523" cy="618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l="50477" t="1101" r="4315" b="94911"/>
          <a:stretch/>
        </p:blipFill>
        <p:spPr bwMode="auto">
          <a:xfrm>
            <a:off x="8215090" y="1741713"/>
            <a:ext cx="3425372" cy="275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Rectangle 41"/>
          <p:cNvSpPr/>
          <p:nvPr/>
        </p:nvSpPr>
        <p:spPr>
          <a:xfrm>
            <a:off x="449945" y="2489152"/>
            <a:ext cx="1385103" cy="3628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49945" y="2815723"/>
            <a:ext cx="1385103" cy="307848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42688" y="3127783"/>
            <a:ext cx="1385103" cy="307848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10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5" grpId="0" animBg="1"/>
      <p:bldP spid="42" grpId="0" animBg="1"/>
      <p:bldP spid="42" grpId="1" animBg="1"/>
      <p:bldP spid="43" grpId="0" animBg="1"/>
      <p:bldP spid="43" grpId="1" animBg="1"/>
      <p:bldP spid="4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8"/>
            <a:ext cx="10515600" cy="12281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5000" dirty="0" smtClean="0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The Code-Generation Algorithm</a:t>
            </a:r>
            <a:endParaRPr lang="en-US" sz="5000" dirty="0">
              <a:solidFill>
                <a:schemeClr val="tx2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296537"/>
            <a:ext cx="10515600" cy="4880426"/>
          </a:xfrm>
        </p:spPr>
        <p:txBody>
          <a:bodyPr/>
          <a:lstStyle/>
          <a:p>
            <a:r>
              <a:rPr lang="en-US" dirty="0" smtClean="0"/>
              <a:t>Machine instructions for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operations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t="8517"/>
          <a:stretch>
            <a:fillRect/>
          </a:stretch>
        </p:blipFill>
        <p:spPr bwMode="auto">
          <a:xfrm>
            <a:off x="1516800" y="1951630"/>
            <a:ext cx="8828204" cy="4204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9210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8"/>
            <a:ext cx="10515600" cy="12281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5000" dirty="0" smtClean="0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The Code-Generation Algorithm</a:t>
            </a:r>
            <a:endParaRPr lang="en-US" sz="5000" dirty="0">
              <a:solidFill>
                <a:schemeClr val="tx2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296537"/>
            <a:ext cx="10515600" cy="4880426"/>
          </a:xfrm>
        </p:spPr>
        <p:txBody>
          <a:bodyPr/>
          <a:lstStyle/>
          <a:p>
            <a:r>
              <a:rPr lang="en-US" dirty="0" smtClean="0"/>
              <a:t>Machine instructions for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Copy Statements</a:t>
            </a:r>
          </a:p>
          <a:p>
            <a:pPr lvl="1"/>
            <a:r>
              <a:rPr lang="en-US" dirty="0" smtClean="0"/>
              <a:t>Assumes </a:t>
            </a:r>
            <a:r>
              <a:rPr lang="en-US" i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getReg</a:t>
            </a:r>
            <a:r>
              <a:rPr lang="en-US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(I)</a:t>
            </a:r>
            <a:r>
              <a:rPr lang="en-US" i="1" dirty="0" smtClean="0"/>
              <a:t> </a:t>
            </a:r>
            <a:r>
              <a:rPr lang="en-US" dirty="0" smtClean="0"/>
              <a:t>will always generate the same register for </a:t>
            </a:r>
            <a:r>
              <a:rPr lang="en-US" i="1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 and </a:t>
            </a:r>
            <a:r>
              <a:rPr lang="en-US" i="1" dirty="0" smtClean="0">
                <a:solidFill>
                  <a:srgbClr val="FF0000"/>
                </a:solidFill>
              </a:rPr>
              <a:t>y</a:t>
            </a:r>
          </a:p>
          <a:p>
            <a:pPr lvl="1"/>
            <a:r>
              <a:rPr lang="en-US" dirty="0" smtClean="0"/>
              <a:t>If y is not already in </a:t>
            </a:r>
            <a:r>
              <a:rPr lang="en-US" i="1" dirty="0" err="1" smtClean="0">
                <a:solidFill>
                  <a:srgbClr val="FF0000"/>
                </a:solidFill>
              </a:rPr>
              <a:t>R</a:t>
            </a:r>
            <a:r>
              <a:rPr lang="en-US" sz="2000" i="1" dirty="0" err="1" smtClean="0">
                <a:solidFill>
                  <a:srgbClr val="FF0000"/>
                </a:solidFill>
              </a:rPr>
              <a:t>y</a:t>
            </a:r>
            <a:r>
              <a:rPr lang="en-US" dirty="0" smtClean="0"/>
              <a:t>, then generate instruction </a:t>
            </a:r>
            <a:r>
              <a:rPr lang="en-US" dirty="0" smtClean="0">
                <a:solidFill>
                  <a:srgbClr val="FF0000"/>
                </a:solidFill>
              </a:rPr>
              <a:t>LD </a:t>
            </a:r>
            <a:r>
              <a:rPr lang="en-US" i="1" dirty="0" err="1" smtClean="0">
                <a:solidFill>
                  <a:srgbClr val="FF0000"/>
                </a:solidFill>
              </a:rPr>
              <a:t>R</a:t>
            </a:r>
            <a:r>
              <a:rPr lang="en-US" sz="2000" i="1" dirty="0" err="1" smtClean="0">
                <a:solidFill>
                  <a:srgbClr val="FF0000"/>
                </a:solidFill>
              </a:rPr>
              <a:t>y</a:t>
            </a:r>
            <a:r>
              <a:rPr lang="en-US" i="1" dirty="0" smtClean="0">
                <a:solidFill>
                  <a:srgbClr val="FF0000"/>
                </a:solidFill>
              </a:rPr>
              <a:t>, y</a:t>
            </a:r>
          </a:p>
          <a:p>
            <a:pPr lvl="1"/>
            <a:r>
              <a:rPr lang="en-US" dirty="0" smtClean="0"/>
              <a:t>Else only update the register descriptor for </a:t>
            </a:r>
            <a:r>
              <a:rPr lang="en-US" i="1" dirty="0" err="1" smtClean="0">
                <a:solidFill>
                  <a:srgbClr val="FF0000"/>
                </a:solidFill>
              </a:rPr>
              <a:t>R</a:t>
            </a:r>
            <a:r>
              <a:rPr lang="en-US" sz="2000" i="1" dirty="0" err="1" smtClean="0">
                <a:solidFill>
                  <a:srgbClr val="FF0000"/>
                </a:solidFill>
              </a:rPr>
              <a:t>y</a:t>
            </a:r>
            <a:endParaRPr lang="en-US" i="1" dirty="0" smtClean="0">
              <a:solidFill>
                <a:srgbClr val="FF0000"/>
              </a:solidFill>
            </a:endParaRP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Ending the basic block</a:t>
            </a:r>
          </a:p>
          <a:p>
            <a:pPr lvl="1"/>
            <a:r>
              <a:rPr lang="en-US" dirty="0" smtClean="0"/>
              <a:t>Variables used in a block may wind up with their only location being a register</a:t>
            </a:r>
          </a:p>
          <a:p>
            <a:pPr lvl="1"/>
            <a:r>
              <a:rPr lang="en-US" dirty="0" smtClean="0"/>
              <a:t>For temporary variables within a block, do nothing</a:t>
            </a:r>
          </a:p>
          <a:p>
            <a:pPr lvl="1"/>
            <a:r>
              <a:rPr lang="en-US" dirty="0" smtClean="0"/>
              <a:t>For each variable </a:t>
            </a:r>
            <a:r>
              <a:rPr lang="en-US" i="1" dirty="0" smtClean="0"/>
              <a:t>x</a:t>
            </a:r>
            <a:r>
              <a:rPr lang="en-US" dirty="0" smtClean="0"/>
              <a:t> that is live on exit from the block, generate instruction </a:t>
            </a:r>
          </a:p>
          <a:p>
            <a:pPr lvl="1">
              <a:buNone/>
            </a:pPr>
            <a:r>
              <a:rPr lang="en-US" dirty="0" smtClean="0"/>
              <a:t>  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i="1" dirty="0" smtClean="0">
                <a:solidFill>
                  <a:srgbClr val="FF0000"/>
                </a:solidFill>
              </a:rPr>
              <a:t>ST x, R </a:t>
            </a:r>
            <a:r>
              <a:rPr lang="en-US" dirty="0" smtClean="0"/>
              <a:t>where R is the register that stores </a:t>
            </a:r>
            <a:r>
              <a:rPr lang="en-US" dirty="0" err="1" smtClean="0">
                <a:solidFill>
                  <a:srgbClr val="FF0000"/>
                </a:solidFill>
              </a:rPr>
              <a:t>x</a:t>
            </a:r>
            <a:r>
              <a:rPr lang="en-US" dirty="0" err="1" smtClean="0"/>
              <a:t>’s</a:t>
            </a:r>
            <a:r>
              <a:rPr lang="en-US" dirty="0" smtClean="0"/>
              <a:t> value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10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8"/>
            <a:ext cx="10844284" cy="12281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en-US" sz="5000" dirty="0" smtClean="0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Managing Register and Address Descriptors</a:t>
            </a:r>
            <a:endParaRPr lang="en-US" sz="5000" dirty="0">
              <a:solidFill>
                <a:schemeClr val="tx2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296537"/>
            <a:ext cx="10515600" cy="4880426"/>
          </a:xfrm>
        </p:spPr>
        <p:txBody>
          <a:bodyPr/>
          <a:lstStyle/>
          <a:p>
            <a:endParaRPr lang="en-US" dirty="0" smtClean="0">
              <a:solidFill>
                <a:srgbClr val="FF0000"/>
              </a:solidFill>
            </a:endParaRPr>
          </a:p>
          <a:p>
            <a:pPr lvl="1"/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b="65496"/>
          <a:stretch>
            <a:fillRect/>
          </a:stretch>
        </p:blipFill>
        <p:spPr bwMode="auto">
          <a:xfrm>
            <a:off x="1144703" y="1516537"/>
            <a:ext cx="9715797" cy="2864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9210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8"/>
            <a:ext cx="10844284" cy="12281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en-US" sz="5000" dirty="0" smtClean="0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Managing Register and Address Descriptors</a:t>
            </a:r>
            <a:endParaRPr lang="en-US" sz="5000" dirty="0">
              <a:solidFill>
                <a:schemeClr val="tx2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296537"/>
            <a:ext cx="10515600" cy="4880426"/>
          </a:xfrm>
        </p:spPr>
        <p:txBody>
          <a:bodyPr/>
          <a:lstStyle/>
          <a:p>
            <a:endParaRPr lang="en-US" dirty="0" smtClean="0">
              <a:solidFill>
                <a:srgbClr val="FF0000"/>
              </a:solidFill>
            </a:endParaRPr>
          </a:p>
          <a:p>
            <a:pPr lvl="1"/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t="32987"/>
          <a:stretch>
            <a:fillRect/>
          </a:stretch>
        </p:blipFill>
        <p:spPr bwMode="auto">
          <a:xfrm>
            <a:off x="1241945" y="1061067"/>
            <a:ext cx="8871045" cy="5079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9210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8"/>
            <a:ext cx="10515600" cy="95362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5000" dirty="0" smtClean="0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Design of Function </a:t>
            </a:r>
            <a:r>
              <a:rPr lang="en-US" sz="5000" dirty="0" err="1" smtClean="0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getReg</a:t>
            </a:r>
            <a:r>
              <a:rPr lang="en-US" sz="5000" dirty="0" smtClean="0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(</a:t>
            </a:r>
            <a:r>
              <a:rPr lang="en-US" sz="5000" i="1" dirty="0" smtClean="0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I</a:t>
            </a:r>
            <a:r>
              <a:rPr lang="en-US" sz="5000" dirty="0" smtClean="0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)</a:t>
            </a:r>
            <a:endParaRPr lang="en-US" sz="5000" dirty="0">
              <a:solidFill>
                <a:schemeClr val="tx2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Dept of CSE, BUET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72728" y="972175"/>
            <a:ext cx="11078497" cy="5749300"/>
          </a:xfrm>
        </p:spPr>
        <p:txBody>
          <a:bodyPr>
            <a:noAutofit/>
          </a:bodyPr>
          <a:lstStyle/>
          <a:p>
            <a:r>
              <a:rPr lang="en-US" dirty="0" smtClean="0"/>
              <a:t>For  variable </a:t>
            </a:r>
            <a:r>
              <a:rPr lang="en-US" dirty="0" smtClean="0">
                <a:solidFill>
                  <a:srgbClr val="FF0000"/>
                </a:solidFill>
              </a:rPr>
              <a:t>y</a:t>
            </a:r>
            <a:r>
              <a:rPr lang="en-US" dirty="0" smtClean="0"/>
              <a:t> ( and </a:t>
            </a:r>
            <a:r>
              <a:rPr lang="en-US" dirty="0" smtClean="0">
                <a:solidFill>
                  <a:srgbClr val="FF0000"/>
                </a:solidFill>
              </a:rPr>
              <a:t>z</a:t>
            </a:r>
            <a:r>
              <a:rPr lang="en-US" dirty="0" smtClean="0"/>
              <a:t> as well)  in the expression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y+z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Char char="-"/>
            </a:pPr>
            <a:r>
              <a:rPr lang="en-US" dirty="0" smtClean="0"/>
              <a:t>If  y is currently in a register, pick that register as </a:t>
            </a:r>
            <a:r>
              <a:rPr lang="en-US" dirty="0" err="1" smtClean="0">
                <a:solidFill>
                  <a:srgbClr val="FF0000"/>
                </a:solidFill>
              </a:rPr>
              <a:t>R</a:t>
            </a:r>
            <a:r>
              <a:rPr lang="en-US" sz="1800" dirty="0" err="1" smtClean="0">
                <a:solidFill>
                  <a:srgbClr val="FF0000"/>
                </a:solidFill>
              </a:rPr>
              <a:t>y</a:t>
            </a:r>
            <a:endParaRPr lang="en-US" sz="2000" dirty="0" smtClean="0">
              <a:solidFill>
                <a:srgbClr val="FF0000"/>
              </a:solidFill>
            </a:endParaRPr>
          </a:p>
          <a:p>
            <a:pPr lvl="1">
              <a:buFontTx/>
              <a:buChar char="-"/>
            </a:pPr>
            <a:r>
              <a:rPr lang="en-US" dirty="0" smtClean="0"/>
              <a:t>Else if  y is not in a register and there are </a:t>
            </a:r>
            <a:r>
              <a:rPr lang="en-US" dirty="0" smtClean="0">
                <a:solidFill>
                  <a:srgbClr val="FF0000"/>
                </a:solidFill>
              </a:rPr>
              <a:t>empty registers</a:t>
            </a:r>
            <a:r>
              <a:rPr lang="en-US" dirty="0" smtClean="0"/>
              <a:t>, pick an empty register as </a:t>
            </a:r>
            <a:r>
              <a:rPr lang="en-US" dirty="0" err="1" smtClean="0">
                <a:solidFill>
                  <a:srgbClr val="FF0000"/>
                </a:solidFill>
              </a:rPr>
              <a:t>R</a:t>
            </a:r>
            <a:r>
              <a:rPr lang="en-US" sz="1600" dirty="0" err="1" smtClean="0">
                <a:solidFill>
                  <a:srgbClr val="FF0000"/>
                </a:solidFill>
              </a:rPr>
              <a:t>y</a:t>
            </a:r>
            <a:endParaRPr lang="en-US" sz="2000" dirty="0" smtClean="0">
              <a:solidFill>
                <a:srgbClr val="FF0000"/>
              </a:solidFill>
            </a:endParaRPr>
          </a:p>
          <a:p>
            <a:pPr lvl="1">
              <a:buFontTx/>
              <a:buChar char="-"/>
            </a:pPr>
            <a:r>
              <a:rPr lang="en-US" dirty="0" smtClean="0">
                <a:solidFill>
                  <a:prstClr val="black"/>
                </a:solidFill>
              </a:rPr>
              <a:t>Else if  y is not in a register and there are  </a:t>
            </a:r>
            <a:r>
              <a:rPr lang="en-US" dirty="0" smtClean="0">
                <a:solidFill>
                  <a:srgbClr val="FF0000"/>
                </a:solidFill>
              </a:rPr>
              <a:t>no empty registers</a:t>
            </a:r>
            <a:r>
              <a:rPr lang="en-US" dirty="0" smtClean="0">
                <a:solidFill>
                  <a:prstClr val="black"/>
                </a:solidFill>
              </a:rPr>
              <a:t>, then </a:t>
            </a:r>
          </a:p>
          <a:p>
            <a:pPr lvl="2">
              <a:buNone/>
            </a:pPr>
            <a:r>
              <a:rPr lang="en-US" sz="2400" dirty="0" smtClean="0">
                <a:solidFill>
                  <a:prstClr val="black"/>
                </a:solidFill>
              </a:rPr>
              <a:t>- for each register </a:t>
            </a:r>
            <a:r>
              <a:rPr lang="en-US" sz="2400" dirty="0" smtClean="0">
                <a:solidFill>
                  <a:srgbClr val="FF0000"/>
                </a:solidFill>
              </a:rPr>
              <a:t>R</a:t>
            </a:r>
          </a:p>
          <a:p>
            <a:pPr marL="1652588" lvl="2" indent="-163513">
              <a:buNone/>
            </a:pPr>
            <a:r>
              <a:rPr lang="en-US" sz="2400" dirty="0" smtClean="0">
                <a:solidFill>
                  <a:prstClr val="black"/>
                </a:solidFill>
              </a:rPr>
              <a:t>- </a:t>
            </a:r>
            <a:r>
              <a:rPr lang="en-US" sz="2400" dirty="0" smtClean="0"/>
              <a:t>For each variable </a:t>
            </a:r>
            <a:r>
              <a:rPr lang="en-US" sz="2400" dirty="0" smtClean="0">
                <a:solidFill>
                  <a:srgbClr val="FF0000"/>
                </a:solidFill>
              </a:rPr>
              <a:t>v</a:t>
            </a:r>
            <a:r>
              <a:rPr lang="en-US" sz="2400" dirty="0" smtClean="0"/>
              <a:t> that are in </a:t>
            </a:r>
            <a:r>
              <a:rPr lang="en-US" sz="2400" dirty="0" smtClean="0">
                <a:solidFill>
                  <a:srgbClr val="FF0000"/>
                </a:solidFill>
              </a:rPr>
              <a:t>R</a:t>
            </a:r>
          </a:p>
          <a:p>
            <a:pPr marL="2522538" lvl="3" indent="-633413">
              <a:buNone/>
            </a:pPr>
            <a:r>
              <a:rPr lang="en-US" sz="2400" dirty="0" smtClean="0"/>
              <a:t>- If </a:t>
            </a:r>
            <a:r>
              <a:rPr lang="en-US" sz="2400" dirty="0" smtClean="0">
                <a:solidFill>
                  <a:srgbClr val="FF0000"/>
                </a:solidFill>
              </a:rPr>
              <a:t>v</a:t>
            </a:r>
            <a:r>
              <a:rPr lang="en-US" sz="2400" dirty="0" smtClean="0"/>
              <a:t> is somewhere besides </a:t>
            </a:r>
            <a:r>
              <a:rPr lang="en-US" sz="2400" dirty="0" smtClean="0">
                <a:solidFill>
                  <a:srgbClr val="FF0000"/>
                </a:solidFill>
              </a:rPr>
              <a:t>R </a:t>
            </a:r>
            <a:r>
              <a:rPr lang="en-US" sz="2400" dirty="0" smtClean="0"/>
              <a:t>(check from address descriptor), pick </a:t>
            </a:r>
            <a:r>
              <a:rPr lang="en-US" sz="2400" dirty="0" smtClean="0">
                <a:solidFill>
                  <a:srgbClr val="FF0000"/>
                </a:solidFill>
              </a:rPr>
              <a:t>R</a:t>
            </a:r>
          </a:p>
          <a:p>
            <a:pPr marL="2522538" lvl="3" indent="-633413">
              <a:buNone/>
            </a:pPr>
            <a:r>
              <a:rPr lang="en-US" sz="2400" dirty="0" smtClean="0"/>
              <a:t>- Else if </a:t>
            </a:r>
            <a:r>
              <a:rPr lang="en-US" sz="2400" dirty="0" smtClean="0">
                <a:solidFill>
                  <a:srgbClr val="FF0000"/>
                </a:solidFill>
              </a:rPr>
              <a:t>v</a:t>
            </a:r>
            <a:r>
              <a:rPr lang="en-US" sz="2400" dirty="0" smtClean="0"/>
              <a:t> is </a:t>
            </a:r>
            <a:r>
              <a:rPr lang="en-US" sz="2400" dirty="0" smtClean="0">
                <a:solidFill>
                  <a:srgbClr val="FF0000"/>
                </a:solidFill>
              </a:rPr>
              <a:t>x</a:t>
            </a:r>
            <a:r>
              <a:rPr lang="en-US" sz="2400" dirty="0" smtClean="0"/>
              <a:t>, and </a:t>
            </a:r>
            <a:r>
              <a:rPr lang="en-US" sz="2400" dirty="0" smtClean="0">
                <a:solidFill>
                  <a:srgbClr val="FF0000"/>
                </a:solidFill>
              </a:rPr>
              <a:t>x</a:t>
            </a:r>
            <a:r>
              <a:rPr lang="en-US" sz="2400" dirty="0" smtClean="0"/>
              <a:t> is not one of the other operands (</a:t>
            </a:r>
            <a:r>
              <a:rPr lang="en-US" sz="2400" dirty="0" smtClean="0">
                <a:solidFill>
                  <a:srgbClr val="FF0000"/>
                </a:solidFill>
              </a:rPr>
              <a:t>z</a:t>
            </a:r>
            <a:r>
              <a:rPr lang="en-US" sz="2400" dirty="0" smtClean="0"/>
              <a:t>), pick </a:t>
            </a:r>
            <a:r>
              <a:rPr lang="en-US" sz="2400" dirty="0" smtClean="0">
                <a:solidFill>
                  <a:srgbClr val="FF0000"/>
                </a:solidFill>
              </a:rPr>
              <a:t>R</a:t>
            </a:r>
          </a:p>
          <a:p>
            <a:pPr marL="2522538" lvl="3" indent="-633413">
              <a:buNone/>
            </a:pPr>
            <a:r>
              <a:rPr lang="en-US" sz="2400" dirty="0" smtClean="0"/>
              <a:t>- Else if </a:t>
            </a:r>
            <a:r>
              <a:rPr lang="en-US" sz="2400" dirty="0" smtClean="0">
                <a:solidFill>
                  <a:srgbClr val="FF0000"/>
                </a:solidFill>
              </a:rPr>
              <a:t>v</a:t>
            </a:r>
            <a:r>
              <a:rPr lang="en-US" sz="2400" dirty="0" smtClean="0"/>
              <a:t> is not used later, pick </a:t>
            </a:r>
            <a:r>
              <a:rPr lang="en-US" sz="2400" dirty="0" smtClean="0">
                <a:solidFill>
                  <a:srgbClr val="FF0000"/>
                </a:solidFill>
              </a:rPr>
              <a:t>R</a:t>
            </a:r>
          </a:p>
          <a:p>
            <a:pPr marL="2522538" lvl="3" indent="-633413">
              <a:buNone/>
            </a:pPr>
            <a:r>
              <a:rPr lang="en-US" sz="2400" dirty="0" smtClean="0"/>
              <a:t>- Else generate a store instruction </a:t>
            </a:r>
            <a:r>
              <a:rPr lang="en-US" sz="2400" dirty="0" smtClean="0">
                <a:solidFill>
                  <a:srgbClr val="FF0000"/>
                </a:solidFill>
              </a:rPr>
              <a:t>ST v, R</a:t>
            </a:r>
            <a:r>
              <a:rPr lang="en-US" sz="2400" dirty="0" smtClean="0"/>
              <a:t>; called a </a:t>
            </a:r>
            <a:r>
              <a:rPr lang="en-US" sz="2400" i="1" dirty="0" smtClean="0">
                <a:solidFill>
                  <a:srgbClr val="7030A0"/>
                </a:solidFill>
              </a:rPr>
              <a:t>spill</a:t>
            </a:r>
          </a:p>
          <a:p>
            <a:pPr marL="2065338" lvl="2" indent="-576263">
              <a:buFontTx/>
              <a:buChar char="-"/>
            </a:pPr>
            <a:r>
              <a:rPr lang="en-US" sz="2400" dirty="0" smtClean="0"/>
              <a:t>Since R may hold several variables at the moment, calculate </a:t>
            </a:r>
            <a:r>
              <a:rPr lang="en-US" sz="2400" dirty="0" smtClean="0">
                <a:solidFill>
                  <a:srgbClr val="FF0000"/>
                </a:solidFill>
              </a:rPr>
              <a:t>R</a:t>
            </a:r>
            <a:r>
              <a:rPr lang="en-US" sz="2400" dirty="0" smtClean="0"/>
              <a:t>’s score as total number of spills required for all its variables</a:t>
            </a:r>
          </a:p>
          <a:p>
            <a:pPr marL="1090613" lvl="2" indent="-234950">
              <a:buNone/>
            </a:pPr>
            <a:r>
              <a:rPr lang="en-US" sz="2400" dirty="0" smtClean="0">
                <a:solidFill>
                  <a:prstClr val="black"/>
                </a:solidFill>
              </a:rPr>
              <a:t>- pick the register </a:t>
            </a:r>
            <a:r>
              <a:rPr lang="en-US" sz="2400" dirty="0" smtClean="0">
                <a:solidFill>
                  <a:srgbClr val="FF0000"/>
                </a:solidFill>
              </a:rPr>
              <a:t>R</a:t>
            </a:r>
            <a:r>
              <a:rPr lang="en-US" sz="2400" dirty="0" smtClean="0">
                <a:solidFill>
                  <a:prstClr val="black"/>
                </a:solidFill>
              </a:rPr>
              <a:t> with lowest score as </a:t>
            </a:r>
            <a:r>
              <a:rPr lang="en-US" sz="2400" dirty="0" err="1" smtClean="0">
                <a:solidFill>
                  <a:srgbClr val="FF0000"/>
                </a:solidFill>
              </a:rPr>
              <a:t>R</a:t>
            </a:r>
            <a:r>
              <a:rPr lang="en-US" sz="1400" dirty="0" err="1" smtClean="0">
                <a:solidFill>
                  <a:srgbClr val="FF0000"/>
                </a:solidFill>
              </a:rPr>
              <a:t>y</a:t>
            </a:r>
            <a:endParaRPr lang="en-US" sz="2400" dirty="0" smtClean="0"/>
          </a:p>
          <a:p>
            <a:pPr marL="2065338" lvl="2" indent="-576263">
              <a:buFontTx/>
              <a:buChar char="-"/>
            </a:pPr>
            <a:endParaRPr lang="en-US" sz="2400" dirty="0" smtClean="0"/>
          </a:p>
          <a:p>
            <a:pPr lvl="3">
              <a:buFontTx/>
              <a:buChar char="-"/>
            </a:pPr>
            <a:endParaRPr lang="en-US" sz="2200" dirty="0" smtClean="0">
              <a:solidFill>
                <a:srgbClr val="FF0000"/>
              </a:solidFill>
            </a:endParaRPr>
          </a:p>
          <a:p>
            <a:pPr lvl="3">
              <a:buFontTx/>
              <a:buChar char="-"/>
            </a:pPr>
            <a:endParaRPr lang="en-US" sz="2200" dirty="0" smtClean="0">
              <a:solidFill>
                <a:srgbClr val="FF0000"/>
              </a:solidFill>
            </a:endParaRPr>
          </a:p>
          <a:p>
            <a:pPr lvl="3">
              <a:buFontTx/>
              <a:buChar char="-"/>
            </a:pPr>
            <a:endParaRPr lang="en-US" sz="2200" dirty="0" smtClean="0">
              <a:solidFill>
                <a:srgbClr val="FF0000"/>
              </a:solidFill>
            </a:endParaRPr>
          </a:p>
          <a:p>
            <a:pPr lvl="2">
              <a:buFontTx/>
              <a:buChar char="-"/>
            </a:pPr>
            <a:endParaRPr lang="en-US" sz="1600" dirty="0" smtClean="0">
              <a:solidFill>
                <a:srgbClr val="FF0000"/>
              </a:solidFill>
            </a:endParaRPr>
          </a:p>
          <a:p>
            <a:pPr lvl="1">
              <a:buNone/>
            </a:pPr>
            <a:endParaRPr lang="en-US" sz="2000" dirty="0" smtClean="0">
              <a:solidFill>
                <a:srgbClr val="FF0000"/>
              </a:solidFill>
            </a:endParaRPr>
          </a:p>
          <a:p>
            <a:pPr lvl="1">
              <a:buFontTx/>
              <a:buChar char="-"/>
            </a:pPr>
            <a:endParaRPr lang="en-US" sz="2000" dirty="0" smtClean="0"/>
          </a:p>
          <a:p>
            <a:pPr lvl="1">
              <a:buFontTx/>
              <a:buChar char="-"/>
            </a:pPr>
            <a:endParaRPr lang="en-US" sz="2000" dirty="0" smtClean="0"/>
          </a:p>
          <a:p>
            <a:pPr lvl="1">
              <a:buFontTx/>
              <a:buChar char="-"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10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8"/>
            <a:ext cx="10515600" cy="12281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5000" dirty="0" smtClean="0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Design of Function </a:t>
            </a:r>
            <a:r>
              <a:rPr lang="en-US" sz="5000" dirty="0" err="1" smtClean="0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getReg</a:t>
            </a:r>
            <a:r>
              <a:rPr lang="en-US" sz="5000" dirty="0" smtClean="0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(</a:t>
            </a:r>
            <a:r>
              <a:rPr lang="en-US" sz="5000" i="1" dirty="0" smtClean="0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I</a:t>
            </a:r>
            <a:r>
              <a:rPr lang="en-US" sz="5000" dirty="0" smtClean="0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)</a:t>
            </a:r>
            <a:endParaRPr lang="en-US" sz="5000" dirty="0">
              <a:solidFill>
                <a:schemeClr val="tx2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Dept of CSE, BUET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93954" y="1214206"/>
            <a:ext cx="10515600" cy="488042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For  variable </a:t>
            </a:r>
            <a:r>
              <a:rPr lang="en-US" sz="2400" i="1" dirty="0" smtClean="0">
                <a:solidFill>
                  <a:srgbClr val="FF0000"/>
                </a:solidFill>
              </a:rPr>
              <a:t>x</a:t>
            </a:r>
            <a:r>
              <a:rPr lang="en-US" sz="2400" dirty="0" smtClean="0"/>
              <a:t> in the expression </a:t>
            </a:r>
            <a:r>
              <a:rPr lang="en-US" sz="2400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400" i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i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400" i="1" dirty="0" err="1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2400" i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2400" i="1" dirty="0" smtClean="0"/>
              <a:t> </a:t>
            </a:r>
          </a:p>
          <a:p>
            <a:pPr lvl="1">
              <a:lnSpc>
                <a:spcPct val="150000"/>
              </a:lnSpc>
              <a:buNone/>
            </a:pPr>
            <a:r>
              <a:rPr lang="en-US" dirty="0" smtClean="0"/>
              <a:t>- The issues and options are almost as for y, except for the following differences</a:t>
            </a:r>
          </a:p>
          <a:p>
            <a:pPr marL="855663" lvl="1">
              <a:lnSpc>
                <a:spcPct val="150000"/>
              </a:lnSpc>
              <a:buNone/>
            </a:pPr>
            <a:r>
              <a:rPr lang="en-US" dirty="0" smtClean="0"/>
              <a:t>- A register that holds only </a:t>
            </a:r>
            <a:r>
              <a:rPr lang="en-US" i="1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 is always an acceptable choice for </a:t>
            </a:r>
            <a:r>
              <a:rPr lang="en-US" i="1" dirty="0" smtClean="0">
                <a:solidFill>
                  <a:srgbClr val="FF0000"/>
                </a:solidFill>
              </a:rPr>
              <a:t>R</a:t>
            </a:r>
            <a:r>
              <a:rPr lang="en-US" i="1" baseline="-25000" dirty="0">
                <a:solidFill>
                  <a:srgbClr val="FF0000"/>
                </a:solidFill>
              </a:rPr>
              <a:t>x</a:t>
            </a:r>
          </a:p>
          <a:p>
            <a:pPr marL="855663" lvl="1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 smtClean="0"/>
              <a:t>	- holds true even if </a:t>
            </a:r>
            <a:r>
              <a:rPr lang="en-US" i="1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 is one of </a:t>
            </a:r>
            <a:r>
              <a:rPr lang="en-US" i="1" dirty="0" smtClean="0">
                <a:solidFill>
                  <a:srgbClr val="FF0000"/>
                </a:solidFill>
              </a:rPr>
              <a:t>y</a:t>
            </a:r>
            <a:r>
              <a:rPr lang="en-US" dirty="0" smtClean="0"/>
              <a:t> and </a:t>
            </a:r>
            <a:r>
              <a:rPr lang="en-US" i="1" dirty="0" smtClean="0">
                <a:solidFill>
                  <a:srgbClr val="FF0000"/>
                </a:solidFill>
              </a:rPr>
              <a:t>z</a:t>
            </a:r>
          </a:p>
          <a:p>
            <a:pPr marL="855663"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smtClean="0"/>
              <a:t>- If </a:t>
            </a:r>
            <a:r>
              <a:rPr lang="en-US" i="1" dirty="0" smtClean="0">
                <a:solidFill>
                  <a:srgbClr val="FF0000"/>
                </a:solidFill>
              </a:rPr>
              <a:t>y</a:t>
            </a:r>
            <a:r>
              <a:rPr lang="en-US" dirty="0" smtClean="0"/>
              <a:t> is not used after instruction </a:t>
            </a:r>
            <a:r>
              <a:rPr lang="en-US" i="1" dirty="0" smtClean="0">
                <a:solidFill>
                  <a:srgbClr val="FF0000"/>
                </a:solidFill>
              </a:rPr>
              <a:t>I</a:t>
            </a:r>
            <a:r>
              <a:rPr lang="en-US" dirty="0" smtClean="0"/>
              <a:t> and </a:t>
            </a:r>
            <a:r>
              <a:rPr lang="en-US" i="1" dirty="0" err="1" smtClean="0">
                <a:solidFill>
                  <a:srgbClr val="FF0000"/>
                </a:solidFill>
              </a:rPr>
              <a:t>R</a:t>
            </a:r>
            <a:r>
              <a:rPr lang="en-US" i="1" baseline="-25000" dirty="0" err="1">
                <a:solidFill>
                  <a:srgbClr val="FF0000"/>
                </a:solidFill>
              </a:rPr>
              <a:t>y</a:t>
            </a:r>
            <a:r>
              <a:rPr lang="en-US" dirty="0" smtClean="0"/>
              <a:t> holds only </a:t>
            </a:r>
            <a:r>
              <a:rPr lang="en-US" i="1" dirty="0" smtClean="0">
                <a:solidFill>
                  <a:srgbClr val="FF0000"/>
                </a:solidFill>
              </a:rPr>
              <a:t>y</a:t>
            </a:r>
            <a:r>
              <a:rPr lang="en-US" dirty="0" smtClean="0"/>
              <a:t> after being loaded, if necessary then pick </a:t>
            </a:r>
            <a:r>
              <a:rPr lang="en-US" i="1" dirty="0" err="1" smtClean="0">
                <a:solidFill>
                  <a:srgbClr val="FF0000"/>
                </a:solidFill>
              </a:rPr>
              <a:t>R</a:t>
            </a:r>
            <a:r>
              <a:rPr lang="en-US" i="1" baseline="-25000" dirty="0" err="1" smtClean="0">
                <a:solidFill>
                  <a:srgbClr val="FF0000"/>
                </a:solidFill>
              </a:rPr>
              <a:t>y</a:t>
            </a:r>
            <a:r>
              <a:rPr lang="en-US" dirty="0" smtClean="0"/>
              <a:t> as </a:t>
            </a:r>
            <a:r>
              <a:rPr lang="en-US" i="1" dirty="0" smtClean="0">
                <a:solidFill>
                  <a:srgbClr val="FF0000"/>
                </a:solidFill>
              </a:rPr>
              <a:t>R</a:t>
            </a:r>
            <a:r>
              <a:rPr lang="en-US" i="1" baseline="-25000" dirty="0">
                <a:solidFill>
                  <a:srgbClr val="FF0000"/>
                </a:solidFill>
              </a:rPr>
              <a:t>x</a:t>
            </a:r>
          </a:p>
          <a:p>
            <a:pPr marL="855663" lvl="1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 smtClean="0"/>
              <a:t>	- similar option holds regarding </a:t>
            </a:r>
            <a:r>
              <a:rPr lang="en-US" i="1" dirty="0" smtClean="0">
                <a:solidFill>
                  <a:srgbClr val="FF0000"/>
                </a:solidFill>
              </a:rPr>
              <a:t>z</a:t>
            </a:r>
            <a:r>
              <a:rPr lang="en-US" dirty="0" smtClean="0"/>
              <a:t> and </a:t>
            </a:r>
            <a:r>
              <a:rPr lang="en-US" i="1" dirty="0" err="1" smtClean="0">
                <a:solidFill>
                  <a:srgbClr val="FF0000"/>
                </a:solidFill>
              </a:rPr>
              <a:t>R</a:t>
            </a:r>
            <a:r>
              <a:rPr lang="en-US" i="1" baseline="-25000" dirty="0" err="1">
                <a:solidFill>
                  <a:srgbClr val="FF0000"/>
                </a:solidFill>
              </a:rPr>
              <a:t>z</a:t>
            </a:r>
            <a:endParaRPr lang="en-US" i="1" baseline="-25000" dirty="0">
              <a:solidFill>
                <a:srgbClr val="FF0000"/>
              </a:solidFill>
            </a:endParaRPr>
          </a:p>
          <a:p>
            <a:pPr marL="855663" lvl="1">
              <a:buNone/>
            </a:pPr>
            <a:r>
              <a:rPr lang="en-US" dirty="0" smtClean="0"/>
              <a:t>- If  </a:t>
            </a:r>
            <a:r>
              <a:rPr lang="en-US" i="1" dirty="0" smtClean="0">
                <a:solidFill>
                  <a:srgbClr val="FF0000"/>
                </a:solidFill>
              </a:rPr>
              <a:t>I</a:t>
            </a:r>
            <a:r>
              <a:rPr lang="en-US" dirty="0" smtClean="0"/>
              <a:t> is a copy instruction (</a:t>
            </a:r>
            <a:r>
              <a:rPr lang="en-US" i="1" dirty="0" smtClean="0">
                <a:solidFill>
                  <a:srgbClr val="FF0000"/>
                </a:solidFill>
              </a:rPr>
              <a:t>x</a:t>
            </a:r>
            <a:r>
              <a:rPr lang="en-US" i="1" dirty="0" smtClean="0"/>
              <a:t>=</a:t>
            </a:r>
            <a:r>
              <a:rPr lang="en-US" i="1" dirty="0" smtClean="0">
                <a:solidFill>
                  <a:srgbClr val="FF0000"/>
                </a:solidFill>
              </a:rPr>
              <a:t>y</a:t>
            </a:r>
            <a:r>
              <a:rPr lang="en-US" dirty="0" smtClean="0"/>
              <a:t>), always choose </a:t>
            </a:r>
            <a:r>
              <a:rPr lang="en-US" i="1" dirty="0" err="1" smtClean="0">
                <a:solidFill>
                  <a:srgbClr val="FF0000"/>
                </a:solidFill>
              </a:rPr>
              <a:t>R</a:t>
            </a:r>
            <a:r>
              <a:rPr lang="en-US" i="1" baseline="-25000" dirty="0" err="1">
                <a:solidFill>
                  <a:srgbClr val="FF0000"/>
                </a:solidFill>
              </a:rPr>
              <a:t>y</a:t>
            </a:r>
            <a:r>
              <a:rPr lang="en-US" dirty="0" smtClean="0"/>
              <a:t> as </a:t>
            </a:r>
            <a:r>
              <a:rPr lang="en-US" i="1" dirty="0" smtClean="0">
                <a:solidFill>
                  <a:srgbClr val="FF0000"/>
                </a:solidFill>
              </a:rPr>
              <a:t>R</a:t>
            </a:r>
            <a:r>
              <a:rPr lang="en-US" i="1" baseline="-25000" dirty="0">
                <a:solidFill>
                  <a:srgbClr val="FF0000"/>
                </a:solidFill>
              </a:rPr>
              <a:t>x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10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8"/>
            <a:ext cx="10515600" cy="12281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5000" dirty="0" smtClean="0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Demo </a:t>
            </a:r>
            <a:r>
              <a:rPr lang="en-US" sz="5000" dirty="0" smtClean="0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(from godbolt.org)</a:t>
            </a:r>
            <a:endParaRPr lang="en-US" sz="5000" dirty="0">
              <a:solidFill>
                <a:schemeClr val="tx2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Dept of CSE, BUET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3773" y="1501260"/>
            <a:ext cx="2606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Source Code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961552" y="1326553"/>
            <a:ext cx="4792547" cy="4450793"/>
            <a:chOff x="2961552" y="1326553"/>
            <a:chExt cx="4792547" cy="4450793"/>
          </a:xfrm>
        </p:grpSpPr>
        <p:sp>
          <p:nvSpPr>
            <p:cNvPr id="15" name="Rectangle 14"/>
            <p:cNvSpPr/>
            <p:nvPr/>
          </p:nvSpPr>
          <p:spPr>
            <a:xfrm>
              <a:off x="3200310" y="2084027"/>
              <a:ext cx="4349087" cy="369331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 … … </a:t>
              </a:r>
            </a:p>
            <a:p>
              <a:r>
                <a:rPr lang="en-US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ld</a:t>
              </a: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solidFill>
                    <a:srgbClr val="3030C0"/>
                  </a:solidFill>
                  <a:latin typeface="Courier New" pitchFamily="49" charset="0"/>
                  <a:cs typeface="Courier New" pitchFamily="49" charset="0"/>
                </a:rPr>
                <a:t>$2</a:t>
              </a: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dirty="0" smtClean="0">
                  <a:solidFill>
                    <a:srgbClr val="008080"/>
                  </a:solidFill>
                  <a:latin typeface="Courier New" pitchFamily="49" charset="0"/>
                  <a:cs typeface="Courier New" pitchFamily="49" charset="0"/>
                </a:rPr>
                <a:t>%got_disp</a:t>
              </a: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smtClean="0">
                  <a:solidFill>
                    <a:srgbClr val="008080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)(</a:t>
              </a:r>
              <a:r>
                <a:rPr lang="en-US" dirty="0" smtClean="0">
                  <a:solidFill>
                    <a:srgbClr val="3030C0"/>
                  </a:solidFill>
                  <a:latin typeface="Courier New" pitchFamily="49" charset="0"/>
                  <a:cs typeface="Courier New" pitchFamily="49" charset="0"/>
                </a:rPr>
                <a:t>$4</a:t>
              </a: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lw</a:t>
              </a: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solidFill>
                    <a:srgbClr val="3030C0"/>
                  </a:solidFill>
                  <a:latin typeface="Courier New" pitchFamily="49" charset="0"/>
                  <a:cs typeface="Courier New" pitchFamily="49" charset="0"/>
                </a:rPr>
                <a:t>$3</a:t>
              </a: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dirty="0" smtClean="0">
                  <a:solidFill>
                    <a:srgbClr val="09885A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smtClean="0">
                  <a:solidFill>
                    <a:srgbClr val="3030C0"/>
                  </a:solidFill>
                  <a:latin typeface="Courier New" pitchFamily="49" charset="0"/>
                  <a:cs typeface="Courier New" pitchFamily="49" charset="0"/>
                </a:rPr>
                <a:t>$2</a:t>
              </a: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ld</a:t>
              </a: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solidFill>
                    <a:srgbClr val="3030C0"/>
                  </a:solidFill>
                  <a:latin typeface="Courier New" pitchFamily="49" charset="0"/>
                  <a:cs typeface="Courier New" pitchFamily="49" charset="0"/>
                </a:rPr>
                <a:t>$2</a:t>
              </a: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dirty="0" smtClean="0">
                  <a:solidFill>
                    <a:srgbClr val="008080"/>
                  </a:solidFill>
                  <a:latin typeface="Courier New" pitchFamily="49" charset="0"/>
                  <a:cs typeface="Courier New" pitchFamily="49" charset="0"/>
                </a:rPr>
                <a:t>%got_disp</a:t>
              </a: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smtClean="0">
                  <a:solidFill>
                    <a:srgbClr val="008080"/>
                  </a:solidFill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)(</a:t>
              </a:r>
              <a:r>
                <a:rPr lang="en-US" dirty="0" smtClean="0">
                  <a:solidFill>
                    <a:srgbClr val="3030C0"/>
                  </a:solidFill>
                  <a:latin typeface="Courier New" pitchFamily="49" charset="0"/>
                  <a:cs typeface="Courier New" pitchFamily="49" charset="0"/>
                </a:rPr>
                <a:t>$4</a:t>
              </a: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lw</a:t>
              </a: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solidFill>
                    <a:srgbClr val="3030C0"/>
                  </a:solidFill>
                  <a:latin typeface="Courier New" pitchFamily="49" charset="0"/>
                  <a:cs typeface="Courier New" pitchFamily="49" charset="0"/>
                </a:rPr>
                <a:t>$2</a:t>
              </a: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dirty="0" smtClean="0">
                  <a:solidFill>
                    <a:srgbClr val="09885A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smtClean="0">
                  <a:solidFill>
                    <a:srgbClr val="3030C0"/>
                  </a:solidFill>
                  <a:latin typeface="Courier New" pitchFamily="49" charset="0"/>
                  <a:cs typeface="Courier New" pitchFamily="49" charset="0"/>
                </a:rPr>
                <a:t>$2</a:t>
              </a: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mult</a:t>
              </a: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solidFill>
                    <a:srgbClr val="3030C0"/>
                  </a:solidFill>
                  <a:latin typeface="Courier New" pitchFamily="49" charset="0"/>
                  <a:cs typeface="Courier New" pitchFamily="49" charset="0"/>
                </a:rPr>
                <a:t>$3</a:t>
              </a: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dirty="0" smtClean="0">
                  <a:solidFill>
                    <a:srgbClr val="3030C0"/>
                  </a:solidFill>
                  <a:latin typeface="Courier New" pitchFamily="49" charset="0"/>
                  <a:cs typeface="Courier New" pitchFamily="49" charset="0"/>
                </a:rPr>
                <a:t>$2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mflo</a:t>
              </a: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solidFill>
                    <a:srgbClr val="3030C0"/>
                  </a:solidFill>
                  <a:latin typeface="Courier New" pitchFamily="49" charset="0"/>
                  <a:cs typeface="Courier New" pitchFamily="49" charset="0"/>
                </a:rPr>
                <a:t>$3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ld</a:t>
              </a: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solidFill>
                    <a:srgbClr val="3030C0"/>
                  </a:solidFill>
                  <a:latin typeface="Courier New" pitchFamily="49" charset="0"/>
                  <a:cs typeface="Courier New" pitchFamily="49" charset="0"/>
                </a:rPr>
                <a:t>$2</a:t>
              </a: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dirty="0" smtClean="0">
                  <a:solidFill>
                    <a:srgbClr val="008080"/>
                  </a:solidFill>
                  <a:latin typeface="Courier New" pitchFamily="49" charset="0"/>
                  <a:cs typeface="Courier New" pitchFamily="49" charset="0"/>
                </a:rPr>
                <a:t>%got_disp</a:t>
              </a: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smtClean="0">
                  <a:solidFill>
                    <a:srgbClr val="00808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)(</a:t>
              </a:r>
              <a:r>
                <a:rPr lang="en-US" dirty="0" smtClean="0">
                  <a:solidFill>
                    <a:srgbClr val="3030C0"/>
                  </a:solidFill>
                  <a:latin typeface="Courier New" pitchFamily="49" charset="0"/>
                  <a:cs typeface="Courier New" pitchFamily="49" charset="0"/>
                </a:rPr>
                <a:t>$4</a:t>
              </a: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sw</a:t>
              </a: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solidFill>
                    <a:srgbClr val="3030C0"/>
                  </a:solidFill>
                  <a:latin typeface="Courier New" pitchFamily="49" charset="0"/>
                  <a:cs typeface="Courier New" pitchFamily="49" charset="0"/>
                </a:rPr>
                <a:t>$3</a:t>
              </a: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dirty="0" smtClean="0">
                  <a:solidFill>
                    <a:srgbClr val="09885A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smtClean="0">
                  <a:solidFill>
                    <a:srgbClr val="3030C0"/>
                  </a:solidFill>
                  <a:latin typeface="Courier New" pitchFamily="49" charset="0"/>
                  <a:cs typeface="Courier New" pitchFamily="49" charset="0"/>
                </a:rPr>
                <a:t>$2</a:t>
              </a: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ld</a:t>
              </a: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solidFill>
                    <a:srgbClr val="3030C0"/>
                  </a:solidFill>
                  <a:latin typeface="Courier New" pitchFamily="49" charset="0"/>
                  <a:cs typeface="Courier New" pitchFamily="49" charset="0"/>
                </a:rPr>
                <a:t>$2</a:t>
              </a: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dirty="0" smtClean="0">
                  <a:solidFill>
                    <a:srgbClr val="008080"/>
                  </a:solidFill>
                  <a:latin typeface="Courier New" pitchFamily="49" charset="0"/>
                  <a:cs typeface="Courier New" pitchFamily="49" charset="0"/>
                </a:rPr>
                <a:t>%got_disp</a:t>
              </a: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smtClean="0">
                  <a:solidFill>
                    <a:srgbClr val="008080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)(</a:t>
              </a:r>
              <a:r>
                <a:rPr lang="en-US" dirty="0" smtClean="0">
                  <a:solidFill>
                    <a:srgbClr val="3030C0"/>
                  </a:solidFill>
                  <a:latin typeface="Courier New" pitchFamily="49" charset="0"/>
                  <a:cs typeface="Courier New" pitchFamily="49" charset="0"/>
                </a:rPr>
                <a:t>$4</a:t>
              </a: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li</a:t>
              </a: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solidFill>
                    <a:srgbClr val="3030C0"/>
                  </a:solidFill>
                  <a:latin typeface="Courier New" pitchFamily="49" charset="0"/>
                  <a:cs typeface="Courier New" pitchFamily="49" charset="0"/>
                </a:rPr>
                <a:t>$3</a:t>
              </a: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dirty="0" smtClean="0">
                  <a:solidFill>
                    <a:srgbClr val="09885A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# 0x1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sw</a:t>
              </a: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solidFill>
                    <a:srgbClr val="3030C0"/>
                  </a:solidFill>
                  <a:latin typeface="Courier New" pitchFamily="49" charset="0"/>
                  <a:cs typeface="Courier New" pitchFamily="49" charset="0"/>
                </a:rPr>
                <a:t>$3</a:t>
              </a: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dirty="0" smtClean="0">
                  <a:solidFill>
                    <a:srgbClr val="09885A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smtClean="0">
                  <a:solidFill>
                    <a:srgbClr val="3030C0"/>
                  </a:solidFill>
                  <a:latin typeface="Courier New" pitchFamily="49" charset="0"/>
                  <a:cs typeface="Courier New" pitchFamily="49" charset="0"/>
                </a:rPr>
                <a:t>$2</a:t>
              </a: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 …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61552" y="1326553"/>
              <a:ext cx="47925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Target Code 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(MIPS64 </a:t>
              </a:r>
              <a:r>
                <a:rPr lang="en-US" dirty="0" err="1" smtClean="0">
                  <a:solidFill>
                    <a:srgbClr val="FF0000"/>
                  </a:solidFill>
                </a:rPr>
                <a:t>gcc</a:t>
              </a:r>
              <a:r>
                <a:rPr lang="en-US" dirty="0" smtClean="0">
                  <a:solidFill>
                    <a:srgbClr val="FF0000"/>
                  </a:solidFill>
                </a:rPr>
                <a:t> 5.4 without O1 switch)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441278" y="2101468"/>
            <a:ext cx="2465696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a, b, c, d, e, f, g;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main(){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a=b*c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b=</a:t>
            </a:r>
            <a:r>
              <a:rPr lang="en-US" dirty="0" smtClean="0">
                <a:solidFill>
                  <a:srgbClr val="09885A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return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09885A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59307" y="2579427"/>
            <a:ext cx="2988860" cy="3362235"/>
            <a:chOff x="259307" y="2579427"/>
            <a:chExt cx="2988860" cy="3362235"/>
          </a:xfrm>
        </p:grpSpPr>
        <p:sp>
          <p:nvSpPr>
            <p:cNvPr id="18" name="TextBox 17"/>
            <p:cNvSpPr txBox="1"/>
            <p:nvPr/>
          </p:nvSpPr>
          <p:spPr>
            <a:xfrm>
              <a:off x="259307" y="5295331"/>
              <a:ext cx="1910687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Multiple loads of variable b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8" idx="0"/>
            </p:cNvCxnSpPr>
            <p:nvPr/>
          </p:nvCxnSpPr>
          <p:spPr>
            <a:xfrm flipV="1">
              <a:off x="1214651" y="2579427"/>
              <a:ext cx="2033516" cy="27159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8" idx="0"/>
            </p:cNvCxnSpPr>
            <p:nvPr/>
          </p:nvCxnSpPr>
          <p:spPr>
            <a:xfrm flipV="1">
              <a:off x="1214651" y="4763069"/>
              <a:ext cx="2019868" cy="53226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7751927" y="1326553"/>
            <a:ext cx="4148921" cy="4767509"/>
            <a:chOff x="7751927" y="1326553"/>
            <a:chExt cx="4148921" cy="4767509"/>
          </a:xfrm>
        </p:grpSpPr>
        <p:sp>
          <p:nvSpPr>
            <p:cNvPr id="11" name="Rectangle 10"/>
            <p:cNvSpPr/>
            <p:nvPr/>
          </p:nvSpPr>
          <p:spPr>
            <a:xfrm>
              <a:off x="7765576" y="2115409"/>
              <a:ext cx="4135272" cy="313932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 … … </a:t>
              </a:r>
            </a:p>
            <a:p>
              <a:r>
                <a:rPr lang="en-US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ld</a:t>
              </a: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solidFill>
                    <a:srgbClr val="3030C0"/>
                  </a:solidFill>
                  <a:latin typeface="Courier New" pitchFamily="49" charset="0"/>
                  <a:cs typeface="Courier New" pitchFamily="49" charset="0"/>
                </a:rPr>
                <a:t>$3</a:t>
              </a: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dirty="0" smtClean="0">
                  <a:solidFill>
                    <a:srgbClr val="008080"/>
                  </a:solidFill>
                  <a:latin typeface="Courier New" pitchFamily="49" charset="0"/>
                  <a:cs typeface="Courier New" pitchFamily="49" charset="0"/>
                </a:rPr>
                <a:t>%got_disp</a:t>
              </a: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smtClean="0">
                  <a:solidFill>
                    <a:srgbClr val="008080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)(</a:t>
              </a:r>
              <a:r>
                <a:rPr lang="en-US" dirty="0" smtClean="0">
                  <a:solidFill>
                    <a:srgbClr val="3030C0"/>
                  </a:solidFill>
                  <a:latin typeface="Courier New" pitchFamily="49" charset="0"/>
                  <a:cs typeface="Courier New" pitchFamily="49" charset="0"/>
                </a:rPr>
                <a:t>$5</a:t>
              </a: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lw</a:t>
              </a: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solidFill>
                    <a:srgbClr val="3030C0"/>
                  </a:solidFill>
                  <a:latin typeface="Courier New" pitchFamily="49" charset="0"/>
                  <a:cs typeface="Courier New" pitchFamily="49" charset="0"/>
                </a:rPr>
                <a:t>$2</a:t>
              </a: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dirty="0" smtClean="0">
                  <a:solidFill>
                    <a:srgbClr val="09885A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smtClean="0">
                  <a:solidFill>
                    <a:srgbClr val="3030C0"/>
                  </a:solidFill>
                  <a:latin typeface="Courier New" pitchFamily="49" charset="0"/>
                  <a:cs typeface="Courier New" pitchFamily="49" charset="0"/>
                </a:rPr>
                <a:t>$3</a:t>
              </a: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ld</a:t>
              </a: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solidFill>
                    <a:srgbClr val="3030C0"/>
                  </a:solidFill>
                  <a:latin typeface="Courier New" pitchFamily="49" charset="0"/>
                  <a:cs typeface="Courier New" pitchFamily="49" charset="0"/>
                </a:rPr>
                <a:t>$4</a:t>
              </a: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dirty="0" smtClean="0">
                  <a:solidFill>
                    <a:srgbClr val="008080"/>
                  </a:solidFill>
                  <a:latin typeface="Courier New" pitchFamily="49" charset="0"/>
                  <a:cs typeface="Courier New" pitchFamily="49" charset="0"/>
                </a:rPr>
                <a:t>%got_disp</a:t>
              </a: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smtClean="0">
                  <a:solidFill>
                    <a:srgbClr val="008080"/>
                  </a:solidFill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)(</a:t>
              </a:r>
              <a:r>
                <a:rPr lang="en-US" dirty="0" smtClean="0">
                  <a:solidFill>
                    <a:srgbClr val="3030C0"/>
                  </a:solidFill>
                  <a:latin typeface="Courier New" pitchFamily="49" charset="0"/>
                  <a:cs typeface="Courier New" pitchFamily="49" charset="0"/>
                </a:rPr>
                <a:t>$5</a:t>
              </a: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lw</a:t>
              </a: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solidFill>
                    <a:srgbClr val="3030C0"/>
                  </a:solidFill>
                  <a:latin typeface="Courier New" pitchFamily="49" charset="0"/>
                  <a:cs typeface="Courier New" pitchFamily="49" charset="0"/>
                </a:rPr>
                <a:t>$4</a:t>
              </a: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dirty="0" smtClean="0">
                  <a:solidFill>
                    <a:srgbClr val="09885A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smtClean="0">
                  <a:solidFill>
                    <a:srgbClr val="3030C0"/>
                  </a:solidFill>
                  <a:latin typeface="Courier New" pitchFamily="49" charset="0"/>
                  <a:cs typeface="Courier New" pitchFamily="49" charset="0"/>
                </a:rPr>
                <a:t>$4</a:t>
              </a: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mul</a:t>
              </a: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solidFill>
                    <a:srgbClr val="3030C0"/>
                  </a:solidFill>
                  <a:latin typeface="Courier New" pitchFamily="49" charset="0"/>
                  <a:cs typeface="Courier New" pitchFamily="49" charset="0"/>
                </a:rPr>
                <a:t>$2</a:t>
              </a: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dirty="0" smtClean="0">
                  <a:solidFill>
                    <a:srgbClr val="3030C0"/>
                  </a:solidFill>
                  <a:latin typeface="Courier New" pitchFamily="49" charset="0"/>
                  <a:cs typeface="Courier New" pitchFamily="49" charset="0"/>
                </a:rPr>
                <a:t>$2</a:t>
              </a: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dirty="0" smtClean="0">
                  <a:solidFill>
                    <a:srgbClr val="3030C0"/>
                  </a:solidFill>
                  <a:latin typeface="Courier New" pitchFamily="49" charset="0"/>
                  <a:cs typeface="Courier New" pitchFamily="49" charset="0"/>
                </a:rPr>
                <a:t>$4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ld</a:t>
              </a: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solidFill>
                    <a:srgbClr val="3030C0"/>
                  </a:solidFill>
                  <a:latin typeface="Courier New" pitchFamily="49" charset="0"/>
                  <a:cs typeface="Courier New" pitchFamily="49" charset="0"/>
                </a:rPr>
                <a:t>$4</a:t>
              </a: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dirty="0" smtClean="0">
                  <a:solidFill>
                    <a:srgbClr val="008080"/>
                  </a:solidFill>
                  <a:latin typeface="Courier New" pitchFamily="49" charset="0"/>
                  <a:cs typeface="Courier New" pitchFamily="49" charset="0"/>
                </a:rPr>
                <a:t>%got_disp</a:t>
              </a: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smtClean="0">
                  <a:solidFill>
                    <a:srgbClr val="00808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)(</a:t>
              </a:r>
              <a:r>
                <a:rPr lang="en-US" dirty="0" smtClean="0">
                  <a:solidFill>
                    <a:srgbClr val="3030C0"/>
                  </a:solidFill>
                  <a:latin typeface="Courier New" pitchFamily="49" charset="0"/>
                  <a:cs typeface="Courier New" pitchFamily="49" charset="0"/>
                </a:rPr>
                <a:t>$5</a:t>
              </a: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sw</a:t>
              </a: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solidFill>
                    <a:srgbClr val="3030C0"/>
                  </a:solidFill>
                  <a:latin typeface="Courier New" pitchFamily="49" charset="0"/>
                  <a:cs typeface="Courier New" pitchFamily="49" charset="0"/>
                </a:rPr>
                <a:t>$2</a:t>
              </a: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dirty="0" smtClean="0">
                  <a:solidFill>
                    <a:srgbClr val="09885A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smtClean="0">
                  <a:solidFill>
                    <a:srgbClr val="3030C0"/>
                  </a:solidFill>
                  <a:latin typeface="Courier New" pitchFamily="49" charset="0"/>
                  <a:cs typeface="Courier New" pitchFamily="49" charset="0"/>
                </a:rPr>
                <a:t>$4</a:t>
              </a: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li</a:t>
              </a: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solidFill>
                    <a:srgbClr val="3030C0"/>
                  </a:solidFill>
                  <a:latin typeface="Courier New" pitchFamily="49" charset="0"/>
                  <a:cs typeface="Courier New" pitchFamily="49" charset="0"/>
                </a:rPr>
                <a:t>$2</a:t>
              </a: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dirty="0" smtClean="0">
                  <a:solidFill>
                    <a:srgbClr val="09885A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# 0x1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sw</a:t>
              </a: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solidFill>
                    <a:srgbClr val="3030C0"/>
                  </a:solidFill>
                  <a:latin typeface="Courier New" pitchFamily="49" charset="0"/>
                  <a:cs typeface="Courier New" pitchFamily="49" charset="0"/>
                </a:rPr>
                <a:t>$2</a:t>
              </a: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dirty="0" smtClean="0">
                  <a:solidFill>
                    <a:srgbClr val="09885A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smtClean="0">
                  <a:solidFill>
                    <a:srgbClr val="3030C0"/>
                  </a:solidFill>
                  <a:latin typeface="Courier New" pitchFamily="49" charset="0"/>
                  <a:cs typeface="Courier New" pitchFamily="49" charset="0"/>
                </a:rPr>
                <a:t>$3</a:t>
              </a: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 …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751927" y="1326553"/>
              <a:ext cx="41352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Target Code 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(MIPS64 </a:t>
              </a:r>
              <a:r>
                <a:rPr lang="en-US" dirty="0" err="1" smtClean="0">
                  <a:solidFill>
                    <a:srgbClr val="FF0000"/>
                  </a:solidFill>
                </a:rPr>
                <a:t>gcc</a:t>
              </a:r>
              <a:r>
                <a:rPr lang="en-US" dirty="0" smtClean="0">
                  <a:solidFill>
                    <a:srgbClr val="FF0000"/>
                  </a:solidFill>
                </a:rPr>
                <a:t> 5.4 with O1 switch)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368352" y="5447731"/>
              <a:ext cx="226325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All variables are loaded only once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210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8"/>
            <a:ext cx="10515600" cy="12281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5000" dirty="0" smtClean="0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Issue 2: Target Machine and Program</a:t>
            </a:r>
            <a:endParaRPr lang="en-US" sz="5000" dirty="0">
              <a:solidFill>
                <a:schemeClr val="tx2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246909"/>
            <a:ext cx="10515600" cy="4930054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Candara" panose="020E0502030303020204" pitchFamily="34" charset="0"/>
              </a:rPr>
              <a:t>Instruction set architecture of the target machine has significant impact on code generation</a:t>
            </a:r>
          </a:p>
          <a:p>
            <a:r>
              <a:rPr lang="en-US" dirty="0">
                <a:latin typeface="Candara" panose="020E0502030303020204" pitchFamily="34" charset="0"/>
              </a:rPr>
              <a:t>The most common machine architectures are: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Candara" panose="020E0502030303020204" pitchFamily="34" charset="0"/>
              </a:rPr>
              <a:t>RISC</a:t>
            </a:r>
          </a:p>
          <a:p>
            <a:pPr lvl="2"/>
            <a:r>
              <a:rPr lang="en-US" sz="2200" dirty="0">
                <a:latin typeface="Candara" panose="020E0502030303020204" pitchFamily="34" charset="0"/>
              </a:rPr>
              <a:t>Many Registers</a:t>
            </a:r>
          </a:p>
          <a:p>
            <a:pPr lvl="2"/>
            <a:r>
              <a:rPr lang="en-US" altLang="en-US" sz="2200" dirty="0">
                <a:solidFill>
                  <a:srgbClr val="000000"/>
                </a:solidFill>
                <a:latin typeface="Candara" panose="020E0502030303020204" pitchFamily="34" charset="0"/>
              </a:rPr>
              <a:t>Three address instructions</a:t>
            </a:r>
          </a:p>
          <a:p>
            <a:pPr lvl="2"/>
            <a:r>
              <a:rPr lang="en-US" altLang="en-US" sz="2200" dirty="0">
                <a:solidFill>
                  <a:srgbClr val="000000"/>
                </a:solidFill>
                <a:latin typeface="Candara" panose="020E0502030303020204" pitchFamily="34" charset="0"/>
              </a:rPr>
              <a:t>Simple addressing modes</a:t>
            </a:r>
          </a:p>
          <a:p>
            <a:pPr lvl="2"/>
            <a:r>
              <a:rPr lang="en-US" altLang="en-US" sz="2200" dirty="0">
                <a:solidFill>
                  <a:srgbClr val="000000"/>
                </a:solidFill>
                <a:latin typeface="Candara" panose="020E0502030303020204" pitchFamily="34" charset="0"/>
              </a:rPr>
              <a:t>Relatively simple instruction – set architecture</a:t>
            </a:r>
            <a:endParaRPr lang="en-US" sz="2200" dirty="0">
              <a:latin typeface="Candara" panose="020E0502030303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Candara" panose="020E0502030303020204" pitchFamily="34" charset="0"/>
              </a:rPr>
              <a:t>CISC</a:t>
            </a:r>
          </a:p>
          <a:p>
            <a:pPr lvl="2"/>
            <a:r>
              <a:rPr lang="en-US" altLang="en-US" sz="2200" dirty="0">
                <a:solidFill>
                  <a:srgbClr val="000000"/>
                </a:solidFill>
                <a:latin typeface="Candara" panose="020E0502030303020204" pitchFamily="34" charset="0"/>
              </a:rPr>
              <a:t>Few registers</a:t>
            </a:r>
          </a:p>
          <a:p>
            <a:pPr lvl="2"/>
            <a:r>
              <a:rPr lang="en-US" altLang="en-US" sz="2200" dirty="0">
                <a:solidFill>
                  <a:srgbClr val="000000"/>
                </a:solidFill>
                <a:latin typeface="Candara" panose="020E0502030303020204" pitchFamily="34" charset="0"/>
              </a:rPr>
              <a:t>Two address instructions</a:t>
            </a:r>
          </a:p>
          <a:p>
            <a:pPr lvl="2"/>
            <a:r>
              <a:rPr lang="en-US" altLang="en-US" sz="2200" dirty="0">
                <a:solidFill>
                  <a:srgbClr val="000000"/>
                </a:solidFill>
                <a:latin typeface="Candara" panose="020E0502030303020204" pitchFamily="34" charset="0"/>
              </a:rPr>
              <a:t>Variety of addressing modes</a:t>
            </a:r>
          </a:p>
          <a:p>
            <a:pPr lvl="2"/>
            <a:r>
              <a:rPr lang="en-US" altLang="en-US" sz="2200" dirty="0">
                <a:solidFill>
                  <a:srgbClr val="000000"/>
                </a:solidFill>
                <a:latin typeface="Candara" panose="020E0502030303020204" pitchFamily="34" charset="0"/>
              </a:rPr>
              <a:t>Variable length instructions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Candara" panose="020E0502030303020204" pitchFamily="34" charset="0"/>
              </a:rPr>
              <a:t>Stack </a:t>
            </a:r>
            <a:r>
              <a:rPr lang="en-US" dirty="0" smtClean="0">
                <a:latin typeface="Candara" panose="020E0502030303020204" pitchFamily="34" charset="0"/>
              </a:rPr>
              <a:t>Based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>
                <a:latin typeface="Candara" panose="020E0502030303020204" pitchFamily="34" charset="0"/>
              </a:rPr>
              <a:t>For example, JVM</a:t>
            </a:r>
            <a:endParaRPr lang="en-US" dirty="0">
              <a:latin typeface="Candara" panose="020E0502030303020204" pitchFamily="34" charset="0"/>
            </a:endParaRPr>
          </a:p>
          <a:p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50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8"/>
            <a:ext cx="10515600" cy="12281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5000" dirty="0" smtClean="0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Peephole Optimization</a:t>
            </a:r>
            <a:endParaRPr lang="en-US" sz="5000" dirty="0">
              <a:solidFill>
                <a:schemeClr val="tx2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246909"/>
            <a:ext cx="10515600" cy="4930054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Candara" panose="020E0502030303020204" pitchFamily="34" charset="0"/>
                <a:cs typeface="Andalus" panose="02020603050405020304" pitchFamily="18" charset="-78"/>
              </a:rPr>
              <a:t>Peephole</a:t>
            </a:r>
          </a:p>
          <a:p>
            <a:pPr lvl="1">
              <a:buNone/>
            </a:pPr>
            <a:r>
              <a:rPr lang="en-US" sz="3600" dirty="0" smtClean="0">
                <a:latin typeface="Candara" panose="020E0502030303020204" pitchFamily="34" charset="0"/>
                <a:cs typeface="Andalus" panose="02020603050405020304" pitchFamily="18" charset="-78"/>
              </a:rPr>
              <a:t>- a small sliding window of target instructions</a:t>
            </a:r>
          </a:p>
          <a:p>
            <a:r>
              <a:rPr lang="en-US" sz="3600" dirty="0" smtClean="0">
                <a:latin typeface="Candara" panose="020E0502030303020204" pitchFamily="34" charset="0"/>
                <a:cs typeface="Andalus" panose="02020603050405020304" pitchFamily="18" charset="-78"/>
              </a:rPr>
              <a:t>Replace instructions in peephole with shorter and faster sequence</a:t>
            </a:r>
          </a:p>
          <a:p>
            <a:r>
              <a:rPr lang="en-US" sz="3600" dirty="0" smtClean="0">
                <a:latin typeface="Candara" panose="020E0502030303020204" pitchFamily="34" charset="0"/>
                <a:cs typeface="Andalus" panose="02020603050405020304" pitchFamily="18" charset="-78"/>
              </a:rPr>
              <a:t>Can be applied on Intermediate code or assembly code</a:t>
            </a:r>
          </a:p>
          <a:p>
            <a:r>
              <a:rPr lang="en-US" sz="3600" dirty="0" smtClean="0">
                <a:latin typeface="Candara" panose="020E0502030303020204" pitchFamily="34" charset="0"/>
                <a:cs typeface="Andalus" panose="02020603050405020304" pitchFamily="18" charset="-78"/>
              </a:rPr>
              <a:t>Repeated passes result in better optimization</a:t>
            </a:r>
          </a:p>
          <a:p>
            <a:pPr>
              <a:buNone/>
            </a:pPr>
            <a:endParaRPr lang="en-US" sz="3600" dirty="0">
              <a:latin typeface="Candara" panose="020E0502030303020204" pitchFamily="34" charset="0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9705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8"/>
            <a:ext cx="10515600" cy="12281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5000" dirty="0" smtClean="0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Peephole Optimization</a:t>
            </a:r>
            <a:endParaRPr lang="en-US" sz="5000" dirty="0">
              <a:solidFill>
                <a:schemeClr val="tx2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246909"/>
            <a:ext cx="10515600" cy="4930054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Candara" panose="020E0502030303020204" pitchFamily="34" charset="0"/>
                <a:cs typeface="Andalus" panose="02020603050405020304" pitchFamily="18" charset="-78"/>
              </a:rPr>
              <a:t>Redundant-instruction elimination</a:t>
            </a:r>
          </a:p>
          <a:p>
            <a:pPr lvl="1">
              <a:buNone/>
            </a:pPr>
            <a:endParaRPr lang="en-US" sz="3600" dirty="0" smtClean="0">
              <a:latin typeface="Candara" panose="020E0502030303020204" pitchFamily="34" charset="0"/>
              <a:cs typeface="Andalus" panose="02020603050405020304" pitchFamily="18" charset="-78"/>
            </a:endParaRPr>
          </a:p>
          <a:p>
            <a:pPr>
              <a:buNone/>
            </a:pPr>
            <a:endParaRPr lang="en-US" sz="3600" dirty="0">
              <a:latin typeface="Candara" panose="020E0502030303020204" pitchFamily="34" charset="0"/>
              <a:cs typeface="Andalus" panose="02020603050405020304" pitchFamily="18" charset="-78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30827" y="2729346"/>
            <a:ext cx="2490047" cy="1235220"/>
          </a:xfrm>
          <a:prstGeom prst="rect">
            <a:avLst/>
          </a:prstGeom>
          <a:noFill/>
          <a:ln w="12700">
            <a:solidFill>
              <a:schemeClr val="accent4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</p:pic>
      <p:sp>
        <p:nvSpPr>
          <p:cNvPr id="8" name="Right Arrow 7"/>
          <p:cNvSpPr/>
          <p:nvPr/>
        </p:nvSpPr>
        <p:spPr>
          <a:xfrm>
            <a:off x="5126182" y="2978728"/>
            <a:ext cx="1537854" cy="803564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 b="42953"/>
          <a:stretch>
            <a:fillRect/>
          </a:stretch>
        </p:blipFill>
        <p:spPr bwMode="auto">
          <a:xfrm>
            <a:off x="7278399" y="2966004"/>
            <a:ext cx="2210756" cy="736457"/>
          </a:xfrm>
          <a:prstGeom prst="rect">
            <a:avLst/>
          </a:prstGeom>
          <a:noFill/>
          <a:ln w="12700">
            <a:solidFill>
              <a:schemeClr val="accent4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74473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8"/>
            <a:ext cx="10515600" cy="12281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5000" dirty="0" smtClean="0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Peephole Optimization</a:t>
            </a:r>
            <a:endParaRPr lang="en-US" sz="5000" dirty="0">
              <a:solidFill>
                <a:schemeClr val="tx2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246909"/>
            <a:ext cx="10515600" cy="4930054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Candara" panose="020E0502030303020204" pitchFamily="34" charset="0"/>
                <a:cs typeface="Andalus" panose="02020603050405020304" pitchFamily="18" charset="-78"/>
              </a:rPr>
              <a:t>Eliminating unreachable code</a:t>
            </a:r>
          </a:p>
          <a:p>
            <a:pPr lvl="1">
              <a:buNone/>
            </a:pPr>
            <a:endParaRPr lang="en-US" sz="3600" dirty="0" smtClean="0">
              <a:latin typeface="Candara" panose="020E0502030303020204" pitchFamily="34" charset="0"/>
              <a:cs typeface="Andalus" panose="02020603050405020304" pitchFamily="18" charset="-78"/>
            </a:endParaRPr>
          </a:p>
          <a:p>
            <a:pPr>
              <a:buNone/>
            </a:pPr>
            <a:endParaRPr lang="en-US" sz="3600" dirty="0">
              <a:latin typeface="Candara" panose="020E0502030303020204" pitchFamily="34" charset="0"/>
              <a:cs typeface="Andalus" panose="02020603050405020304" pitchFamily="18" charset="-78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1733" y="2022764"/>
            <a:ext cx="4119149" cy="1382857"/>
          </a:xfrm>
          <a:prstGeom prst="rect">
            <a:avLst/>
          </a:prstGeom>
          <a:noFill/>
          <a:ln w="12700">
            <a:solidFill>
              <a:schemeClr val="accent4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0547" y="2119746"/>
            <a:ext cx="4489073" cy="1094509"/>
          </a:xfrm>
          <a:prstGeom prst="rect">
            <a:avLst/>
          </a:prstGeom>
          <a:noFill/>
          <a:ln w="12700">
            <a:solidFill>
              <a:schemeClr val="accent4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09848" y="4571278"/>
            <a:ext cx="5165766" cy="1246909"/>
          </a:xfrm>
          <a:prstGeom prst="rect">
            <a:avLst/>
          </a:prstGeom>
          <a:noFill/>
          <a:ln w="12700">
            <a:solidFill>
              <a:schemeClr val="accent4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 rotWithShape="1">
          <a:blip r:embed="rId4" cstate="print"/>
          <a:srcRect l="48608" t="-1164" r="24700" b="58701"/>
          <a:stretch/>
        </p:blipFill>
        <p:spPr bwMode="auto">
          <a:xfrm>
            <a:off x="3251897" y="4929993"/>
            <a:ext cx="1378858" cy="529478"/>
          </a:xfrm>
          <a:prstGeom prst="rect">
            <a:avLst/>
          </a:prstGeom>
          <a:noFill/>
          <a:ln w="12700">
            <a:solidFill>
              <a:schemeClr val="accent4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</p:pic>
      <p:grpSp>
        <p:nvGrpSpPr>
          <p:cNvPr id="9" name="Group 8"/>
          <p:cNvGrpSpPr/>
          <p:nvPr/>
        </p:nvGrpSpPr>
        <p:grpSpPr>
          <a:xfrm>
            <a:off x="8713301" y="3373913"/>
            <a:ext cx="3415945" cy="1009405"/>
            <a:chOff x="8713301" y="3373913"/>
            <a:chExt cx="3415945" cy="1009405"/>
          </a:xfrm>
        </p:grpSpPr>
        <p:sp>
          <p:nvSpPr>
            <p:cNvPr id="11" name="Right Arrow 10"/>
            <p:cNvSpPr/>
            <p:nvPr/>
          </p:nvSpPr>
          <p:spPr>
            <a:xfrm rot="5400000">
              <a:off x="8611731" y="3478184"/>
              <a:ext cx="1006704" cy="803564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516865" y="3373913"/>
              <a:ext cx="2612381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5">
                      <a:lumMod val="75000"/>
                    </a:schemeClr>
                  </a:solidFill>
                </a:rPr>
                <a:t>If debug is initialized to zero, then using constant propagation</a:t>
              </a:r>
              <a:endParaRPr lang="en-US" i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400577" y="4092367"/>
            <a:ext cx="2309271" cy="1504147"/>
            <a:chOff x="4400577" y="4092367"/>
            <a:chExt cx="2309271" cy="1504147"/>
          </a:xfrm>
        </p:grpSpPr>
        <p:sp>
          <p:nvSpPr>
            <p:cNvPr id="13" name="Right Arrow 12"/>
            <p:cNvSpPr/>
            <p:nvPr/>
          </p:nvSpPr>
          <p:spPr>
            <a:xfrm flipH="1">
              <a:off x="5152569" y="4792950"/>
              <a:ext cx="1303647" cy="803564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00577" y="4092367"/>
              <a:ext cx="2309271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5">
                      <a:lumMod val="75000"/>
                    </a:schemeClr>
                  </a:solidFill>
                </a:rPr>
                <a:t>Eliminating unreachable code</a:t>
              </a:r>
              <a:endParaRPr lang="en-US" i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552978" y="2202874"/>
            <a:ext cx="2081358" cy="1483538"/>
            <a:chOff x="4552978" y="2202874"/>
            <a:chExt cx="2081358" cy="1483538"/>
          </a:xfrm>
        </p:grpSpPr>
        <p:sp>
          <p:nvSpPr>
            <p:cNvPr id="8" name="Right Arrow 7"/>
            <p:cNvSpPr/>
            <p:nvPr/>
          </p:nvSpPr>
          <p:spPr>
            <a:xfrm>
              <a:off x="5152570" y="2202874"/>
              <a:ext cx="1303647" cy="803564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52978" y="3040081"/>
              <a:ext cx="2081358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5">
                      <a:lumMod val="75000"/>
                    </a:schemeClr>
                  </a:solidFill>
                </a:rPr>
                <a:t>Eliminating jump over jumps</a:t>
              </a:r>
              <a:endParaRPr lang="en-US" i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873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8"/>
            <a:ext cx="10515600" cy="12281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5000" dirty="0" smtClean="0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Peephole Optimization</a:t>
            </a:r>
            <a:endParaRPr lang="en-US" sz="5000" dirty="0">
              <a:solidFill>
                <a:schemeClr val="tx2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246909"/>
            <a:ext cx="10515600" cy="4930054"/>
          </a:xfrm>
          <a:noFill/>
          <a:ln w="12700">
            <a:noFill/>
            <a:prstDash val="dash"/>
            <a:miter lim="800000"/>
            <a:headEnd/>
            <a:tailEnd/>
          </a:ln>
          <a:effectLst/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Candara" panose="020E0502030303020204" pitchFamily="34" charset="0"/>
                <a:cs typeface="Andalus" panose="02020603050405020304" pitchFamily="18" charset="-78"/>
              </a:rPr>
              <a:t>Flow-of-control optimization</a:t>
            </a:r>
          </a:p>
          <a:p>
            <a:pPr lvl="1">
              <a:buNone/>
            </a:pPr>
            <a:endParaRPr lang="en-US" sz="3600" dirty="0" smtClean="0">
              <a:latin typeface="Candara" panose="020E0502030303020204" pitchFamily="34" charset="0"/>
              <a:cs typeface="Andalus" panose="02020603050405020304" pitchFamily="18" charset="-78"/>
            </a:endParaRPr>
          </a:p>
          <a:p>
            <a:pPr>
              <a:buNone/>
            </a:pPr>
            <a:endParaRPr lang="en-US" sz="3600" dirty="0">
              <a:latin typeface="Candara" panose="020E0502030303020204" pitchFamily="34" charset="0"/>
              <a:cs typeface="Andalus" panose="02020603050405020304" pitchFamily="18" charset="-78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4978398" y="2202874"/>
            <a:ext cx="1216561" cy="651162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4638" y="2078181"/>
            <a:ext cx="2294098" cy="1177637"/>
          </a:xfrm>
          <a:prstGeom prst="rect">
            <a:avLst/>
          </a:prstGeom>
          <a:noFill/>
          <a:ln w="12700">
            <a:solidFill>
              <a:schemeClr val="accent4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7170" y="2119744"/>
            <a:ext cx="2548969" cy="1234407"/>
          </a:xfrm>
          <a:prstGeom prst="rect">
            <a:avLst/>
          </a:prstGeom>
          <a:noFill/>
          <a:ln w="12700">
            <a:solidFill>
              <a:schemeClr val="accent4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74739" y="3394364"/>
            <a:ext cx="3473896" cy="1218333"/>
          </a:xfrm>
          <a:prstGeom prst="rect">
            <a:avLst/>
          </a:prstGeom>
          <a:noFill/>
          <a:ln w="12700">
            <a:solidFill>
              <a:schemeClr val="accent4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</p:pic>
      <p:sp>
        <p:nvSpPr>
          <p:cNvPr id="14" name="Right Arrow 13"/>
          <p:cNvSpPr/>
          <p:nvPr/>
        </p:nvSpPr>
        <p:spPr>
          <a:xfrm>
            <a:off x="4978398" y="3713020"/>
            <a:ext cx="1258114" cy="637307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62702" y="3557321"/>
            <a:ext cx="3497905" cy="1136072"/>
          </a:xfrm>
          <a:prstGeom prst="rect">
            <a:avLst/>
          </a:prstGeom>
          <a:noFill/>
          <a:ln w="12700">
            <a:solidFill>
              <a:schemeClr val="accent4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309854" y="4752109"/>
            <a:ext cx="3203667" cy="1448233"/>
          </a:xfrm>
          <a:prstGeom prst="rect">
            <a:avLst/>
          </a:prstGeom>
          <a:noFill/>
          <a:ln w="12700">
            <a:solidFill>
              <a:schemeClr val="accent4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</p:pic>
      <p:sp>
        <p:nvSpPr>
          <p:cNvPr id="17" name="Right Arrow 16"/>
          <p:cNvSpPr/>
          <p:nvPr/>
        </p:nvSpPr>
        <p:spPr>
          <a:xfrm>
            <a:off x="4978398" y="5126225"/>
            <a:ext cx="1271964" cy="637307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624762" y="4821383"/>
            <a:ext cx="3773784" cy="1413162"/>
          </a:xfrm>
          <a:prstGeom prst="rect">
            <a:avLst/>
          </a:prstGeom>
          <a:noFill/>
          <a:ln w="12700">
            <a:solidFill>
              <a:schemeClr val="accent4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30927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7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8"/>
            <a:ext cx="10515600" cy="12281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5000" dirty="0" smtClean="0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Peephole Optimization</a:t>
            </a:r>
            <a:endParaRPr lang="en-US" sz="5000" dirty="0">
              <a:solidFill>
                <a:schemeClr val="tx2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74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246909"/>
            <a:ext cx="10515600" cy="4930054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Candara" panose="020E0502030303020204" pitchFamily="34" charset="0"/>
                <a:cs typeface="Andalus" panose="02020603050405020304" pitchFamily="18" charset="-78"/>
              </a:rPr>
              <a:t>Algebraic Simplification</a:t>
            </a:r>
          </a:p>
          <a:p>
            <a:pPr lvl="1">
              <a:buNone/>
            </a:pPr>
            <a:endParaRPr lang="en-US" sz="3600" dirty="0" smtClean="0">
              <a:latin typeface="Candara" panose="020E0502030303020204" pitchFamily="34" charset="0"/>
              <a:cs typeface="Andalus" panose="02020603050405020304" pitchFamily="18" charset="-78"/>
            </a:endParaRPr>
          </a:p>
          <a:p>
            <a:pPr>
              <a:buNone/>
            </a:pPr>
            <a:endParaRPr lang="en-US" sz="3600" dirty="0" smtClean="0">
              <a:latin typeface="Candara" panose="020E0502030303020204" pitchFamily="34" charset="0"/>
              <a:cs typeface="Andalus" panose="02020603050405020304" pitchFamily="18" charset="-78"/>
            </a:endParaRPr>
          </a:p>
          <a:p>
            <a:pPr>
              <a:buNone/>
            </a:pPr>
            <a:endParaRPr lang="en-US" sz="3600" dirty="0" smtClean="0">
              <a:latin typeface="Candara" panose="020E0502030303020204" pitchFamily="34" charset="0"/>
              <a:cs typeface="Andalus" panose="02020603050405020304" pitchFamily="18" charset="-78"/>
            </a:endParaRPr>
          </a:p>
          <a:p>
            <a:r>
              <a:rPr lang="en-US" sz="3600" dirty="0" smtClean="0">
                <a:solidFill>
                  <a:srgbClr val="FF0000"/>
                </a:solidFill>
                <a:latin typeface="Candara" panose="020E0502030303020204" pitchFamily="34" charset="0"/>
                <a:cs typeface="Andalus" panose="02020603050405020304" pitchFamily="18" charset="-78"/>
              </a:rPr>
              <a:t>Reduction in strength</a:t>
            </a:r>
          </a:p>
          <a:p>
            <a:pPr>
              <a:buNone/>
            </a:pPr>
            <a:endParaRPr lang="en-US" sz="3600" dirty="0">
              <a:latin typeface="Candara" panose="020E0502030303020204" pitchFamily="34" charset="0"/>
              <a:cs typeface="Andalus" panose="02020603050405020304" pitchFamily="18" charset="-78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8734" y="2216728"/>
            <a:ext cx="6335809" cy="1124383"/>
          </a:xfrm>
          <a:prstGeom prst="rect">
            <a:avLst/>
          </a:prstGeom>
          <a:noFill/>
          <a:ln w="12700">
            <a:solidFill>
              <a:schemeClr val="accent4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1102" y="4421332"/>
            <a:ext cx="4548015" cy="1716232"/>
          </a:xfrm>
          <a:prstGeom prst="rect">
            <a:avLst/>
          </a:prstGeom>
          <a:noFill/>
          <a:ln w="12700">
            <a:solidFill>
              <a:schemeClr val="accent4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0646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8"/>
            <a:ext cx="10515600" cy="12281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5000" dirty="0" smtClean="0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Peephole Optimization</a:t>
            </a:r>
            <a:endParaRPr lang="en-US" sz="5000" dirty="0">
              <a:solidFill>
                <a:schemeClr val="tx2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246909"/>
            <a:ext cx="10515600" cy="4930054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Candara" panose="020E0502030303020204" pitchFamily="34" charset="0"/>
                <a:cs typeface="Andalus" panose="02020603050405020304" pitchFamily="18" charset="-78"/>
              </a:rPr>
              <a:t>Use of machine idioms</a:t>
            </a:r>
          </a:p>
          <a:p>
            <a:pPr lvl="1">
              <a:buNone/>
            </a:pPr>
            <a:endParaRPr lang="en-US" sz="3600" dirty="0" smtClean="0">
              <a:latin typeface="Candara" panose="020E0502030303020204" pitchFamily="34" charset="0"/>
              <a:cs typeface="Andalus" panose="02020603050405020304" pitchFamily="18" charset="-78"/>
            </a:endParaRPr>
          </a:p>
          <a:p>
            <a:pPr>
              <a:buNone/>
            </a:pPr>
            <a:endParaRPr lang="en-US" sz="3600" dirty="0" smtClean="0">
              <a:latin typeface="Candara" panose="020E0502030303020204" pitchFamily="34" charset="0"/>
              <a:cs typeface="Andalus" panose="02020603050405020304" pitchFamily="18" charset="-78"/>
            </a:endParaRPr>
          </a:p>
          <a:p>
            <a:pPr>
              <a:buNone/>
            </a:pPr>
            <a:endParaRPr lang="en-US" sz="3600" dirty="0" smtClean="0">
              <a:latin typeface="Candara" panose="020E0502030303020204" pitchFamily="34" charset="0"/>
              <a:cs typeface="Andalus" panose="02020603050405020304" pitchFamily="18" charset="-78"/>
            </a:endParaRPr>
          </a:p>
          <a:p>
            <a:pPr>
              <a:buNone/>
            </a:pPr>
            <a:endParaRPr lang="en-US" sz="3600" dirty="0">
              <a:latin typeface="Candara" panose="020E0502030303020204" pitchFamily="34" charset="0"/>
              <a:cs typeface="Andalus" panose="02020603050405020304" pitchFamily="18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42654" y="2396836"/>
            <a:ext cx="2195946" cy="707886"/>
          </a:xfrm>
          <a:prstGeom prst="rect">
            <a:avLst/>
          </a:prstGeom>
          <a:noFill/>
          <a:ln w="12700">
            <a:solidFill>
              <a:schemeClr val="accent4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x= x + 1</a:t>
            </a:r>
            <a:endParaRPr lang="en-US" sz="4000" dirty="0"/>
          </a:p>
        </p:txBody>
      </p:sp>
      <p:sp>
        <p:nvSpPr>
          <p:cNvPr id="9" name="Right Arrow 8"/>
          <p:cNvSpPr/>
          <p:nvPr/>
        </p:nvSpPr>
        <p:spPr>
          <a:xfrm>
            <a:off x="4818743" y="2438398"/>
            <a:ext cx="1204686" cy="651162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664036" y="2452253"/>
            <a:ext cx="1946564" cy="707886"/>
          </a:xfrm>
          <a:prstGeom prst="rect">
            <a:avLst/>
          </a:prstGeom>
          <a:noFill/>
          <a:ln w="12700">
            <a:solidFill>
              <a:schemeClr val="accent4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x++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2178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8"/>
            <a:ext cx="10515600" cy="12281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5000" dirty="0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Reference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386348"/>
            <a:ext cx="10515600" cy="4790615"/>
          </a:xfrm>
        </p:spPr>
        <p:txBody>
          <a:bodyPr>
            <a:normAutofit/>
          </a:bodyPr>
          <a:lstStyle/>
          <a:p>
            <a:r>
              <a:rPr lang="en-US" dirty="0">
                <a:latin typeface="Candara" pitchFamily="34" charset="0"/>
              </a:rPr>
              <a:t>Compilers: Principles, Techniques, &amp; Tools, by</a:t>
            </a:r>
          </a:p>
          <a:p>
            <a:pPr marL="457200" lvl="1" indent="0">
              <a:buNone/>
            </a:pPr>
            <a:r>
              <a:rPr lang="en-US" dirty="0">
                <a:latin typeface="Candara" pitchFamily="34" charset="0"/>
              </a:rPr>
              <a:t>Alfred B. </a:t>
            </a:r>
            <a:r>
              <a:rPr lang="en-US" dirty="0" err="1">
                <a:latin typeface="Candara" pitchFamily="34" charset="0"/>
              </a:rPr>
              <a:t>Aho</a:t>
            </a:r>
            <a:r>
              <a:rPr lang="en-US" dirty="0">
                <a:latin typeface="Candara" pitchFamily="34" charset="0"/>
              </a:rPr>
              <a:t>, Monica S. Lam, Ravi </a:t>
            </a:r>
            <a:r>
              <a:rPr lang="en-US" dirty="0" err="1">
                <a:latin typeface="Candara" pitchFamily="34" charset="0"/>
              </a:rPr>
              <a:t>Sethi</a:t>
            </a:r>
            <a:r>
              <a:rPr lang="en-US" dirty="0">
                <a:latin typeface="Candara" pitchFamily="34" charset="0"/>
              </a:rPr>
              <a:t>, Jeffrey D. Ullman</a:t>
            </a:r>
          </a:p>
          <a:p>
            <a:pPr lvl="1"/>
            <a:endParaRPr lang="en-US" dirty="0">
              <a:latin typeface="Candara" panose="020E0502030303020204" pitchFamily="34" charset="0"/>
              <a:cs typeface="Andalus" panose="02020603050405020304" pitchFamily="18" charset="-78"/>
            </a:endParaRPr>
          </a:p>
          <a:p>
            <a:pPr lvl="1"/>
            <a:r>
              <a:rPr lang="en-US" dirty="0">
                <a:latin typeface="Candara" panose="020E0502030303020204" pitchFamily="34" charset="0"/>
                <a:cs typeface="Andalus" panose="02020603050405020304" pitchFamily="18" charset="-78"/>
              </a:rPr>
              <a:t>Chapter 8</a:t>
            </a:r>
          </a:p>
          <a:p>
            <a:pPr lvl="2"/>
            <a:r>
              <a:rPr lang="en-US" dirty="0" smtClean="0">
                <a:latin typeface="Candara" panose="020E0502030303020204" pitchFamily="34" charset="0"/>
                <a:cs typeface="Andalus" panose="02020603050405020304" pitchFamily="18" charset="-78"/>
              </a:rPr>
              <a:t>8.1</a:t>
            </a:r>
          </a:p>
          <a:p>
            <a:pPr lvl="2"/>
            <a:r>
              <a:rPr lang="en-US" dirty="0" smtClean="0">
                <a:latin typeface="Candara" panose="020E0502030303020204" pitchFamily="34" charset="0"/>
                <a:cs typeface="Andalus" panose="02020603050405020304" pitchFamily="18" charset="-78"/>
              </a:rPr>
              <a:t>8.2</a:t>
            </a:r>
            <a:endParaRPr lang="en-US" dirty="0">
              <a:latin typeface="Candara" panose="020E0502030303020204" pitchFamily="34" charset="0"/>
              <a:cs typeface="Andalus" panose="02020603050405020304" pitchFamily="18" charset="-78"/>
            </a:endParaRPr>
          </a:p>
          <a:p>
            <a:pPr lvl="2"/>
            <a:r>
              <a:rPr lang="en-US" dirty="0" smtClean="0">
                <a:latin typeface="Candara" panose="020E0502030303020204" pitchFamily="34" charset="0"/>
                <a:cs typeface="Andalus" panose="02020603050405020304" pitchFamily="18" charset="-78"/>
              </a:rPr>
              <a:t>8.3</a:t>
            </a:r>
          </a:p>
          <a:p>
            <a:pPr lvl="2"/>
            <a:r>
              <a:rPr lang="en-US" dirty="0" smtClean="0">
                <a:latin typeface="Candara" panose="020E0502030303020204" pitchFamily="34" charset="0"/>
                <a:cs typeface="Andalus" panose="02020603050405020304" pitchFamily="18" charset="-78"/>
              </a:rPr>
              <a:t>8.4</a:t>
            </a:r>
          </a:p>
          <a:p>
            <a:pPr lvl="2"/>
            <a:r>
              <a:rPr lang="en-US" dirty="0" smtClean="0">
                <a:latin typeface="Candara" panose="020E0502030303020204" pitchFamily="34" charset="0"/>
                <a:cs typeface="Andalus" panose="02020603050405020304" pitchFamily="18" charset="-78"/>
              </a:rPr>
              <a:t>8.5</a:t>
            </a:r>
            <a:endParaRPr lang="en-US" dirty="0">
              <a:latin typeface="Candara" panose="020E0502030303020204" pitchFamily="34" charset="0"/>
              <a:cs typeface="Andalus" panose="02020603050405020304" pitchFamily="18" charset="-78"/>
            </a:endParaRPr>
          </a:p>
          <a:p>
            <a:pPr lvl="2"/>
            <a:r>
              <a:rPr lang="en-US" dirty="0" smtClean="0">
                <a:latin typeface="Candara" panose="020E0502030303020204" pitchFamily="34" charset="0"/>
                <a:cs typeface="Andalus" panose="02020603050405020304" pitchFamily="18" charset="-78"/>
              </a:rPr>
              <a:t>8.6</a:t>
            </a:r>
          </a:p>
          <a:p>
            <a:pPr lvl="2"/>
            <a:r>
              <a:rPr lang="en-US" dirty="0" smtClean="0">
                <a:latin typeface="Candara" panose="020E0502030303020204" pitchFamily="34" charset="0"/>
                <a:cs typeface="Andalus" panose="02020603050405020304" pitchFamily="18" charset="-78"/>
              </a:rPr>
              <a:t>8.7</a:t>
            </a:r>
            <a:endParaRPr lang="en-US" dirty="0">
              <a:latin typeface="Candara" panose="020E0502030303020204" pitchFamily="34" charset="0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6943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80605"/>
            <a:ext cx="10515600" cy="12281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8000" dirty="0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Thank You!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33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8"/>
            <a:ext cx="10515600" cy="12281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5000" dirty="0" smtClean="0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Issue 2: Target Machine and Program</a:t>
            </a:r>
            <a:endParaRPr lang="en-US" sz="5000" dirty="0">
              <a:solidFill>
                <a:schemeClr val="tx2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246909"/>
            <a:ext cx="10515600" cy="4930054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Candara" panose="020E0502030303020204" pitchFamily="34" charset="0"/>
              </a:rPr>
              <a:t>Absolute machine code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800" dirty="0">
                <a:solidFill>
                  <a:srgbClr val="000000"/>
                </a:solidFill>
                <a:latin typeface="Candara" panose="020E0502030303020204" pitchFamily="34" charset="0"/>
              </a:rPr>
              <a:t>It can be placed in a fixed location in memory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800" dirty="0">
                <a:solidFill>
                  <a:srgbClr val="000000"/>
                </a:solidFill>
                <a:latin typeface="Candara" panose="020E0502030303020204" pitchFamily="34" charset="0"/>
              </a:rPr>
              <a:t>Can immediately be executed</a:t>
            </a:r>
          </a:p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dirty="0" err="1" smtClean="0">
                <a:solidFill>
                  <a:srgbClr val="000000"/>
                </a:solidFill>
                <a:latin typeface="Candara" panose="020E0502030303020204" pitchFamily="34" charset="0"/>
              </a:rPr>
              <a:t>Relocatable</a:t>
            </a:r>
            <a:r>
              <a:rPr lang="en-US" altLang="en-US" dirty="0" smtClean="0">
                <a:solidFill>
                  <a:srgbClr val="000000"/>
                </a:solidFill>
                <a:latin typeface="Candara" panose="020E0502030303020204" pitchFamily="34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andara" panose="020E0502030303020204" pitchFamily="34" charset="0"/>
              </a:rPr>
              <a:t>machine – language program 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800" dirty="0">
                <a:solidFill>
                  <a:srgbClr val="000000"/>
                </a:solidFill>
                <a:latin typeface="Candara" panose="020E0502030303020204" pitchFamily="34" charset="0"/>
              </a:rPr>
              <a:t>Allows subprograms to be compiled separately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800" dirty="0">
                <a:solidFill>
                  <a:srgbClr val="000000"/>
                </a:solidFill>
                <a:latin typeface="Candara" panose="020E0502030303020204" pitchFamily="34" charset="0"/>
              </a:rPr>
              <a:t>Linker : links a set of Relocatable object modules together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800" dirty="0">
                <a:solidFill>
                  <a:srgbClr val="000000"/>
                </a:solidFill>
                <a:latin typeface="Candara" panose="020E0502030303020204" pitchFamily="34" charset="0"/>
              </a:rPr>
              <a:t>Loader: load them in </a:t>
            </a:r>
            <a:r>
              <a:rPr lang="en-US" altLang="en-US" sz="2800" dirty="0" smtClean="0">
                <a:solidFill>
                  <a:srgbClr val="000000"/>
                </a:solidFill>
                <a:latin typeface="Candara" panose="020E0502030303020204" pitchFamily="34" charset="0"/>
              </a:rPr>
              <a:t>memory</a:t>
            </a:r>
          </a:p>
          <a:p>
            <a:pPr>
              <a:spcBef>
                <a:spcPts val="700"/>
              </a:spcBef>
            </a:pPr>
            <a:r>
              <a:rPr lang="en-US" altLang="en-US" dirty="0" smtClean="0">
                <a:solidFill>
                  <a:srgbClr val="000000"/>
                </a:solidFill>
                <a:latin typeface="Candara" panose="020E0502030303020204" pitchFamily="34" charset="0"/>
              </a:rPr>
              <a:t>Assembly language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800" dirty="0" smtClean="0">
                <a:solidFill>
                  <a:srgbClr val="000000"/>
                </a:solidFill>
                <a:latin typeface="Candara" panose="020E0502030303020204" pitchFamily="34" charset="0"/>
              </a:rPr>
              <a:t>Easier to generate using of macro and symbolic instruction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800" dirty="0" smtClean="0">
                <a:solidFill>
                  <a:srgbClr val="000000"/>
                </a:solidFill>
                <a:latin typeface="Candara" panose="020E0502030303020204" pitchFamily="34" charset="0"/>
              </a:rPr>
              <a:t>However, requires assembly step after code generation</a:t>
            </a:r>
            <a:endParaRPr lang="en-US" altLang="en-US" sz="2800" dirty="0">
              <a:solidFill>
                <a:srgbClr val="000000"/>
              </a:solidFill>
              <a:latin typeface="Candara" panose="020E0502030303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20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8"/>
            <a:ext cx="10515600" cy="12281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5000" dirty="0" smtClean="0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Issue 2: Target Machine and Program</a:t>
            </a:r>
            <a:endParaRPr lang="en-US" sz="5000" dirty="0">
              <a:solidFill>
                <a:schemeClr val="tx2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246909"/>
            <a:ext cx="10515600" cy="4930054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dirty="0" smtClean="0">
                <a:solidFill>
                  <a:srgbClr val="000000"/>
                </a:solidFill>
                <a:latin typeface="Candara" panose="020E0502030303020204" pitchFamily="34" charset="0"/>
              </a:rPr>
              <a:t>For this chapter</a:t>
            </a:r>
            <a:endParaRPr lang="en-US" altLang="en-US" dirty="0">
              <a:solidFill>
                <a:srgbClr val="000000"/>
              </a:solidFill>
              <a:latin typeface="Candara" panose="020E0502030303020204" pitchFamily="34" charset="0"/>
            </a:endParaRP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Target Machine</a:t>
            </a:r>
          </a:p>
          <a:p>
            <a:pPr lvl="2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800" dirty="0" smtClean="0">
                <a:solidFill>
                  <a:srgbClr val="000000"/>
                </a:solidFill>
                <a:latin typeface="Candara" panose="020E0502030303020204" pitchFamily="34" charset="0"/>
              </a:rPr>
              <a:t>RISC-like computer</a:t>
            </a:r>
          </a:p>
          <a:p>
            <a:pPr lvl="2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800" dirty="0" smtClean="0">
                <a:solidFill>
                  <a:srgbClr val="000000"/>
                </a:solidFill>
                <a:latin typeface="Candara" panose="020E0502030303020204" pitchFamily="34" charset="0"/>
              </a:rPr>
              <a:t>Some CISC-like addressing modes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Target Language</a:t>
            </a:r>
          </a:p>
          <a:p>
            <a:pPr lvl="2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800" dirty="0" smtClean="0">
                <a:solidFill>
                  <a:srgbClr val="000000"/>
                </a:solidFill>
                <a:latin typeface="Candara" panose="020E0502030303020204" pitchFamily="34" charset="0"/>
              </a:rPr>
              <a:t>Assembly code</a:t>
            </a:r>
          </a:p>
          <a:p>
            <a:pPr lvl="2">
              <a:spcBef>
                <a:spcPts val="700"/>
              </a:spcBef>
              <a:buFont typeface="Times New Roman" panose="02020603050405020304" pitchFamily="18" charset="0"/>
              <a:buChar char="–"/>
            </a:pPr>
            <a:endParaRPr lang="en-US" altLang="en-US" sz="2800" dirty="0">
              <a:solidFill>
                <a:srgbClr val="000000"/>
              </a:solidFill>
              <a:latin typeface="Candara" panose="020E0502030303020204" pitchFamily="34" charset="0"/>
            </a:endParaRPr>
          </a:p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endParaRPr lang="en-US" altLang="en-US" dirty="0">
              <a:solidFill>
                <a:srgbClr val="000000"/>
              </a:solidFill>
              <a:latin typeface="Candara" panose="020E0502030303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20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5515</TotalTime>
  <Words>4311</Words>
  <Application>Microsoft Office PowerPoint</Application>
  <PresentationFormat>Widescreen</PresentationFormat>
  <Paragraphs>867</Paragraphs>
  <Slides>77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7" baseType="lpstr">
      <vt:lpstr>Andalus</vt:lpstr>
      <vt:lpstr>Arial</vt:lpstr>
      <vt:lpstr>Calibri</vt:lpstr>
      <vt:lpstr>Calibri Light</vt:lpstr>
      <vt:lpstr>Cambria Math</vt:lpstr>
      <vt:lpstr>Candara</vt:lpstr>
      <vt:lpstr>Courier New</vt:lpstr>
      <vt:lpstr>Times New Roman</vt:lpstr>
      <vt:lpstr>Wingdings</vt:lpstr>
      <vt:lpstr>Office Theme</vt:lpstr>
      <vt:lpstr>Code Generation</vt:lpstr>
      <vt:lpstr>Code Generation</vt:lpstr>
      <vt:lpstr>Important Issues of Code Generation</vt:lpstr>
      <vt:lpstr>Code Generation &amp; Optimization</vt:lpstr>
      <vt:lpstr>Issue 1: Input to Code Generator</vt:lpstr>
      <vt:lpstr>Issue 1: Input to Code Generator</vt:lpstr>
      <vt:lpstr>Issue 2: Target Machine and Program</vt:lpstr>
      <vt:lpstr>Issue 2: Target Machine and Program</vt:lpstr>
      <vt:lpstr>Issue 2: Target Machine and Program</vt:lpstr>
      <vt:lpstr>Issue 3: Instruction Selection</vt:lpstr>
      <vt:lpstr>Issue 3: Instruction Selection</vt:lpstr>
      <vt:lpstr>Issue 3: Instruction Selection</vt:lpstr>
      <vt:lpstr>Issue 4: Register Allocation</vt:lpstr>
      <vt:lpstr>Issue 4: Register Allocation</vt:lpstr>
      <vt:lpstr>Issue 5: Evaluation Order</vt:lpstr>
      <vt:lpstr>A Simple Target Machine Model</vt:lpstr>
      <vt:lpstr>A Simple Target Machine Model</vt:lpstr>
      <vt:lpstr>A Simple Target Machine Model</vt:lpstr>
      <vt:lpstr>A Simple Target Machine Model</vt:lpstr>
      <vt:lpstr>Addressing Modes</vt:lpstr>
      <vt:lpstr>Addressing Modes</vt:lpstr>
      <vt:lpstr>Addressing Modes</vt:lpstr>
      <vt:lpstr>Addressing Modes</vt:lpstr>
      <vt:lpstr>Statement-wise Code Generation</vt:lpstr>
      <vt:lpstr>Statement-wise Code Generation</vt:lpstr>
      <vt:lpstr>Program Cost</vt:lpstr>
      <vt:lpstr>Instruction Cost</vt:lpstr>
      <vt:lpstr>Instruction Cost</vt:lpstr>
      <vt:lpstr>Code Generation for Function Call</vt:lpstr>
      <vt:lpstr>Static Allocation</vt:lpstr>
      <vt:lpstr>Static Allocation</vt:lpstr>
      <vt:lpstr>Stack Allocation</vt:lpstr>
      <vt:lpstr>Stack Allocation</vt:lpstr>
      <vt:lpstr>Stack Allocation</vt:lpstr>
      <vt:lpstr>Run-time Addresses For Names</vt:lpstr>
      <vt:lpstr>Run-time Addresses For Names</vt:lpstr>
      <vt:lpstr>Basic Blocks &amp; Flow Graphs</vt:lpstr>
      <vt:lpstr>Basic Blocks</vt:lpstr>
      <vt:lpstr>Flow Graphs</vt:lpstr>
      <vt:lpstr>Constructing Basic Blocks</vt:lpstr>
      <vt:lpstr>Constructing Basic Blocks</vt:lpstr>
      <vt:lpstr>Liveliness &amp; Next-Use Information</vt:lpstr>
      <vt:lpstr>Liveliness &amp; Next-Use Information</vt:lpstr>
      <vt:lpstr>Liveliness &amp; Next-Use Information</vt:lpstr>
      <vt:lpstr>Flow Graphs</vt:lpstr>
      <vt:lpstr>Flow Graphs</vt:lpstr>
      <vt:lpstr>Loops</vt:lpstr>
      <vt:lpstr>Optimization of Basic Blocks</vt:lpstr>
      <vt:lpstr>DAG representation of Basic Blocks</vt:lpstr>
      <vt:lpstr>DAG representation of Basic Blocks</vt:lpstr>
      <vt:lpstr>Eliminate Local Common Subexpressions</vt:lpstr>
      <vt:lpstr> Finding Local Common Subexpressions</vt:lpstr>
      <vt:lpstr>Dead Code Elimination</vt:lpstr>
      <vt:lpstr>Use of Algebraic Identities</vt:lpstr>
      <vt:lpstr>Use of Algebraic Identities</vt:lpstr>
      <vt:lpstr>Representation of Array References</vt:lpstr>
      <vt:lpstr>Representation of Array References</vt:lpstr>
      <vt:lpstr>Representation of Array References</vt:lpstr>
      <vt:lpstr>Simple Code-Generation Algorithm</vt:lpstr>
      <vt:lpstr>Register and Address Descriptors</vt:lpstr>
      <vt:lpstr>An Example of Code-Generation</vt:lpstr>
      <vt:lpstr>An Example of Code-Generation</vt:lpstr>
      <vt:lpstr>The Code-Generation Algorithm</vt:lpstr>
      <vt:lpstr>The Code-Generation Algorithm</vt:lpstr>
      <vt:lpstr>Managing Register and Address Descriptors</vt:lpstr>
      <vt:lpstr>Managing Register and Address Descriptors</vt:lpstr>
      <vt:lpstr>Design of Function getReg(I)</vt:lpstr>
      <vt:lpstr>Design of Function getReg(I)</vt:lpstr>
      <vt:lpstr>Demo (from godbolt.org)</vt:lpstr>
      <vt:lpstr>Peephole Optimization</vt:lpstr>
      <vt:lpstr>Peephole Optimization</vt:lpstr>
      <vt:lpstr>Peephole Optimization</vt:lpstr>
      <vt:lpstr>Peephole Optimization</vt:lpstr>
      <vt:lpstr>Peephole Optimization</vt:lpstr>
      <vt:lpstr>Peephole Optimization</vt:lpstr>
      <vt:lpstr>Reference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Code Generation</dc:title>
  <dc:creator>TAMAL</dc:creator>
  <cp:lastModifiedBy>Microsoft account</cp:lastModifiedBy>
  <cp:revision>434</cp:revision>
  <dcterms:created xsi:type="dcterms:W3CDTF">2017-05-18T11:01:34Z</dcterms:created>
  <dcterms:modified xsi:type="dcterms:W3CDTF">2021-07-06T05:16:10Z</dcterms:modified>
</cp:coreProperties>
</file>