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B4E7-5B00-4CBD-B4D4-3FC7AC7B6BC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25F2-18CB-47E9-BED6-312003BED9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Find the </a:t>
            </a:r>
            <a:r>
              <a:rPr lang="en-US" sz="3200" dirty="0" smtClean="0"/>
              <a:t>coefficient of       for: </a:t>
            </a:r>
            <a:br>
              <a:rPr lang="en-US" sz="3200" dirty="0" smtClean="0"/>
            </a:br>
            <a:r>
              <a:rPr lang="en-US" sz="3200" dirty="0" smtClean="0"/>
              <a:t>Here </a:t>
            </a:r>
            <a:r>
              <a:rPr lang="en-US" sz="3200" i="1" dirty="0"/>
              <a:t>m</a:t>
            </a:r>
            <a:r>
              <a:rPr lang="en-US" sz="3200" dirty="0"/>
              <a:t> is the last three digits of your student number + 2019.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student number is 9. So, m = 2028.</a:t>
            </a:r>
            <a:endParaRPr 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187035"/>
            <a:ext cx="418234" cy="438150"/>
          </a:xfrm>
          <a:prstGeom prst="rect">
            <a:avLst/>
          </a:prstGeom>
          <a:noFill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42239" y="219940"/>
            <a:ext cx="2330161" cy="438150"/>
          </a:xfrm>
          <a:prstGeom prst="rect">
            <a:avLst/>
          </a:prstGeom>
          <a:noFill/>
        </p:spPr>
      </p:pic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1533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314" name="Picture 2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38650" y="2209801"/>
            <a:ext cx="2438400" cy="609600"/>
          </a:xfrm>
          <a:prstGeom prst="rect">
            <a:avLst/>
          </a:prstGeom>
          <a:noFill/>
        </p:spPr>
      </p:pic>
      <p:pic>
        <p:nvPicPr>
          <p:cNvPr id="12312" name="Picture 2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2050" y="3543300"/>
            <a:ext cx="3333750" cy="571500"/>
          </a:xfrm>
          <a:prstGeom prst="rect">
            <a:avLst/>
          </a:prstGeom>
          <a:noFill/>
        </p:spPr>
      </p:pic>
      <p:pic>
        <p:nvPicPr>
          <p:cNvPr id="12311" name="Picture 2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124200"/>
            <a:ext cx="2209800" cy="381000"/>
          </a:xfrm>
          <a:prstGeom prst="rect">
            <a:avLst/>
          </a:prstGeom>
          <a:noFill/>
        </p:spPr>
      </p:pic>
      <p:pic>
        <p:nvPicPr>
          <p:cNvPr id="12310" name="Picture 2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581400"/>
            <a:ext cx="2697480" cy="304800"/>
          </a:xfrm>
          <a:prstGeom prst="rect">
            <a:avLst/>
          </a:prstGeom>
          <a:noFill/>
        </p:spPr>
      </p:pic>
      <p:pic>
        <p:nvPicPr>
          <p:cNvPr id="1230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4114800"/>
            <a:ext cx="1009650" cy="381000"/>
          </a:xfrm>
          <a:prstGeom prst="rect">
            <a:avLst/>
          </a:prstGeom>
          <a:noFill/>
        </p:spPr>
      </p:pic>
      <p:pic>
        <p:nvPicPr>
          <p:cNvPr id="12308" name="Picture 2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399" y="4724400"/>
            <a:ext cx="827617" cy="647700"/>
          </a:xfrm>
          <a:prstGeom prst="rect">
            <a:avLst/>
          </a:prstGeom>
          <a:noFill/>
        </p:spPr>
      </p:pic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0" y="1533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0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23" name="Picture 3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6650" y="2971800"/>
            <a:ext cx="3302000" cy="571500"/>
          </a:xfrm>
          <a:prstGeom prst="rect">
            <a:avLst/>
          </a:prstGeom>
          <a:noFill/>
        </p:spPr>
      </p:pic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38400" y="4876800"/>
            <a:ext cx="225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of            is:</a:t>
            </a:r>
            <a:endParaRPr lang="en-US" dirty="0"/>
          </a:p>
        </p:txBody>
      </p:sp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876800"/>
            <a:ext cx="418234" cy="43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33600" y="5029200"/>
            <a:ext cx="264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coefficient of            is: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Using generating functions, find the  in terms of </a:t>
            </a:r>
            <a:r>
              <a:rPr lang="en-US" sz="3200" i="1" dirty="0"/>
              <a:t>n</a:t>
            </a:r>
            <a:r>
              <a:rPr lang="en-US" sz="3200" dirty="0"/>
              <a:t> for the following recurrence</a:t>
            </a:r>
            <a:r>
              <a:rPr lang="en-US" sz="3200" dirty="0" smtClean="0"/>
              <a:t>: </a:t>
            </a:r>
            <a:r>
              <a:rPr lang="en-US" sz="3200" dirty="0"/>
              <a:t>						</a:t>
            </a:r>
            <a:r>
              <a:rPr lang="en-US" dirty="0"/>
              <a:t>	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866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466850"/>
            <a:ext cx="5288107" cy="5905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247900"/>
            <a:ext cx="4953000" cy="495300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743200"/>
            <a:ext cx="5126355" cy="495300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276601"/>
            <a:ext cx="8305800" cy="452632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88067" y="3810000"/>
            <a:ext cx="7255933" cy="746325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238500"/>
            <a:ext cx="57150" cy="1905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972050"/>
            <a:ext cx="411480" cy="5143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91840" y="5486400"/>
            <a:ext cx="1737360" cy="457200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866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90055" y="2133600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5470" y="2057400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" y="3276600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Using generating functions, find the  in terms of </a:t>
            </a:r>
            <a:r>
              <a:rPr lang="en-US" sz="3200" i="1" dirty="0"/>
              <a:t>n</a:t>
            </a:r>
            <a:r>
              <a:rPr lang="en-US" sz="3200" dirty="0"/>
              <a:t> for the following recurrence: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990600"/>
            <a:ext cx="7317798" cy="514350"/>
          </a:xfrm>
          <a:prstGeom prst="rect">
            <a:avLst/>
          </a:prstGeom>
          <a:noFill/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714500"/>
            <a:ext cx="5301615" cy="419100"/>
          </a:xfrm>
          <a:prstGeom prst="rect">
            <a:avLst/>
          </a:prstGeom>
          <a:noFill/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247900"/>
            <a:ext cx="5825490" cy="419100"/>
          </a:xfrm>
          <a:prstGeom prst="rect">
            <a:avLst/>
          </a:prstGeom>
          <a:noFill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781300"/>
            <a:ext cx="5490210" cy="419100"/>
          </a:xfrm>
          <a:prstGeom prst="rect">
            <a:avLst/>
          </a:prstGeom>
          <a:noFill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250" y="3352800"/>
            <a:ext cx="4171950" cy="397329"/>
          </a:xfrm>
          <a:prstGeom prst="rect">
            <a:avLst/>
          </a:prstGeom>
          <a:noFill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81124" y="4000500"/>
            <a:ext cx="2413000" cy="571500"/>
          </a:xfrm>
          <a:prstGeom prst="rect">
            <a:avLst/>
          </a:prstGeom>
          <a:noFill/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4686300"/>
            <a:ext cx="3286125" cy="571500"/>
          </a:xfrm>
          <a:prstGeom prst="rect">
            <a:avLst/>
          </a:prstGeom>
          <a:noFill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25" y="5410200"/>
            <a:ext cx="6267450" cy="533400"/>
          </a:xfrm>
          <a:prstGeom prst="rect">
            <a:avLst/>
          </a:prstGeom>
          <a:noFill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6850" y="6134100"/>
            <a:ext cx="2393950" cy="495300"/>
          </a:xfrm>
          <a:prstGeom prst="rect">
            <a:avLst/>
          </a:prstGeom>
          <a:noFill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781300"/>
            <a:ext cx="57150" cy="190500"/>
          </a:xfrm>
          <a:prstGeom prst="rect">
            <a:avLst/>
          </a:prstGeom>
          <a:noFill/>
        </p:spPr>
      </p:pic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0" y="2247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6210" y="6229350"/>
            <a:ext cx="264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coefficient of            is: </a:t>
            </a:r>
            <a:endParaRPr lang="en-US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6248400"/>
            <a:ext cx="304800" cy="381000"/>
          </a:xfrm>
          <a:prstGeom prst="rect">
            <a:avLst/>
          </a:prstGeom>
          <a:noFill/>
        </p:spPr>
      </p:pic>
      <p:cxnSp>
        <p:nvCxnSpPr>
          <p:cNvPr id="30" name="Straight Connector 29"/>
          <p:cNvCxnSpPr/>
          <p:nvPr/>
        </p:nvCxnSpPr>
        <p:spPr>
          <a:xfrm>
            <a:off x="90055" y="1600200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5470" y="1524000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200" y="3276600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64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Find the coefficient of       for:  Here m is the last three digits of your student number + 2019.</vt:lpstr>
      <vt:lpstr>Using generating functions, find the  in terms of n for the following recurrence:         </vt:lpstr>
      <vt:lpstr>Using generating functions, find the  in terms of n for the following recurrence: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coefficient of  for . Here m is the last three digits of your student number + 2019.</dc:title>
  <dc:creator>User</dc:creator>
  <cp:lastModifiedBy>User</cp:lastModifiedBy>
  <cp:revision>10</cp:revision>
  <dcterms:created xsi:type="dcterms:W3CDTF">2019-01-27T15:18:37Z</dcterms:created>
  <dcterms:modified xsi:type="dcterms:W3CDTF">2019-01-27T16:37:56Z</dcterms:modified>
</cp:coreProperties>
</file>