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4" r:id="rId7"/>
    <p:sldId id="265" r:id="rId8"/>
    <p:sldId id="267" r:id="rId9"/>
    <p:sldId id="270" r:id="rId10"/>
    <p:sldId id="273" r:id="rId11"/>
    <p:sldId id="272" r:id="rId12"/>
    <p:sldId id="263" r:id="rId13"/>
    <p:sldId id="266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19298-6AAB-450F-BBF5-6EC2424F7683}" v="14" dt="2022-01-29T18:39:50.876"/>
    <p1510:client id="{2F941019-13D8-4962-A27F-9C5254299EF7}" v="4" dt="2022-01-29T17:09:48.501"/>
    <p1510:client id="{74445DED-7853-4840-AE00-6D2A5B68212F}" v="514" dt="2022-01-29T17:40:13.611"/>
    <p1510:client id="{758E7242-A926-4236-9D02-53875216B240}" v="889" dt="2022-01-29T18:36:22.642"/>
    <p1510:client id="{9B492CD1-7C9F-465A-9FD1-2BE1484261E1}" v="603" dt="2022-01-29T18:12:57.503"/>
    <p1510:client id="{A75BA5B3-1D2A-401B-A0AE-ACF05EECDA56}" v="1310" dt="2022-01-29T18:29:00.092"/>
    <p1510:client id="{B881F032-3627-4E8D-9B2C-109F930324E5}" v="6" dt="2022-01-29T17:07:40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75BA5B3-1D2A-401B-A0AE-ACF05EECDA56}"/>
    <pc:docChg chg="addSld modSld">
      <pc:chgData name="Guest User" userId="" providerId="Windows Live" clId="Web-{A75BA5B3-1D2A-401B-A0AE-ACF05EECDA56}" dt="2022-01-29T18:29:00.092" v="797"/>
      <pc:docMkLst>
        <pc:docMk/>
      </pc:docMkLst>
      <pc:sldChg chg="addSp delSp modSp new addAnim delAnim modAnim">
        <pc:chgData name="Guest User" userId="" providerId="Windows Live" clId="Web-{A75BA5B3-1D2A-401B-A0AE-ACF05EECDA56}" dt="2022-01-29T18:29:00.092" v="797"/>
        <pc:sldMkLst>
          <pc:docMk/>
          <pc:sldMk cId="126185377" sldId="263"/>
        </pc:sldMkLst>
        <pc:spChg chg="mod">
          <ac:chgData name="Guest User" userId="" providerId="Windows Live" clId="Web-{A75BA5B3-1D2A-401B-A0AE-ACF05EECDA56}" dt="2022-01-29T17:48:20.833" v="499" actId="20577"/>
          <ac:spMkLst>
            <pc:docMk/>
            <pc:sldMk cId="126185377" sldId="263"/>
            <ac:spMk id="2" creationId="{2EDC0373-3127-4146-9A02-C4FFA5E487A5}"/>
          </ac:spMkLst>
        </pc:spChg>
        <pc:spChg chg="mod">
          <ac:chgData name="Guest User" userId="" providerId="Windows Live" clId="Web-{A75BA5B3-1D2A-401B-A0AE-ACF05EECDA56}" dt="2022-01-29T17:40:18.648" v="449" actId="20577"/>
          <ac:spMkLst>
            <pc:docMk/>
            <pc:sldMk cId="126185377" sldId="263"/>
            <ac:spMk id="3" creationId="{B673C663-C771-4611-9B93-75EE06BA06E4}"/>
          </ac:spMkLst>
        </pc:spChg>
        <pc:spChg chg="add mod">
          <ac:chgData name="Guest User" userId="" providerId="Windows Live" clId="Web-{A75BA5B3-1D2A-401B-A0AE-ACF05EECDA56}" dt="2022-01-29T18:23:57.095" v="751" actId="20577"/>
          <ac:spMkLst>
            <pc:docMk/>
            <pc:sldMk cId="126185377" sldId="263"/>
            <ac:spMk id="6" creationId="{5D626CA5-D39F-41F5-A09C-2A1E99BFC445}"/>
          </ac:spMkLst>
        </pc:spChg>
        <pc:picChg chg="add del mod">
          <ac:chgData name="Guest User" userId="" providerId="Windows Live" clId="Web-{A75BA5B3-1D2A-401B-A0AE-ACF05EECDA56}" dt="2022-01-29T17:27:12.596" v="90"/>
          <ac:picMkLst>
            <pc:docMk/>
            <pc:sldMk cId="126185377" sldId="263"/>
            <ac:picMk id="4" creationId="{6A84DA60-E340-404F-A4FB-891CE7DBDA52}"/>
          </ac:picMkLst>
        </pc:picChg>
        <pc:picChg chg="add mod">
          <ac:chgData name="Guest User" userId="" providerId="Windows Live" clId="Web-{A75BA5B3-1D2A-401B-A0AE-ACF05EECDA56}" dt="2022-01-29T18:01:53.807" v="723" actId="14100"/>
          <ac:picMkLst>
            <pc:docMk/>
            <pc:sldMk cId="126185377" sldId="263"/>
            <ac:picMk id="5" creationId="{F9349D86-65A7-4E49-86CC-B9779ECE8BFA}"/>
          </ac:picMkLst>
        </pc:picChg>
      </pc:sldChg>
      <pc:sldChg chg="modSp addAnim delAnim">
        <pc:chgData name="Guest User" userId="" providerId="Windows Live" clId="Web-{A75BA5B3-1D2A-401B-A0AE-ACF05EECDA56}" dt="2022-01-29T18:23:16.641" v="732" actId="20577"/>
        <pc:sldMkLst>
          <pc:docMk/>
          <pc:sldMk cId="2412692195" sldId="264"/>
        </pc:sldMkLst>
        <pc:spChg chg="mod">
          <ac:chgData name="Guest User" userId="" providerId="Windows Live" clId="Web-{A75BA5B3-1D2A-401B-A0AE-ACF05EECDA56}" dt="2022-01-29T18:23:16.641" v="732" actId="20577"/>
          <ac:spMkLst>
            <pc:docMk/>
            <pc:sldMk cId="2412692195" sldId="264"/>
            <ac:spMk id="3" creationId="{F059A261-C7C1-4EC7-95CB-D7D637A9DDB0}"/>
          </ac:spMkLst>
        </pc:spChg>
      </pc:sldChg>
      <pc:sldChg chg="addSp delSp modSp add replId addAnim delAnim modAnim">
        <pc:chgData name="Guest User" userId="" providerId="Windows Live" clId="Web-{A75BA5B3-1D2A-401B-A0AE-ACF05EECDA56}" dt="2022-01-29T18:28:37.716" v="796"/>
        <pc:sldMkLst>
          <pc:docMk/>
          <pc:sldMk cId="1083056832" sldId="266"/>
        </pc:sldMkLst>
        <pc:spChg chg="mod">
          <ac:chgData name="Guest User" userId="" providerId="Windows Live" clId="Web-{A75BA5B3-1D2A-401B-A0AE-ACF05EECDA56}" dt="2022-01-29T17:47:56.941" v="489" actId="20577"/>
          <ac:spMkLst>
            <pc:docMk/>
            <pc:sldMk cId="1083056832" sldId="266"/>
            <ac:spMk id="2" creationId="{2EDC0373-3127-4146-9A02-C4FFA5E487A5}"/>
          </ac:spMkLst>
        </pc:spChg>
        <pc:spChg chg="mod">
          <ac:chgData name="Guest User" userId="" providerId="Windows Live" clId="Web-{A75BA5B3-1D2A-401B-A0AE-ACF05EECDA56}" dt="2022-01-29T17:40:13.757" v="448" actId="20577"/>
          <ac:spMkLst>
            <pc:docMk/>
            <pc:sldMk cId="1083056832" sldId="266"/>
            <ac:spMk id="3" creationId="{B673C663-C771-4611-9B93-75EE06BA06E4}"/>
          </ac:spMkLst>
        </pc:spChg>
        <pc:spChg chg="mod">
          <ac:chgData name="Guest User" userId="" providerId="Windows Live" clId="Web-{A75BA5B3-1D2A-401B-A0AE-ACF05EECDA56}" dt="2022-01-29T18:02:08.386" v="727" actId="20577"/>
          <ac:spMkLst>
            <pc:docMk/>
            <pc:sldMk cId="1083056832" sldId="266"/>
            <ac:spMk id="6" creationId="{5D626CA5-D39F-41F5-A09C-2A1E99BFC445}"/>
          </ac:spMkLst>
        </pc:spChg>
        <pc:picChg chg="add mod">
          <ac:chgData name="Guest User" userId="" providerId="Windows Live" clId="Web-{A75BA5B3-1D2A-401B-A0AE-ACF05EECDA56}" dt="2022-01-29T18:01:33.572" v="718" actId="14100"/>
          <ac:picMkLst>
            <pc:docMk/>
            <pc:sldMk cId="1083056832" sldId="266"/>
            <ac:picMk id="4" creationId="{1A84A29E-A235-429D-A1BA-54838BE4FE0F}"/>
          </ac:picMkLst>
        </pc:picChg>
        <pc:picChg chg="del">
          <ac:chgData name="Guest User" userId="" providerId="Windows Live" clId="Web-{A75BA5B3-1D2A-401B-A0AE-ACF05EECDA56}" dt="2022-01-29T17:36:46.033" v="313"/>
          <ac:picMkLst>
            <pc:docMk/>
            <pc:sldMk cId="1083056832" sldId="266"/>
            <ac:picMk id="5" creationId="{F9349D86-65A7-4E49-86CC-B9779ECE8BFA}"/>
          </ac:picMkLst>
        </pc:picChg>
      </pc:sldChg>
      <pc:sldChg chg="addSp delSp modSp new addAnim delAnim modAnim">
        <pc:chgData name="Guest User" userId="" providerId="Windows Live" clId="Web-{A75BA5B3-1D2A-401B-A0AE-ACF05EECDA56}" dt="2022-01-29T18:28:31.278" v="795"/>
        <pc:sldMkLst>
          <pc:docMk/>
          <pc:sldMk cId="3774328258" sldId="268"/>
        </pc:sldMkLst>
        <pc:spChg chg="mod">
          <ac:chgData name="Guest User" userId="" providerId="Windows Live" clId="Web-{A75BA5B3-1D2A-401B-A0AE-ACF05EECDA56}" dt="2022-01-29T17:47:33.191" v="474" actId="20577"/>
          <ac:spMkLst>
            <pc:docMk/>
            <pc:sldMk cId="3774328258" sldId="268"/>
            <ac:spMk id="2" creationId="{74DFC5D2-85D5-46BF-8F96-3145BFBD4331}"/>
          </ac:spMkLst>
        </pc:spChg>
        <pc:spChg chg="mod">
          <ac:chgData name="Guest User" userId="" providerId="Windows Live" clId="Web-{A75BA5B3-1D2A-401B-A0AE-ACF05EECDA56}" dt="2022-01-29T17:49:05.412" v="504" actId="20577"/>
          <ac:spMkLst>
            <pc:docMk/>
            <pc:sldMk cId="3774328258" sldId="268"/>
            <ac:spMk id="3" creationId="{DE4A1683-63AD-4FE9-AB5C-08D808FBBB6A}"/>
          </ac:spMkLst>
        </pc:spChg>
        <pc:spChg chg="add mod">
          <ac:chgData name="Guest User" userId="" providerId="Windows Live" clId="Web-{A75BA5B3-1D2A-401B-A0AE-ACF05EECDA56}" dt="2022-01-29T18:27:07.792" v="784" actId="1076"/>
          <ac:spMkLst>
            <pc:docMk/>
            <pc:sldMk cId="3774328258" sldId="268"/>
            <ac:spMk id="5" creationId="{FD8B7447-7F72-4897-8C97-F0E05CBFA10A}"/>
          </ac:spMkLst>
        </pc:spChg>
        <pc:spChg chg="add del">
          <ac:chgData name="Guest User" userId="" providerId="Windows Live" clId="Web-{A75BA5B3-1D2A-401B-A0AE-ACF05EECDA56}" dt="2022-01-29T17:52:16.136" v="554"/>
          <ac:spMkLst>
            <pc:docMk/>
            <pc:sldMk cId="3774328258" sldId="268"/>
            <ac:spMk id="6" creationId="{4374BE6C-BCC3-4787-8068-1A69F44E6A38}"/>
          </ac:spMkLst>
        </pc:spChg>
        <pc:spChg chg="add mod">
          <ac:chgData name="Guest User" userId="" providerId="Windows Live" clId="Web-{A75BA5B3-1D2A-401B-A0AE-ACF05EECDA56}" dt="2022-01-29T18:26:41.213" v="775" actId="1076"/>
          <ac:spMkLst>
            <pc:docMk/>
            <pc:sldMk cId="3774328258" sldId="268"/>
            <ac:spMk id="7" creationId="{14202CC5-D779-4AA4-8562-44AB980E6DAD}"/>
          </ac:spMkLst>
        </pc:spChg>
        <pc:picChg chg="add mod">
          <ac:chgData name="Guest User" userId="" providerId="Windows Live" clId="Web-{A75BA5B3-1D2A-401B-A0AE-ACF05EECDA56}" dt="2022-01-29T17:49:50.944" v="511" actId="14100"/>
          <ac:picMkLst>
            <pc:docMk/>
            <pc:sldMk cId="3774328258" sldId="268"/>
            <ac:picMk id="4" creationId="{1F50D15D-6A91-4E02-89B7-F588A4BFC331}"/>
          </ac:picMkLst>
        </pc:picChg>
      </pc:sldChg>
    </pc:docChg>
  </pc:docChgLst>
  <pc:docChgLst>
    <pc:chgData name="Fattahzulikram Galib" userId="8a4fdecf4436bea2" providerId="Windows Live" clId="Web-{2F941019-13D8-4962-A27F-9C5254299EF7}"/>
    <pc:docChg chg="modSld">
      <pc:chgData name="Fattahzulikram Galib" userId="8a4fdecf4436bea2" providerId="Windows Live" clId="Web-{2F941019-13D8-4962-A27F-9C5254299EF7}" dt="2022-01-29T17:09:48.501" v="3" actId="20577"/>
      <pc:docMkLst>
        <pc:docMk/>
      </pc:docMkLst>
      <pc:sldChg chg="modSp">
        <pc:chgData name="Fattahzulikram Galib" userId="8a4fdecf4436bea2" providerId="Windows Live" clId="Web-{2F941019-13D8-4962-A27F-9C5254299EF7}" dt="2022-01-29T17:09:48.501" v="3" actId="20577"/>
        <pc:sldMkLst>
          <pc:docMk/>
          <pc:sldMk cId="815123805" sldId="257"/>
        </pc:sldMkLst>
        <pc:spChg chg="mod">
          <ac:chgData name="Fattahzulikram Galib" userId="8a4fdecf4436bea2" providerId="Windows Live" clId="Web-{2F941019-13D8-4962-A27F-9C5254299EF7}" dt="2022-01-29T17:09:48.501" v="3" actId="20577"/>
          <ac:spMkLst>
            <pc:docMk/>
            <pc:sldMk cId="815123805" sldId="257"/>
            <ac:spMk id="3" creationId="{C58E17C5-E13B-420A-BD5D-3DFA98856DCE}"/>
          </ac:spMkLst>
        </pc:spChg>
      </pc:sldChg>
    </pc:docChg>
  </pc:docChgLst>
  <pc:docChgLst>
    <pc:chgData name="Guest User" providerId="Windows Live" clId="Web-{2F219298-6AAB-450F-BBF5-6EC2424F7683}"/>
    <pc:docChg chg="modSld">
      <pc:chgData name="Guest User" userId="" providerId="Windows Live" clId="Web-{2F219298-6AAB-450F-BBF5-6EC2424F7683}" dt="2022-01-29T18:39:50.876" v="13"/>
      <pc:docMkLst>
        <pc:docMk/>
      </pc:docMkLst>
      <pc:sldChg chg="delSp modSp addAnim delAnim modAnim">
        <pc:chgData name="Guest User" userId="" providerId="Windows Live" clId="Web-{2F219298-6AAB-450F-BBF5-6EC2424F7683}" dt="2022-01-29T18:39:50.876" v="13"/>
        <pc:sldMkLst>
          <pc:docMk/>
          <pc:sldMk cId="611712554" sldId="258"/>
        </pc:sldMkLst>
        <pc:spChg chg="del">
          <ac:chgData name="Guest User" userId="" providerId="Windows Live" clId="Web-{2F219298-6AAB-450F-BBF5-6EC2424F7683}" dt="2022-01-29T18:38:02.077" v="0"/>
          <ac:spMkLst>
            <pc:docMk/>
            <pc:sldMk cId="611712554" sldId="258"/>
            <ac:spMk id="8" creationId="{ABF57993-72E6-4F37-8564-6A172A08E0C5}"/>
          </ac:spMkLst>
        </pc:spChg>
        <pc:spChg chg="del">
          <ac:chgData name="Guest User" userId="" providerId="Windows Live" clId="Web-{2F219298-6AAB-450F-BBF5-6EC2424F7683}" dt="2022-01-29T18:39:03.766" v="3"/>
          <ac:spMkLst>
            <pc:docMk/>
            <pc:sldMk cId="611712554" sldId="258"/>
            <ac:spMk id="29" creationId="{D51F1354-5CC2-49A7-9AD7-D4FA28297A4F}"/>
          </ac:spMkLst>
        </pc:spChg>
        <pc:grpChg chg="del">
          <ac:chgData name="Guest User" userId="" providerId="Windows Live" clId="Web-{2F219298-6AAB-450F-BBF5-6EC2424F7683}" dt="2022-01-29T18:39:03.766" v="4"/>
          <ac:grpSpMkLst>
            <pc:docMk/>
            <pc:sldMk cId="611712554" sldId="258"/>
            <ac:grpSpMk id="27" creationId="{20A01D24-1A30-43C8-995A-7918D224AFB5}"/>
          </ac:grpSpMkLst>
        </pc:grpChg>
        <pc:picChg chg="mod">
          <ac:chgData name="Guest User" userId="" providerId="Windows Live" clId="Web-{2F219298-6AAB-450F-BBF5-6EC2424F7683}" dt="2022-01-29T18:39:06.266" v="5" actId="1076"/>
          <ac:picMkLst>
            <pc:docMk/>
            <pc:sldMk cId="611712554" sldId="258"/>
            <ac:picMk id="6" creationId="{7ACEB0B6-0AF3-41FA-8F40-E4C400FB3055}"/>
          </ac:picMkLst>
        </pc:picChg>
        <pc:picChg chg="mod">
          <ac:chgData name="Guest User" userId="" providerId="Windows Live" clId="Web-{2F219298-6AAB-450F-BBF5-6EC2424F7683}" dt="2022-01-29T18:39:25.985" v="10" actId="1076"/>
          <ac:picMkLst>
            <pc:docMk/>
            <pc:sldMk cId="611712554" sldId="258"/>
            <ac:picMk id="7" creationId="{F97EE8BF-5F33-40AE-B63B-31FBCF53100A}"/>
          </ac:picMkLst>
        </pc:picChg>
      </pc:sldChg>
    </pc:docChg>
  </pc:docChgLst>
  <pc:docChgLst>
    <pc:chgData name="Fattahzulikram Galib" userId="8a4fdecf4436bea2" providerId="Windows Live" clId="Web-{B881F032-3627-4E8D-9B2C-109F930324E5}"/>
    <pc:docChg chg="addSld modSld">
      <pc:chgData name="Fattahzulikram Galib" userId="8a4fdecf4436bea2" providerId="Windows Live" clId="Web-{B881F032-3627-4E8D-9B2C-109F930324E5}" dt="2022-01-29T17:07:40.832" v="4"/>
      <pc:docMkLst>
        <pc:docMk/>
      </pc:docMkLst>
      <pc:sldChg chg="modSp">
        <pc:chgData name="Fattahzulikram Galib" userId="8a4fdecf4436bea2" providerId="Windows Live" clId="Web-{B881F032-3627-4E8D-9B2C-109F930324E5}" dt="2022-01-29T17:07:06.956" v="3" actId="20577"/>
        <pc:sldMkLst>
          <pc:docMk/>
          <pc:sldMk cId="815123805" sldId="257"/>
        </pc:sldMkLst>
        <pc:spChg chg="mod">
          <ac:chgData name="Fattahzulikram Galib" userId="8a4fdecf4436bea2" providerId="Windows Live" clId="Web-{B881F032-3627-4E8D-9B2C-109F930324E5}" dt="2022-01-29T17:07:06.956" v="3" actId="20577"/>
          <ac:spMkLst>
            <pc:docMk/>
            <pc:sldMk cId="815123805" sldId="257"/>
            <ac:spMk id="3" creationId="{C58E17C5-E13B-420A-BD5D-3DFA98856DCE}"/>
          </ac:spMkLst>
        </pc:spChg>
      </pc:sldChg>
      <pc:sldChg chg="new">
        <pc:chgData name="Fattahzulikram Galib" userId="8a4fdecf4436bea2" providerId="Windows Live" clId="Web-{B881F032-3627-4E8D-9B2C-109F930324E5}" dt="2022-01-29T17:07:40.832" v="4"/>
        <pc:sldMkLst>
          <pc:docMk/>
          <pc:sldMk cId="976611253" sldId="260"/>
        </pc:sldMkLst>
      </pc:sldChg>
    </pc:docChg>
  </pc:docChgLst>
  <pc:docChgLst>
    <pc:chgData name="Guest User" providerId="Windows Live" clId="Web-{74445DED-7853-4840-AE00-6D2A5B68212F}"/>
    <pc:docChg chg="addSld delSld modSld sldOrd">
      <pc:chgData name="Guest User" userId="" providerId="Windows Live" clId="Web-{74445DED-7853-4840-AE00-6D2A5B68212F}" dt="2022-01-29T17:40:10.689" v="514" actId="20577"/>
      <pc:docMkLst>
        <pc:docMk/>
      </pc:docMkLst>
      <pc:sldChg chg="addSp delSp modSp del mod setBg">
        <pc:chgData name="Guest User" userId="" providerId="Windows Live" clId="Web-{74445DED-7853-4840-AE00-6D2A5B68212F}" dt="2022-01-29T17:25:14.219" v="48"/>
        <pc:sldMkLst>
          <pc:docMk/>
          <pc:sldMk cId="485406744" sldId="259"/>
        </pc:sldMkLst>
        <pc:spChg chg="del">
          <ac:chgData name="Guest User" userId="" providerId="Windows Live" clId="Web-{74445DED-7853-4840-AE00-6D2A5B68212F}" dt="2022-01-29T17:18:44.353" v="33"/>
          <ac:spMkLst>
            <pc:docMk/>
            <pc:sldMk cId="485406744" sldId="259"/>
            <ac:spMk id="2" creationId="{2BE0381F-C5CF-46CD-87C4-5D1553B97359}"/>
          </ac:spMkLst>
        </pc:spChg>
        <pc:spChg chg="del">
          <ac:chgData name="Guest User" userId="" providerId="Windows Live" clId="Web-{74445DED-7853-4840-AE00-6D2A5B68212F}" dt="2022-01-29T17:18:45.806" v="34"/>
          <ac:spMkLst>
            <pc:docMk/>
            <pc:sldMk cId="485406744" sldId="259"/>
            <ac:spMk id="3" creationId="{01F853AF-EF9D-46DE-B631-CD6AAEDE0919}"/>
          </ac:spMkLst>
        </pc:spChg>
        <pc:spChg chg="add">
          <ac:chgData name="Guest User" userId="" providerId="Windows Live" clId="Web-{74445DED-7853-4840-AE00-6D2A5B68212F}" dt="2022-01-29T17:18:57.291" v="36"/>
          <ac:spMkLst>
            <pc:docMk/>
            <pc:sldMk cId="485406744" sldId="259"/>
            <ac:spMk id="9" creationId="{CDDE5CDF-1512-4CDA-B956-23D223F8DE44}"/>
          </ac:spMkLst>
        </pc:spChg>
        <pc:spChg chg="add">
          <ac:chgData name="Guest User" userId="" providerId="Windows Live" clId="Web-{74445DED-7853-4840-AE00-6D2A5B68212F}" dt="2022-01-29T17:18:57.291" v="36"/>
          <ac:spMkLst>
            <pc:docMk/>
            <pc:sldMk cId="485406744" sldId="259"/>
            <ac:spMk id="15" creationId="{62C9703D-C8F9-44AD-A7C0-C2F3871F8C1B}"/>
          </ac:spMkLst>
        </pc:spChg>
        <pc:picChg chg="add del mod">
          <ac:chgData name="Guest User" userId="" providerId="Windows Live" clId="Web-{74445DED-7853-4840-AE00-6D2A5B68212F}" dt="2022-01-29T17:24:57.438" v="46"/>
          <ac:picMkLst>
            <pc:docMk/>
            <pc:sldMk cId="485406744" sldId="259"/>
            <ac:picMk id="4" creationId="{D170D9F1-B87D-4F87-89CE-F5E424F2C848}"/>
          </ac:picMkLst>
        </pc:picChg>
        <pc:picChg chg="add">
          <ac:chgData name="Guest User" userId="" providerId="Windows Live" clId="Web-{74445DED-7853-4840-AE00-6D2A5B68212F}" dt="2022-01-29T17:18:57.291" v="36"/>
          <ac:picMkLst>
            <pc:docMk/>
            <pc:sldMk cId="485406744" sldId="259"/>
            <ac:picMk id="11" creationId="{B029D7D8-5A6B-4C76-94C8-15798C6C5ADB}"/>
          </ac:picMkLst>
        </pc:picChg>
        <pc:cxnChg chg="add">
          <ac:chgData name="Guest User" userId="" providerId="Windows Live" clId="Web-{74445DED-7853-4840-AE00-6D2A5B68212F}" dt="2022-01-29T17:18:57.291" v="36"/>
          <ac:cxnSpMkLst>
            <pc:docMk/>
            <pc:sldMk cId="485406744" sldId="259"/>
            <ac:cxnSpMk id="13" creationId="{A5C9319C-E20D-4884-952F-60B6A58C3E34}"/>
          </ac:cxnSpMkLst>
        </pc:cxnChg>
      </pc:sldChg>
      <pc:sldChg chg="delSp modSp">
        <pc:chgData name="Guest User" userId="" providerId="Windows Live" clId="Web-{74445DED-7853-4840-AE00-6D2A5B68212F}" dt="2022-01-29T17:19:28.401" v="38"/>
        <pc:sldMkLst>
          <pc:docMk/>
          <pc:sldMk cId="976611253" sldId="260"/>
        </pc:sldMkLst>
        <pc:spChg chg="del">
          <ac:chgData name="Guest User" userId="" providerId="Windows Live" clId="Web-{74445DED-7853-4840-AE00-6D2A5B68212F}" dt="2022-01-29T17:19:27.135" v="37"/>
          <ac:spMkLst>
            <pc:docMk/>
            <pc:sldMk cId="976611253" sldId="260"/>
            <ac:spMk id="2" creationId="{C32377A6-A0A6-4AD5-B5CA-F98460077EE7}"/>
          </ac:spMkLst>
        </pc:spChg>
        <pc:spChg chg="del mod">
          <ac:chgData name="Guest User" userId="" providerId="Windows Live" clId="Web-{74445DED-7853-4840-AE00-6D2A5B68212F}" dt="2022-01-29T17:19:28.401" v="38"/>
          <ac:spMkLst>
            <pc:docMk/>
            <pc:sldMk cId="976611253" sldId="260"/>
            <ac:spMk id="3" creationId="{80AF247D-8D0D-4781-AD41-960759272F82}"/>
          </ac:spMkLst>
        </pc:spChg>
      </pc:sldChg>
      <pc:sldChg chg="addSp delSp modSp new del">
        <pc:chgData name="Guest User" userId="" providerId="Windows Live" clId="Web-{74445DED-7853-4840-AE00-6D2A5B68212F}" dt="2022-01-29T17:25:17.970" v="49"/>
        <pc:sldMkLst>
          <pc:docMk/>
          <pc:sldMk cId="129449555" sldId="261"/>
        </pc:sldMkLst>
        <pc:spChg chg="del">
          <ac:chgData name="Guest User" userId="" providerId="Windows Live" clId="Web-{74445DED-7853-4840-AE00-6D2A5B68212F}" dt="2022-01-29T17:19:38.917" v="40"/>
          <ac:spMkLst>
            <pc:docMk/>
            <pc:sldMk cId="129449555" sldId="261"/>
            <ac:spMk id="2" creationId="{7E2AE51A-2E4F-4D42-A571-EE4F1A2D9E93}"/>
          </ac:spMkLst>
        </pc:spChg>
        <pc:spChg chg="del">
          <ac:chgData name="Guest User" userId="" providerId="Windows Live" clId="Web-{74445DED-7853-4840-AE00-6D2A5B68212F}" dt="2022-01-29T17:19:40.104" v="41"/>
          <ac:spMkLst>
            <pc:docMk/>
            <pc:sldMk cId="129449555" sldId="261"/>
            <ac:spMk id="3" creationId="{178A19A6-B007-41F1-87BA-FE63469E312D}"/>
          </ac:spMkLst>
        </pc:spChg>
        <pc:picChg chg="add del mod">
          <ac:chgData name="Guest User" userId="" providerId="Windows Live" clId="Web-{74445DED-7853-4840-AE00-6D2A5B68212F}" dt="2022-01-29T17:25:00.657" v="47"/>
          <ac:picMkLst>
            <pc:docMk/>
            <pc:sldMk cId="129449555" sldId="261"/>
            <ac:picMk id="4" creationId="{CFBB8EF0-C273-4AE7-8921-7B37C9306CA8}"/>
          </ac:picMkLst>
        </pc:picChg>
      </pc:sldChg>
      <pc:sldChg chg="addSp delSp modSp new mod ord setBg addAnim modAnim">
        <pc:chgData name="Guest User" userId="" providerId="Windows Live" clId="Web-{74445DED-7853-4840-AE00-6D2A5B68212F}" dt="2022-01-29T17:33:36.261" v="436"/>
        <pc:sldMkLst>
          <pc:docMk/>
          <pc:sldMk cId="2412692195" sldId="264"/>
        </pc:sldMkLst>
        <pc:spChg chg="mod">
          <ac:chgData name="Guest User" userId="" providerId="Windows Live" clId="Web-{74445DED-7853-4840-AE00-6D2A5B68212F}" dt="2022-01-29T17:31:56.493" v="430"/>
          <ac:spMkLst>
            <pc:docMk/>
            <pc:sldMk cId="2412692195" sldId="264"/>
            <ac:spMk id="2" creationId="{32CE1B76-14BD-4562-8265-BDACF235EF54}"/>
          </ac:spMkLst>
        </pc:spChg>
        <pc:spChg chg="mod">
          <ac:chgData name="Guest User" userId="" providerId="Windows Live" clId="Web-{74445DED-7853-4840-AE00-6D2A5B68212F}" dt="2022-01-29T17:31:56.493" v="430"/>
          <ac:spMkLst>
            <pc:docMk/>
            <pc:sldMk cId="2412692195" sldId="264"/>
            <ac:spMk id="3" creationId="{F059A261-C7C1-4EC7-95CB-D7D637A9DDB0}"/>
          </ac:spMkLst>
        </pc:spChg>
        <pc:spChg chg="add">
          <ac:chgData name="Guest User" userId="" providerId="Windows Live" clId="Web-{74445DED-7853-4840-AE00-6D2A5B68212F}" dt="2022-01-29T17:31:56.493" v="430"/>
          <ac:spMkLst>
            <pc:docMk/>
            <pc:sldMk cId="2412692195" sldId="264"/>
            <ac:spMk id="8" creationId="{54F891EB-ED45-44C3-95D6-FFB2EC07FA10}"/>
          </ac:spMkLst>
        </pc:spChg>
        <pc:spChg chg="add del">
          <ac:chgData name="Guest User" userId="" providerId="Windows Live" clId="Web-{74445DED-7853-4840-AE00-6D2A5B68212F}" dt="2022-01-29T17:31:54.321" v="427"/>
          <ac:spMkLst>
            <pc:docMk/>
            <pc:sldMk cId="2412692195" sldId="264"/>
            <ac:spMk id="9" creationId="{C6870151-9189-4C3A-8379-EF3D95827A0A}"/>
          </ac:spMkLst>
        </pc:spChg>
        <pc:spChg chg="add">
          <ac:chgData name="Guest User" userId="" providerId="Windows Live" clId="Web-{74445DED-7853-4840-AE00-6D2A5B68212F}" dt="2022-01-29T17:31:56.493" v="430"/>
          <ac:spMkLst>
            <pc:docMk/>
            <pc:sldMk cId="2412692195" sldId="264"/>
            <ac:spMk id="10" creationId="{2EA385B8-7C85-4CE0-AE3A-00EB627B3443}"/>
          </ac:spMkLst>
        </pc:spChg>
        <pc:spChg chg="add del">
          <ac:chgData name="Guest User" userId="" providerId="Windows Live" clId="Web-{74445DED-7853-4840-AE00-6D2A5B68212F}" dt="2022-01-29T17:31:54.321" v="427"/>
          <ac:spMkLst>
            <pc:docMk/>
            <pc:sldMk cId="2412692195" sldId="264"/>
            <ac:spMk id="11" creationId="{123EA69C-102A-4DD0-9547-05DCD271D159}"/>
          </ac:spMkLst>
        </pc:spChg>
        <pc:spChg chg="add del">
          <ac:chgData name="Guest User" userId="" providerId="Windows Live" clId="Web-{74445DED-7853-4840-AE00-6D2A5B68212F}" dt="2022-01-29T17:31:54.321" v="427"/>
          <ac:spMkLst>
            <pc:docMk/>
            <pc:sldMk cId="2412692195" sldId="264"/>
            <ac:spMk id="13" creationId="{6A862265-5CA3-4C40-8582-7534C3B03C2A}"/>
          </ac:spMkLst>
        </pc:spChg>
        <pc:spChg chg="add del">
          <ac:chgData name="Guest User" userId="" providerId="Windows Live" clId="Web-{74445DED-7853-4840-AE00-6D2A5B68212F}" dt="2022-01-29T17:31:54.321" v="427"/>
          <ac:spMkLst>
            <pc:docMk/>
            <pc:sldMk cId="2412692195" sldId="264"/>
            <ac:spMk id="15" creationId="{600EF80B-0391-4082-9AF5-F15B091B4CE9}"/>
          </ac:spMkLst>
        </pc:spChg>
        <pc:spChg chg="add del">
          <ac:chgData name="Guest User" userId="" providerId="Windows Live" clId="Web-{74445DED-7853-4840-AE00-6D2A5B68212F}" dt="2022-01-29T17:31:54.321" v="427"/>
          <ac:spMkLst>
            <pc:docMk/>
            <pc:sldMk cId="2412692195" sldId="264"/>
            <ac:spMk id="19" creationId="{3FBF03E8-C602-4192-9C52-F84B29FDCC88}"/>
          </ac:spMkLst>
        </pc:spChg>
        <pc:spChg chg="add del">
          <ac:chgData name="Guest User" userId="" providerId="Windows Live" clId="Web-{74445DED-7853-4840-AE00-6D2A5B68212F}" dt="2022-01-29T17:31:56.478" v="429"/>
          <ac:spMkLst>
            <pc:docMk/>
            <pc:sldMk cId="2412692195" sldId="264"/>
            <ac:spMk id="21" creationId="{C6870151-9189-4C3A-8379-EF3D95827A0A}"/>
          </ac:spMkLst>
        </pc:spChg>
        <pc:spChg chg="add del">
          <ac:chgData name="Guest User" userId="" providerId="Windows Live" clId="Web-{74445DED-7853-4840-AE00-6D2A5B68212F}" dt="2022-01-29T17:31:56.478" v="429"/>
          <ac:spMkLst>
            <pc:docMk/>
            <pc:sldMk cId="2412692195" sldId="264"/>
            <ac:spMk id="23" creationId="{123EA69C-102A-4DD0-9547-05DCD271D159}"/>
          </ac:spMkLst>
        </pc:spChg>
        <pc:spChg chg="add del">
          <ac:chgData name="Guest User" userId="" providerId="Windows Live" clId="Web-{74445DED-7853-4840-AE00-6D2A5B68212F}" dt="2022-01-29T17:31:56.478" v="429"/>
          <ac:spMkLst>
            <pc:docMk/>
            <pc:sldMk cId="2412692195" sldId="264"/>
            <ac:spMk id="24" creationId="{6A862265-5CA3-4C40-8582-7534C3B03C2A}"/>
          </ac:spMkLst>
        </pc:spChg>
        <pc:spChg chg="add del">
          <ac:chgData name="Guest User" userId="" providerId="Windows Live" clId="Web-{74445DED-7853-4840-AE00-6D2A5B68212F}" dt="2022-01-29T17:31:56.478" v="429"/>
          <ac:spMkLst>
            <pc:docMk/>
            <pc:sldMk cId="2412692195" sldId="264"/>
            <ac:spMk id="25" creationId="{600EF80B-0391-4082-9AF5-F15B091B4CE9}"/>
          </ac:spMkLst>
        </pc:spChg>
        <pc:spChg chg="add del">
          <ac:chgData name="Guest User" userId="" providerId="Windows Live" clId="Web-{74445DED-7853-4840-AE00-6D2A5B68212F}" dt="2022-01-29T17:31:56.478" v="429"/>
          <ac:spMkLst>
            <pc:docMk/>
            <pc:sldMk cId="2412692195" sldId="264"/>
            <ac:spMk id="27" creationId="{3FBF03E8-C602-4192-9C52-F84B29FDCC88}"/>
          </ac:spMkLst>
        </pc:spChg>
        <pc:picChg chg="add del">
          <ac:chgData name="Guest User" userId="" providerId="Windows Live" clId="Web-{74445DED-7853-4840-AE00-6D2A5B68212F}" dt="2022-01-29T17:31:54.321" v="427"/>
          <ac:picMkLst>
            <pc:docMk/>
            <pc:sldMk cId="2412692195" sldId="264"/>
            <ac:picMk id="5" creationId="{4C2A7C3E-5B93-4635-85A9-D5281925DF34}"/>
          </ac:picMkLst>
        </pc:picChg>
        <pc:picChg chg="add">
          <ac:chgData name="Guest User" userId="" providerId="Windows Live" clId="Web-{74445DED-7853-4840-AE00-6D2A5B68212F}" dt="2022-01-29T17:31:56.493" v="430"/>
          <ac:picMkLst>
            <pc:docMk/>
            <pc:sldMk cId="2412692195" sldId="264"/>
            <ac:picMk id="14" creationId="{7557D95A-0A72-41F9-844C-544C199B4504}"/>
          </ac:picMkLst>
        </pc:picChg>
        <pc:picChg chg="add del">
          <ac:chgData name="Guest User" userId="" providerId="Windows Live" clId="Web-{74445DED-7853-4840-AE00-6D2A5B68212F}" dt="2022-01-29T17:31:56.478" v="429"/>
          <ac:picMkLst>
            <pc:docMk/>
            <pc:sldMk cId="2412692195" sldId="264"/>
            <ac:picMk id="22" creationId="{3CD4E343-4EA1-4FF8-9965-8B9CC25AC94C}"/>
          </ac:picMkLst>
        </pc:picChg>
        <pc:cxnChg chg="add">
          <ac:chgData name="Guest User" userId="" providerId="Windows Live" clId="Web-{74445DED-7853-4840-AE00-6D2A5B68212F}" dt="2022-01-29T17:31:56.493" v="430"/>
          <ac:cxnSpMkLst>
            <pc:docMk/>
            <pc:sldMk cId="2412692195" sldId="264"/>
            <ac:cxnSpMk id="12" creationId="{19AF263B-E208-40DF-A182-5193478DCFA4}"/>
          </ac:cxnSpMkLst>
        </pc:cxnChg>
        <pc:cxnChg chg="add del">
          <ac:chgData name="Guest User" userId="" providerId="Windows Live" clId="Web-{74445DED-7853-4840-AE00-6D2A5B68212F}" dt="2022-01-29T17:31:54.321" v="427"/>
          <ac:cxnSpMkLst>
            <pc:docMk/>
            <pc:sldMk cId="2412692195" sldId="264"/>
            <ac:cxnSpMk id="17" creationId="{D33AC32D-5F44-45F7-A0BD-7C11A86BED57}"/>
          </ac:cxnSpMkLst>
        </pc:cxnChg>
        <pc:cxnChg chg="add del">
          <ac:chgData name="Guest User" userId="" providerId="Windows Live" clId="Web-{74445DED-7853-4840-AE00-6D2A5B68212F}" dt="2022-01-29T17:31:56.478" v="429"/>
          <ac:cxnSpMkLst>
            <pc:docMk/>
            <pc:sldMk cId="2412692195" sldId="264"/>
            <ac:cxnSpMk id="26" creationId="{D33AC32D-5F44-45F7-A0BD-7C11A86BED57}"/>
          </ac:cxnSpMkLst>
        </pc:cxnChg>
      </pc:sldChg>
      <pc:sldChg chg="addSp delSp modSp new mod setBg">
        <pc:chgData name="Guest User" userId="" providerId="Windows Live" clId="Web-{74445DED-7853-4840-AE00-6D2A5B68212F}" dt="2022-01-29T17:36:15.326" v="472"/>
        <pc:sldMkLst>
          <pc:docMk/>
          <pc:sldMk cId="1887082562" sldId="265"/>
        </pc:sldMkLst>
        <pc:spChg chg="mod">
          <ac:chgData name="Guest User" userId="" providerId="Windows Live" clId="Web-{74445DED-7853-4840-AE00-6D2A5B68212F}" dt="2022-01-29T17:36:15.326" v="472"/>
          <ac:spMkLst>
            <pc:docMk/>
            <pc:sldMk cId="1887082562" sldId="265"/>
            <ac:spMk id="2" creationId="{D8745A3C-4613-43C2-9E16-2D7BDD42624F}"/>
          </ac:spMkLst>
        </pc:spChg>
        <pc:spChg chg="del">
          <ac:chgData name="Guest User" userId="" providerId="Windows Live" clId="Web-{74445DED-7853-4840-AE00-6D2A5B68212F}" dt="2022-01-29T17:35:20.528" v="437"/>
          <ac:spMkLst>
            <pc:docMk/>
            <pc:sldMk cId="1887082562" sldId="265"/>
            <ac:spMk id="3" creationId="{C028A5BD-7DA5-41E8-91AE-BDFD01185A89}"/>
          </ac:spMkLst>
        </pc:spChg>
        <pc:spChg chg="add">
          <ac:chgData name="Guest User" userId="" providerId="Windows Live" clId="Web-{74445DED-7853-4840-AE00-6D2A5B68212F}" dt="2022-01-29T17:36:15.326" v="472"/>
          <ac:spMkLst>
            <pc:docMk/>
            <pc:sldMk cId="1887082562" sldId="265"/>
            <ac:spMk id="9" creationId="{6B25638D-3D06-41D1-8060-4D2707C60AE8}"/>
          </ac:spMkLst>
        </pc:spChg>
        <pc:spChg chg="add">
          <ac:chgData name="Guest User" userId="" providerId="Windows Live" clId="Web-{74445DED-7853-4840-AE00-6D2A5B68212F}" dt="2022-01-29T17:36:15.326" v="472"/>
          <ac:spMkLst>
            <pc:docMk/>
            <pc:sldMk cId="1887082562" sldId="265"/>
            <ac:spMk id="19" creationId="{773D9643-4BC8-486D-8267-3577C8F0842D}"/>
          </ac:spMkLst>
        </pc:spChg>
        <pc:grpChg chg="add">
          <ac:chgData name="Guest User" userId="" providerId="Windows Live" clId="Web-{74445DED-7853-4840-AE00-6D2A5B68212F}" dt="2022-01-29T17:36:15.326" v="472"/>
          <ac:grpSpMkLst>
            <pc:docMk/>
            <pc:sldMk cId="1887082562" sldId="265"/>
            <ac:grpSpMk id="15" creationId="{2A7F3A7D-1232-4BDE-ACB6-F7CDEF0668CF}"/>
          </ac:grpSpMkLst>
        </pc:grpChg>
        <pc:picChg chg="add mod ord">
          <ac:chgData name="Guest User" userId="" providerId="Windows Live" clId="Web-{74445DED-7853-4840-AE00-6D2A5B68212F}" dt="2022-01-29T17:36:15.326" v="472"/>
          <ac:picMkLst>
            <pc:docMk/>
            <pc:sldMk cId="1887082562" sldId="265"/>
            <ac:picMk id="4" creationId="{3729EDFA-E8A5-4E97-82C4-9B9F7468DDC0}"/>
          </ac:picMkLst>
        </pc:picChg>
        <pc:picChg chg="add">
          <ac:chgData name="Guest User" userId="" providerId="Windows Live" clId="Web-{74445DED-7853-4840-AE00-6D2A5B68212F}" dt="2022-01-29T17:36:15.326" v="472"/>
          <ac:picMkLst>
            <pc:docMk/>
            <pc:sldMk cId="1887082562" sldId="265"/>
            <ac:picMk id="11" creationId="{8161BB1E-0062-4056-AB94-121EF614D5FB}"/>
          </ac:picMkLst>
        </pc:picChg>
        <pc:cxnChg chg="add">
          <ac:chgData name="Guest User" userId="" providerId="Windows Live" clId="Web-{74445DED-7853-4840-AE00-6D2A5B68212F}" dt="2022-01-29T17:36:15.326" v="472"/>
          <ac:cxnSpMkLst>
            <pc:docMk/>
            <pc:sldMk cId="1887082562" sldId="265"/>
            <ac:cxnSpMk id="13" creationId="{8FBC01E2-D629-4319-B5CB-BFA461B8CF30}"/>
          </ac:cxnSpMkLst>
        </pc:cxnChg>
      </pc:sldChg>
      <pc:sldChg chg="modSp new">
        <pc:chgData name="Guest User" userId="" providerId="Windows Live" clId="Web-{74445DED-7853-4840-AE00-6D2A5B68212F}" dt="2022-01-29T17:40:10.689" v="514" actId="20577"/>
        <pc:sldMkLst>
          <pc:docMk/>
          <pc:sldMk cId="4019300102" sldId="267"/>
        </pc:sldMkLst>
        <pc:spChg chg="mod">
          <ac:chgData name="Guest User" userId="" providerId="Windows Live" clId="Web-{74445DED-7853-4840-AE00-6D2A5B68212F}" dt="2022-01-29T17:40:10.689" v="514" actId="20577"/>
          <ac:spMkLst>
            <pc:docMk/>
            <pc:sldMk cId="4019300102" sldId="267"/>
            <ac:spMk id="2" creationId="{727CBE0E-0BC0-4E97-B120-0F14085E134B}"/>
          </ac:spMkLst>
        </pc:spChg>
      </pc:sldChg>
    </pc:docChg>
  </pc:docChgLst>
  <pc:docChgLst>
    <pc:chgData name="Guest User" providerId="Windows Live" clId="Web-{758E7242-A926-4236-9D02-53875216B240}"/>
    <pc:docChg chg="addSld modSld sldOrd">
      <pc:chgData name="Guest User" userId="" providerId="Windows Live" clId="Web-{758E7242-A926-4236-9D02-53875216B240}" dt="2022-01-29T18:36:22.642" v="852"/>
      <pc:docMkLst>
        <pc:docMk/>
      </pc:docMkLst>
      <pc:sldChg chg="addAnim modAnim">
        <pc:chgData name="Guest User" userId="" providerId="Windows Live" clId="Web-{758E7242-A926-4236-9D02-53875216B240}" dt="2022-01-29T18:35:13.703" v="839"/>
        <pc:sldMkLst>
          <pc:docMk/>
          <pc:sldMk cId="815123805" sldId="257"/>
        </pc:sldMkLst>
      </pc:sldChg>
      <pc:sldChg chg="modSp addAnim modAnim">
        <pc:chgData name="Guest User" userId="" providerId="Windows Live" clId="Web-{758E7242-A926-4236-9D02-53875216B240}" dt="2022-01-29T18:35:40.469" v="842"/>
        <pc:sldMkLst>
          <pc:docMk/>
          <pc:sldMk cId="611712554" sldId="258"/>
        </pc:sldMkLst>
        <pc:picChg chg="mod">
          <ac:chgData name="Guest User" userId="" providerId="Windows Live" clId="Web-{758E7242-A926-4236-9D02-53875216B240}" dt="2022-01-29T18:35:29.906" v="840" actId="1076"/>
          <ac:picMkLst>
            <pc:docMk/>
            <pc:sldMk cId="611712554" sldId="258"/>
            <ac:picMk id="6" creationId="{7ACEB0B6-0AF3-41FA-8F40-E4C400FB3055}"/>
          </ac:picMkLst>
        </pc:picChg>
      </pc:sldChg>
      <pc:sldChg chg="addAnim modAnim">
        <pc:chgData name="Guest User" userId="" providerId="Windows Live" clId="Web-{758E7242-A926-4236-9D02-53875216B240}" dt="2022-01-29T18:35:56.047" v="844"/>
        <pc:sldMkLst>
          <pc:docMk/>
          <pc:sldMk cId="2140730323" sldId="262"/>
        </pc:sldMkLst>
      </pc:sldChg>
      <pc:sldChg chg="modAnim">
        <pc:chgData name="Guest User" userId="" providerId="Windows Live" clId="Web-{758E7242-A926-4236-9D02-53875216B240}" dt="2022-01-29T18:22:56.244" v="812"/>
        <pc:sldMkLst>
          <pc:docMk/>
          <pc:sldMk cId="2412692195" sldId="264"/>
        </pc:sldMkLst>
      </pc:sldChg>
      <pc:sldChg chg="delSp modSp addAnim delAnim modAnim">
        <pc:chgData name="Guest User" userId="" providerId="Windows Live" clId="Web-{758E7242-A926-4236-9D02-53875216B240}" dt="2022-01-29T18:27:09.546" v="837"/>
        <pc:sldMkLst>
          <pc:docMk/>
          <pc:sldMk cId="1887082562" sldId="265"/>
        </pc:sldMkLst>
        <pc:spChg chg="del">
          <ac:chgData name="Guest User" userId="" providerId="Windows Live" clId="Web-{758E7242-A926-4236-9D02-53875216B240}" dt="2022-01-29T18:26:49.469" v="831"/>
          <ac:spMkLst>
            <pc:docMk/>
            <pc:sldMk cId="1887082562" sldId="265"/>
            <ac:spMk id="19" creationId="{773D9643-4BC8-486D-8267-3577C8F0842D}"/>
          </ac:spMkLst>
        </pc:spChg>
        <pc:grpChg chg="del">
          <ac:chgData name="Guest User" userId="" providerId="Windows Live" clId="Web-{758E7242-A926-4236-9D02-53875216B240}" dt="2022-01-29T18:26:49.469" v="832"/>
          <ac:grpSpMkLst>
            <pc:docMk/>
            <pc:sldMk cId="1887082562" sldId="265"/>
            <ac:grpSpMk id="15" creationId="{2A7F3A7D-1232-4BDE-ACB6-F7CDEF0668CF}"/>
          </ac:grpSpMkLst>
        </pc:grpChg>
        <pc:picChg chg="mod">
          <ac:chgData name="Guest User" userId="" providerId="Windows Live" clId="Web-{758E7242-A926-4236-9D02-53875216B240}" dt="2022-01-29T18:26:58.843" v="835" actId="1076"/>
          <ac:picMkLst>
            <pc:docMk/>
            <pc:sldMk cId="1887082562" sldId="265"/>
            <ac:picMk id="4" creationId="{3729EDFA-E8A5-4E97-82C4-9B9F7468DDC0}"/>
          </ac:picMkLst>
        </pc:picChg>
      </pc:sldChg>
      <pc:sldChg chg="addSp delSp modSp mod setBg addAnim modAnim">
        <pc:chgData name="Guest User" userId="" providerId="Windows Live" clId="Web-{758E7242-A926-4236-9D02-53875216B240}" dt="2022-01-29T18:23:16.681" v="816"/>
        <pc:sldMkLst>
          <pc:docMk/>
          <pc:sldMk cId="4019300102" sldId="267"/>
        </pc:sldMkLst>
        <pc:spChg chg="del">
          <ac:chgData name="Guest User" userId="" providerId="Windows Live" clId="Web-{758E7242-A926-4236-9D02-53875216B240}" dt="2022-01-29T17:57:37.520" v="59"/>
          <ac:spMkLst>
            <pc:docMk/>
            <pc:sldMk cId="4019300102" sldId="267"/>
            <ac:spMk id="2" creationId="{727CBE0E-0BC0-4E97-B120-0F14085E134B}"/>
          </ac:spMkLst>
        </pc:spChg>
        <pc:spChg chg="add del mod">
          <ac:chgData name="Guest User" userId="" providerId="Windows Live" clId="Web-{758E7242-A926-4236-9D02-53875216B240}" dt="2022-01-29T18:19:54.583" v="800" actId="20577"/>
          <ac:spMkLst>
            <pc:docMk/>
            <pc:sldMk cId="4019300102" sldId="267"/>
            <ac:spMk id="3" creationId="{85D55D87-0369-45FC-9025-35A5D415025F}"/>
          </ac:spMkLst>
        </pc:spChg>
        <pc:spChg chg="add del mod">
          <ac:chgData name="Guest User" userId="" providerId="Windows Live" clId="Web-{758E7242-A926-4236-9D02-53875216B240}" dt="2022-01-29T17:57:43.020" v="60"/>
          <ac:spMkLst>
            <pc:docMk/>
            <pc:sldMk cId="4019300102" sldId="267"/>
            <ac:spMk id="5" creationId="{B86A5FB4-A7F7-4D63-9138-834C956940E7}"/>
          </ac:spMkLst>
        </pc:spChg>
        <pc:spChg chg="add del mod modVis">
          <ac:chgData name="Guest User" userId="" providerId="Windows Live" clId="Web-{758E7242-A926-4236-9D02-53875216B240}" dt="2022-01-29T18:10:44.976" v="607"/>
          <ac:spMkLst>
            <pc:docMk/>
            <pc:sldMk cId="4019300102" sldId="267"/>
            <ac:spMk id="6" creationId="{A538C7E5-0116-453C-9CD0-757E1C972DB5}"/>
          </ac:spMkLst>
        </pc:spChg>
        <pc:spChg chg="add del mod modVis">
          <ac:chgData name="Guest User" userId="" providerId="Windows Live" clId="Web-{758E7242-A926-4236-9D02-53875216B240}" dt="2022-01-29T18:10:44.976" v="607"/>
          <ac:spMkLst>
            <pc:docMk/>
            <pc:sldMk cId="4019300102" sldId="267"/>
            <ac:spMk id="13" creationId="{EB09849A-7D0C-4F36-A0D6-6BD64C50EBB6}"/>
          </ac:spMkLst>
        </pc:spChg>
        <pc:spChg chg="add">
          <ac:chgData name="Guest User" userId="" providerId="Windows Live" clId="Web-{758E7242-A926-4236-9D02-53875216B240}" dt="2022-01-29T18:16:56.048" v="743"/>
          <ac:spMkLst>
            <pc:docMk/>
            <pc:sldMk cId="4019300102" sldId="267"/>
            <ac:spMk id="15" creationId="{54F891EB-ED45-44C3-95D6-FFB2EC07FA10}"/>
          </ac:spMkLst>
        </pc:spChg>
        <pc:spChg chg="add">
          <ac:chgData name="Guest User" userId="" providerId="Windows Live" clId="Web-{758E7242-A926-4236-9D02-53875216B240}" dt="2022-01-29T18:16:56.048" v="743"/>
          <ac:spMkLst>
            <pc:docMk/>
            <pc:sldMk cId="4019300102" sldId="267"/>
            <ac:spMk id="16" creationId="{2EA385B8-7C85-4CE0-AE3A-00EB627B3443}"/>
          </ac:spMkLst>
        </pc:spChg>
        <pc:graphicFrameChg chg="add del mod">
          <ac:chgData name="Guest User" userId="" providerId="Windows Live" clId="Web-{758E7242-A926-4236-9D02-53875216B240}" dt="2022-01-29T18:00:53.666" v="209"/>
          <ac:graphicFrameMkLst>
            <pc:docMk/>
            <pc:sldMk cId="4019300102" sldId="267"/>
            <ac:graphicFrameMk id="7" creationId="{1F24E851-A99D-4575-9E7F-CE7C533D081B}"/>
          </ac:graphicFrameMkLst>
        </pc:graphicFrameChg>
        <pc:graphicFrameChg chg="add del mod">
          <ac:chgData name="Guest User" userId="" providerId="Windows Live" clId="Web-{758E7242-A926-4236-9D02-53875216B240}" dt="2022-01-29T18:01:09.838" v="211"/>
          <ac:graphicFrameMkLst>
            <pc:docMk/>
            <pc:sldMk cId="4019300102" sldId="267"/>
            <ac:graphicFrameMk id="9" creationId="{9C3051F1-D029-4E1A-A67D-9B9694651BE3}"/>
          </ac:graphicFrameMkLst>
        </pc:graphicFrameChg>
        <pc:graphicFrameChg chg="add del mod modVis">
          <ac:chgData name="Guest User" userId="" providerId="Windows Live" clId="Web-{758E7242-A926-4236-9D02-53875216B240}" dt="2022-01-29T18:10:44.976" v="607"/>
          <ac:graphicFrameMkLst>
            <pc:docMk/>
            <pc:sldMk cId="4019300102" sldId="267"/>
            <ac:graphicFrameMk id="10" creationId="{29EFAF58-2A48-460B-A025-E505EC65B5F1}"/>
          </ac:graphicFrameMkLst>
        </pc:graphicFrameChg>
        <pc:graphicFrameChg chg="add del mod">
          <ac:chgData name="Guest User" userId="" providerId="Windows Live" clId="Web-{758E7242-A926-4236-9D02-53875216B240}" dt="2022-01-29T18:02:03.089" v="259"/>
          <ac:graphicFrameMkLst>
            <pc:docMk/>
            <pc:sldMk cId="4019300102" sldId="267"/>
            <ac:graphicFrameMk id="11" creationId="{C7EAC5C1-848D-456B-A5FE-3601A3C9E0D6}"/>
          </ac:graphicFrameMkLst>
        </pc:graphicFrameChg>
        <pc:picChg chg="add">
          <ac:chgData name="Guest User" userId="" providerId="Windows Live" clId="Web-{758E7242-A926-4236-9D02-53875216B240}" dt="2022-01-29T18:16:56.048" v="743"/>
          <ac:picMkLst>
            <pc:docMk/>
            <pc:sldMk cId="4019300102" sldId="267"/>
            <ac:picMk id="14" creationId="{7557D95A-0A72-41F9-844C-544C199B4504}"/>
          </ac:picMkLst>
        </pc:picChg>
        <pc:cxnChg chg="add del mod modVis">
          <ac:chgData name="Guest User" userId="" providerId="Windows Live" clId="Web-{758E7242-A926-4236-9D02-53875216B240}" dt="2022-01-29T18:10:44.976" v="607"/>
          <ac:cxnSpMkLst>
            <pc:docMk/>
            <pc:sldMk cId="4019300102" sldId="267"/>
            <ac:cxnSpMk id="8" creationId="{B755E3F5-39D9-4ABF-BFA5-232E87111779}"/>
          </ac:cxnSpMkLst>
        </pc:cxnChg>
        <pc:cxnChg chg="add">
          <ac:chgData name="Guest User" userId="" providerId="Windows Live" clId="Web-{758E7242-A926-4236-9D02-53875216B240}" dt="2022-01-29T18:16:56.048" v="743"/>
          <ac:cxnSpMkLst>
            <pc:docMk/>
            <pc:sldMk cId="4019300102" sldId="267"/>
            <ac:cxnSpMk id="12" creationId="{19AF263B-E208-40DF-A182-5193478DCFA4}"/>
          </ac:cxnSpMkLst>
        </pc:cxnChg>
      </pc:sldChg>
      <pc:sldChg chg="addAnim modAnim">
        <pc:chgData name="Guest User" userId="" providerId="Windows Live" clId="Web-{758E7242-A926-4236-9D02-53875216B240}" dt="2022-01-29T18:36:22.642" v="852"/>
        <pc:sldMkLst>
          <pc:docMk/>
          <pc:sldMk cId="2595454864" sldId="269"/>
        </pc:sldMkLst>
      </pc:sldChg>
      <pc:sldChg chg="addSp delSp modSp new ord addAnim modAnim">
        <pc:chgData name="Guest User" userId="" providerId="Windows Live" clId="Web-{758E7242-A926-4236-9D02-53875216B240}" dt="2022-01-29T18:23:56.261" v="821"/>
        <pc:sldMkLst>
          <pc:docMk/>
          <pc:sldMk cId="3043340316" sldId="270"/>
        </pc:sldMkLst>
        <pc:spChg chg="mod">
          <ac:chgData name="Guest User" userId="" providerId="Windows Live" clId="Web-{758E7242-A926-4236-9D02-53875216B240}" dt="2022-01-29T17:54:32.125" v="53" actId="20577"/>
          <ac:spMkLst>
            <pc:docMk/>
            <pc:sldMk cId="3043340316" sldId="270"/>
            <ac:spMk id="2" creationId="{C1EB3760-FF2D-4300-A08F-949EBB364C8B}"/>
          </ac:spMkLst>
        </pc:spChg>
        <pc:spChg chg="del">
          <ac:chgData name="Guest User" userId="" providerId="Windows Live" clId="Web-{758E7242-A926-4236-9D02-53875216B240}" dt="2022-01-29T17:54:03.561" v="24"/>
          <ac:spMkLst>
            <pc:docMk/>
            <pc:sldMk cId="3043340316" sldId="270"/>
            <ac:spMk id="3" creationId="{1ED76C3A-43D4-4473-9248-23C8FAE8CD1D}"/>
          </ac:spMkLst>
        </pc:spChg>
        <pc:picChg chg="add mod ord">
          <ac:chgData name="Guest User" userId="" providerId="Windows Live" clId="Web-{758E7242-A926-4236-9D02-53875216B240}" dt="2022-01-29T17:55:27.032" v="58" actId="1076"/>
          <ac:picMkLst>
            <pc:docMk/>
            <pc:sldMk cId="3043340316" sldId="270"/>
            <ac:picMk id="4" creationId="{23F84A5B-EF23-4FBC-898A-19C05133CF22}"/>
          </ac:picMkLst>
        </pc:picChg>
        <pc:picChg chg="add mod">
          <ac:chgData name="Guest User" userId="" providerId="Windows Live" clId="Web-{758E7242-A926-4236-9D02-53875216B240}" dt="2022-01-29T18:23:44.667" v="819" actId="1076"/>
          <ac:picMkLst>
            <pc:docMk/>
            <pc:sldMk cId="3043340316" sldId="270"/>
            <ac:picMk id="5" creationId="{A694FC02-4215-40FC-8A12-02C790F4B200}"/>
          </ac:picMkLst>
        </pc:picChg>
      </pc:sldChg>
      <pc:sldChg chg="addAnim modAnim">
        <pc:chgData name="Guest User" userId="" providerId="Windows Live" clId="Web-{758E7242-A926-4236-9D02-53875216B240}" dt="2022-01-29T18:24:50.043" v="827"/>
        <pc:sldMkLst>
          <pc:docMk/>
          <pc:sldMk cId="1512254718" sldId="272"/>
        </pc:sldMkLst>
      </pc:sldChg>
      <pc:sldChg chg="addSp delSp modSp new addAnim modAnim">
        <pc:chgData name="Guest User" userId="" providerId="Windows Live" clId="Web-{758E7242-A926-4236-9D02-53875216B240}" dt="2022-01-29T18:24:25.933" v="823"/>
        <pc:sldMkLst>
          <pc:docMk/>
          <pc:sldMk cId="556676830" sldId="273"/>
        </pc:sldMkLst>
        <pc:spChg chg="del mod">
          <ac:chgData name="Guest User" userId="" providerId="Windows Live" clId="Web-{758E7242-A926-4236-9D02-53875216B240}" dt="2022-01-29T18:13:27.840" v="700"/>
          <ac:spMkLst>
            <pc:docMk/>
            <pc:sldMk cId="556676830" sldId="273"/>
            <ac:spMk id="2" creationId="{284A2380-48D4-4B44-BE68-C4682678971A}"/>
          </ac:spMkLst>
        </pc:spChg>
        <pc:spChg chg="mod">
          <ac:chgData name="Guest User" userId="" providerId="Windows Live" clId="Web-{758E7242-A926-4236-9D02-53875216B240}" dt="2022-01-29T18:18:59.394" v="791" actId="20577"/>
          <ac:spMkLst>
            <pc:docMk/>
            <pc:sldMk cId="556676830" sldId="273"/>
            <ac:spMk id="3" creationId="{8F7A2BAC-A34F-4537-9E8A-B3F96AC5C507}"/>
          </ac:spMkLst>
        </pc:spChg>
        <pc:spChg chg="add del mod">
          <ac:chgData name="Guest User" userId="" providerId="Windows Live" clId="Web-{758E7242-A926-4236-9D02-53875216B240}" dt="2022-01-29T18:13:56.918" v="705"/>
          <ac:spMkLst>
            <pc:docMk/>
            <pc:sldMk cId="556676830" sldId="273"/>
            <ac:spMk id="4" creationId="{3C8918EA-DF89-45BB-A6AA-AFCD534D705D}"/>
          </ac:spMkLst>
        </pc:spChg>
        <pc:spChg chg="add mod">
          <ac:chgData name="Guest User" userId="" providerId="Windows Live" clId="Web-{758E7242-A926-4236-9D02-53875216B240}" dt="2022-01-29T18:14:31.419" v="738" actId="20577"/>
          <ac:spMkLst>
            <pc:docMk/>
            <pc:sldMk cId="556676830" sldId="273"/>
            <ac:spMk id="5" creationId="{123A1E47-E02D-479E-A6F9-3CC9D0C287D1}"/>
          </ac:spMkLst>
        </pc:spChg>
      </pc:sldChg>
      <pc:sldChg chg="addSp modSp new">
        <pc:chgData name="Guest User" userId="" providerId="Windows Live" clId="Web-{758E7242-A926-4236-9D02-53875216B240}" dt="2022-01-29T18:21:13.616" v="807" actId="14100"/>
        <pc:sldMkLst>
          <pc:docMk/>
          <pc:sldMk cId="791710926" sldId="274"/>
        </pc:sldMkLst>
        <pc:picChg chg="add mod">
          <ac:chgData name="Guest User" userId="" providerId="Windows Live" clId="Web-{758E7242-A926-4236-9D02-53875216B240}" dt="2022-01-29T18:21:13.616" v="807" actId="14100"/>
          <ac:picMkLst>
            <pc:docMk/>
            <pc:sldMk cId="791710926" sldId="274"/>
            <ac:picMk id="2" creationId="{EA27E066-BAFF-4B88-A096-FE4C6B1EC837}"/>
          </ac:picMkLst>
        </pc:picChg>
      </pc:sldChg>
    </pc:docChg>
  </pc:docChgLst>
  <pc:docChgLst>
    <pc:chgData name="Fattahzulikram Galib" userId="8a4fdecf4436bea2" providerId="Windows Live" clId="Web-{9B492CD1-7C9F-465A-9FD1-2BE1484261E1}"/>
    <pc:docChg chg="addSld delSld modSld">
      <pc:chgData name="Fattahzulikram Galib" userId="8a4fdecf4436bea2" providerId="Windows Live" clId="Web-{9B492CD1-7C9F-465A-9FD1-2BE1484261E1}" dt="2022-01-29T18:12:57.128" v="603" actId="20577"/>
      <pc:docMkLst>
        <pc:docMk/>
      </pc:docMkLst>
      <pc:sldChg chg="addSp modSp mod setBg">
        <pc:chgData name="Fattahzulikram Galib" userId="8a4fdecf4436bea2" providerId="Windows Live" clId="Web-{9B492CD1-7C9F-465A-9FD1-2BE1484261E1}" dt="2022-01-29T17:39:47.737" v="191"/>
        <pc:sldMkLst>
          <pc:docMk/>
          <pc:sldMk cId="815123805" sldId="257"/>
        </pc:sldMkLst>
        <pc:spChg chg="mod">
          <ac:chgData name="Fattahzulikram Galib" userId="8a4fdecf4436bea2" providerId="Windows Live" clId="Web-{9B492CD1-7C9F-465A-9FD1-2BE1484261E1}" dt="2022-01-29T17:39:47.737" v="191"/>
          <ac:spMkLst>
            <pc:docMk/>
            <pc:sldMk cId="815123805" sldId="257"/>
            <ac:spMk id="2" creationId="{0587296F-6F97-48F4-A1F3-755618CD06B9}"/>
          </ac:spMkLst>
        </pc:spChg>
        <pc:spChg chg="mod">
          <ac:chgData name="Fattahzulikram Galib" userId="8a4fdecf4436bea2" providerId="Windows Live" clId="Web-{9B492CD1-7C9F-465A-9FD1-2BE1484261E1}" dt="2022-01-29T17:39:47.737" v="191"/>
          <ac:spMkLst>
            <pc:docMk/>
            <pc:sldMk cId="815123805" sldId="257"/>
            <ac:spMk id="3" creationId="{C58E17C5-E13B-420A-BD5D-3DFA98856DCE}"/>
          </ac:spMkLst>
        </pc:spChg>
        <pc:spChg chg="add">
          <ac:chgData name="Fattahzulikram Galib" userId="8a4fdecf4436bea2" providerId="Windows Live" clId="Web-{9B492CD1-7C9F-465A-9FD1-2BE1484261E1}" dt="2022-01-29T17:39:47.737" v="191"/>
          <ac:spMkLst>
            <pc:docMk/>
            <pc:sldMk cId="815123805" sldId="257"/>
            <ac:spMk id="8" creationId="{29C51009-A09A-4689-8E6C-F8FC99E6A840}"/>
          </ac:spMkLst>
        </pc:spChg>
        <pc:cxnChg chg="add">
          <ac:chgData name="Fattahzulikram Galib" userId="8a4fdecf4436bea2" providerId="Windows Live" clId="Web-{9B492CD1-7C9F-465A-9FD1-2BE1484261E1}" dt="2022-01-29T17:39:47.737" v="191"/>
          <ac:cxnSpMkLst>
            <pc:docMk/>
            <pc:sldMk cId="815123805" sldId="257"/>
            <ac:cxnSpMk id="10" creationId="{9EC65442-F244-409C-BF44-C5D6472E810A}"/>
          </ac:cxnSpMkLst>
        </pc:cxnChg>
      </pc:sldChg>
      <pc:sldChg chg="addSp delSp modSp mod setBg modClrScheme chgLayout">
        <pc:chgData name="Fattahzulikram Galib" userId="8a4fdecf4436bea2" providerId="Windows Live" clId="Web-{9B492CD1-7C9F-465A-9FD1-2BE1484261E1}" dt="2022-01-29T17:27:19.536" v="168" actId="14100"/>
        <pc:sldMkLst>
          <pc:docMk/>
          <pc:sldMk cId="611712554" sldId="258"/>
        </pc:sldMkLst>
        <pc:spChg chg="mod ord">
          <ac:chgData name="Fattahzulikram Galib" userId="8a4fdecf4436bea2" providerId="Windows Live" clId="Web-{9B492CD1-7C9F-465A-9FD1-2BE1484261E1}" dt="2022-01-29T17:22:13.937" v="152"/>
          <ac:spMkLst>
            <pc:docMk/>
            <pc:sldMk cId="611712554" sldId="258"/>
            <ac:spMk id="2" creationId="{9445A9C4-4233-4F7A-9D2A-315EFAB0729A}"/>
          </ac:spMkLst>
        </pc:spChg>
        <pc:spChg chg="add del mod ord">
          <ac:chgData name="Fattahzulikram Galib" userId="8a4fdecf4436bea2" providerId="Windows Live" clId="Web-{9B492CD1-7C9F-465A-9FD1-2BE1484261E1}" dt="2022-01-29T17:21:29.603" v="146"/>
          <ac:spMkLst>
            <pc:docMk/>
            <pc:sldMk cId="611712554" sldId="258"/>
            <ac:spMk id="3" creationId="{CA0F0A26-EBFF-4BA6-B564-9B6668B3B01F}"/>
          </ac:spMkLst>
        </pc:spChg>
        <pc:spChg chg="add del mod ord">
          <ac:chgData name="Fattahzulikram Galib" userId="8a4fdecf4436bea2" providerId="Windows Live" clId="Web-{9B492CD1-7C9F-465A-9FD1-2BE1484261E1}" dt="2022-01-29T17:21:39.166" v="147"/>
          <ac:spMkLst>
            <pc:docMk/>
            <pc:sldMk cId="611712554" sldId="258"/>
            <ac:spMk id="4" creationId="{CD087B2B-7880-4963-8362-656822B1E30F}"/>
          </ac:spMkLst>
        </pc:spChg>
        <pc:spChg chg="add">
          <ac:chgData name="Fattahzulikram Galib" userId="8a4fdecf4436bea2" providerId="Windows Live" clId="Web-{9B492CD1-7C9F-465A-9FD1-2BE1484261E1}" dt="2022-01-29T17:26:29.362" v="166"/>
          <ac:spMkLst>
            <pc:docMk/>
            <pc:sldMk cId="611712554" sldId="258"/>
            <ac:spMk id="8" creationId="{ABF57993-72E6-4F37-8564-6A172A08E0C5}"/>
          </ac:spMkLst>
        </pc:spChg>
        <pc:spChg chg="add del">
          <ac:chgData name="Fattahzulikram Galib" userId="8a4fdecf4436bea2" providerId="Windows Live" clId="Web-{9B492CD1-7C9F-465A-9FD1-2BE1484261E1}" dt="2022-01-29T17:22:05.686" v="149"/>
          <ac:spMkLst>
            <pc:docMk/>
            <pc:sldMk cId="611712554" sldId="258"/>
            <ac:spMk id="11" creationId="{60F468B0-1059-41AD-964D-30736783FDC9}"/>
          </ac:spMkLst>
        </pc:spChg>
        <pc:spChg chg="add">
          <ac:chgData name="Fattahzulikram Galib" userId="8a4fdecf4436bea2" providerId="Windows Live" clId="Web-{9B492CD1-7C9F-465A-9FD1-2BE1484261E1}" dt="2022-01-29T17:22:13.937" v="152"/>
          <ac:spMkLst>
            <pc:docMk/>
            <pc:sldMk cId="611712554" sldId="258"/>
            <ac:spMk id="12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22:05.686" v="149"/>
          <ac:spMkLst>
            <pc:docMk/>
            <pc:sldMk cId="611712554" sldId="258"/>
            <ac:spMk id="14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22:13.921" v="151"/>
          <ac:spMkLst>
            <pc:docMk/>
            <pc:sldMk cId="611712554" sldId="258"/>
            <ac:spMk id="20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22:13.921" v="151"/>
          <ac:spMkLst>
            <pc:docMk/>
            <pc:sldMk cId="611712554" sldId="258"/>
            <ac:spMk id="23" creationId="{4A4C2462-0669-454E-AA4D-E308B0DCCA85}"/>
          </ac:spMkLst>
        </pc:spChg>
        <pc:spChg chg="add">
          <ac:chgData name="Fattahzulikram Galib" userId="8a4fdecf4436bea2" providerId="Windows Live" clId="Web-{9B492CD1-7C9F-465A-9FD1-2BE1484261E1}" dt="2022-01-29T17:22:13.937" v="152"/>
          <ac:spMkLst>
            <pc:docMk/>
            <pc:sldMk cId="611712554" sldId="258"/>
            <ac:spMk id="29" creationId="{D51F1354-5CC2-49A7-9AD7-D4FA28297A4F}"/>
          </ac:spMkLst>
        </pc:spChg>
        <pc:grpChg chg="add">
          <ac:chgData name="Fattahzulikram Galib" userId="8a4fdecf4436bea2" providerId="Windows Live" clId="Web-{9B492CD1-7C9F-465A-9FD1-2BE1484261E1}" dt="2022-01-29T17:22:13.937" v="152"/>
          <ac:grpSpMkLst>
            <pc:docMk/>
            <pc:sldMk cId="611712554" sldId="258"/>
            <ac:grpSpMk id="27" creationId="{20A01D24-1A30-43C8-995A-7918D224AFB5}"/>
          </ac:grpSpMkLst>
        </pc:grpChg>
        <pc:picChg chg="add del mod ord">
          <ac:chgData name="Fattahzulikram Galib" userId="8a4fdecf4436bea2" providerId="Windows Live" clId="Web-{9B492CD1-7C9F-465A-9FD1-2BE1484261E1}" dt="2022-01-29T17:21:17.274" v="145"/>
          <ac:picMkLst>
            <pc:docMk/>
            <pc:sldMk cId="611712554" sldId="258"/>
            <ac:picMk id="5" creationId="{F7C5390B-B58E-4443-9663-F0E3A9D07FD4}"/>
          </ac:picMkLst>
        </pc:picChg>
        <pc:picChg chg="add mod ord">
          <ac:chgData name="Fattahzulikram Galib" userId="8a4fdecf4436bea2" providerId="Windows Live" clId="Web-{9B492CD1-7C9F-465A-9FD1-2BE1484261E1}" dt="2022-01-29T17:22:59.064" v="154" actId="14100"/>
          <ac:picMkLst>
            <pc:docMk/>
            <pc:sldMk cId="611712554" sldId="258"/>
            <ac:picMk id="6" creationId="{7ACEB0B6-0AF3-41FA-8F40-E4C400FB3055}"/>
          </ac:picMkLst>
        </pc:picChg>
        <pc:picChg chg="add mod ord">
          <ac:chgData name="Fattahzulikram Galib" userId="8a4fdecf4436bea2" providerId="Windows Live" clId="Web-{9B492CD1-7C9F-465A-9FD1-2BE1484261E1}" dt="2022-01-29T17:27:19.536" v="168" actId="14100"/>
          <ac:picMkLst>
            <pc:docMk/>
            <pc:sldMk cId="611712554" sldId="258"/>
            <ac:picMk id="7" creationId="{F97EE8BF-5F33-40AE-B63B-31FBCF53100A}"/>
          </ac:picMkLst>
        </pc:picChg>
        <pc:picChg chg="add del">
          <ac:chgData name="Fattahzulikram Galib" userId="8a4fdecf4436bea2" providerId="Windows Live" clId="Web-{9B492CD1-7C9F-465A-9FD1-2BE1484261E1}" dt="2022-01-29T17:22:05.686" v="149"/>
          <ac:picMkLst>
            <pc:docMk/>
            <pc:sldMk cId="611712554" sldId="258"/>
            <ac:picMk id="16" creationId="{4B1AA877-09FE-4988-B95D-729E4F2BC960}"/>
          </ac:picMkLst>
        </pc:picChg>
        <pc:picChg chg="add del">
          <ac:chgData name="Fattahzulikram Galib" userId="8a4fdecf4436bea2" providerId="Windows Live" clId="Web-{9B492CD1-7C9F-465A-9FD1-2BE1484261E1}" dt="2022-01-29T17:22:13.921" v="151"/>
          <ac:picMkLst>
            <pc:docMk/>
            <pc:sldMk cId="611712554" sldId="258"/>
            <ac:picMk id="21" creationId="{4B1AA877-09FE-4988-B95D-729E4F2BC960}"/>
          </ac:picMkLst>
        </pc:picChg>
        <pc:picChg chg="add">
          <ac:chgData name="Fattahzulikram Galib" userId="8a4fdecf4436bea2" providerId="Windows Live" clId="Web-{9B492CD1-7C9F-465A-9FD1-2BE1484261E1}" dt="2022-01-29T17:22:13.937" v="152"/>
          <ac:picMkLst>
            <pc:docMk/>
            <pc:sldMk cId="611712554" sldId="258"/>
            <ac:picMk id="25" creationId="{4B1AA877-09FE-4988-B95D-729E4F2BC960}"/>
          </ac:picMkLst>
        </pc:picChg>
        <pc:cxnChg chg="add del">
          <ac:chgData name="Fattahzulikram Galib" userId="8a4fdecf4436bea2" providerId="Windows Live" clId="Web-{9B492CD1-7C9F-465A-9FD1-2BE1484261E1}" dt="2022-01-29T17:22:05.686" v="149"/>
          <ac:cxnSpMkLst>
            <pc:docMk/>
            <pc:sldMk cId="611712554" sldId="258"/>
            <ac:cxnSpMk id="18" creationId="{66034D98-8665-421D-8716-7748C50B9777}"/>
          </ac:cxnSpMkLst>
        </pc:cxnChg>
        <pc:cxnChg chg="add del">
          <ac:chgData name="Fattahzulikram Galib" userId="8a4fdecf4436bea2" providerId="Windows Live" clId="Web-{9B492CD1-7C9F-465A-9FD1-2BE1484261E1}" dt="2022-01-29T17:22:13.921" v="151"/>
          <ac:cxnSpMkLst>
            <pc:docMk/>
            <pc:sldMk cId="611712554" sldId="258"/>
            <ac:cxnSpMk id="22" creationId="{66034D98-8665-421D-8716-7748C50B9777}"/>
          </ac:cxnSpMkLst>
        </pc:cxnChg>
        <pc:cxnChg chg="add">
          <ac:chgData name="Fattahzulikram Galib" userId="8a4fdecf4436bea2" providerId="Windows Live" clId="Web-{9B492CD1-7C9F-465A-9FD1-2BE1484261E1}" dt="2022-01-29T17:22:13.937" v="152"/>
          <ac:cxnSpMkLst>
            <pc:docMk/>
            <pc:sldMk cId="611712554" sldId="258"/>
            <ac:cxnSpMk id="26" creationId="{66034D98-8665-421D-8716-7748C50B9777}"/>
          </ac:cxnSpMkLst>
        </pc:cxnChg>
      </pc:sldChg>
      <pc:sldChg chg="del">
        <pc:chgData name="Fattahzulikram Galib" userId="8a4fdecf4436bea2" providerId="Windows Live" clId="Web-{9B492CD1-7C9F-465A-9FD1-2BE1484261E1}" dt="2022-01-29T17:19:38.910" v="140"/>
        <pc:sldMkLst>
          <pc:docMk/>
          <pc:sldMk cId="976611253" sldId="260"/>
        </pc:sldMkLst>
      </pc:sldChg>
      <pc:sldChg chg="addSp modSp new mod setBg">
        <pc:chgData name="Fattahzulikram Galib" userId="8a4fdecf4436bea2" providerId="Windows Live" clId="Web-{9B492CD1-7C9F-465A-9FD1-2BE1484261E1}" dt="2022-01-29T17:46:39.917" v="224" actId="20577"/>
        <pc:sldMkLst>
          <pc:docMk/>
          <pc:sldMk cId="2140730323" sldId="262"/>
        </pc:sldMkLst>
        <pc:spChg chg="mod">
          <ac:chgData name="Fattahzulikram Galib" userId="8a4fdecf4436bea2" providerId="Windows Live" clId="Web-{9B492CD1-7C9F-465A-9FD1-2BE1484261E1}" dt="2022-01-29T17:40:37.708" v="192"/>
          <ac:spMkLst>
            <pc:docMk/>
            <pc:sldMk cId="2140730323" sldId="262"/>
            <ac:spMk id="2" creationId="{DE6151F5-A22D-4C04-B5CA-84F08A847AD8}"/>
          </ac:spMkLst>
        </pc:spChg>
        <pc:spChg chg="mod">
          <ac:chgData name="Fattahzulikram Galib" userId="8a4fdecf4436bea2" providerId="Windows Live" clId="Web-{9B492CD1-7C9F-465A-9FD1-2BE1484261E1}" dt="2022-01-29T17:46:39.917" v="224" actId="20577"/>
          <ac:spMkLst>
            <pc:docMk/>
            <pc:sldMk cId="2140730323" sldId="262"/>
            <ac:spMk id="3" creationId="{BE2B005A-CE75-4B70-B291-0985F4D50B56}"/>
          </ac:spMkLst>
        </pc:spChg>
        <pc:spChg chg="add">
          <ac:chgData name="Fattahzulikram Galib" userId="8a4fdecf4436bea2" providerId="Windows Live" clId="Web-{9B492CD1-7C9F-465A-9FD1-2BE1484261E1}" dt="2022-01-29T17:40:37.708" v="192"/>
          <ac:spMkLst>
            <pc:docMk/>
            <pc:sldMk cId="2140730323" sldId="262"/>
            <ac:spMk id="8" creationId="{54F891EB-ED45-44C3-95D6-FFB2EC07FA10}"/>
          </ac:spMkLst>
        </pc:spChg>
        <pc:spChg chg="add">
          <ac:chgData name="Fattahzulikram Galib" userId="8a4fdecf4436bea2" providerId="Windows Live" clId="Web-{9B492CD1-7C9F-465A-9FD1-2BE1484261E1}" dt="2022-01-29T17:40:37.708" v="192"/>
          <ac:spMkLst>
            <pc:docMk/>
            <pc:sldMk cId="2140730323" sldId="262"/>
            <ac:spMk id="10" creationId="{2EA385B8-7C85-4CE0-AE3A-00EB627B3443}"/>
          </ac:spMkLst>
        </pc:spChg>
        <pc:picChg chg="add">
          <ac:chgData name="Fattahzulikram Galib" userId="8a4fdecf4436bea2" providerId="Windows Live" clId="Web-{9B492CD1-7C9F-465A-9FD1-2BE1484261E1}" dt="2022-01-29T17:40:37.708" v="192"/>
          <ac:picMkLst>
            <pc:docMk/>
            <pc:sldMk cId="2140730323" sldId="262"/>
            <ac:picMk id="14" creationId="{7557D95A-0A72-41F9-844C-544C199B4504}"/>
          </ac:picMkLst>
        </pc:picChg>
        <pc:cxnChg chg="add">
          <ac:chgData name="Fattahzulikram Galib" userId="8a4fdecf4436bea2" providerId="Windows Live" clId="Web-{9B492CD1-7C9F-465A-9FD1-2BE1484261E1}" dt="2022-01-29T17:40:37.708" v="192"/>
          <ac:cxnSpMkLst>
            <pc:docMk/>
            <pc:sldMk cId="2140730323" sldId="262"/>
            <ac:cxnSpMk id="12" creationId="{19AF263B-E208-40DF-A182-5193478DCFA4}"/>
          </ac:cxnSpMkLst>
        </pc:cxnChg>
      </pc:sldChg>
      <pc:sldChg chg="addSp delSp modSp new mod setBg modClrScheme chgLayout">
        <pc:chgData name="Fattahzulikram Galib" userId="8a4fdecf4436bea2" providerId="Windows Live" clId="Web-{9B492CD1-7C9F-465A-9FD1-2BE1484261E1}" dt="2022-01-29T18:04:11.496" v="492" actId="20577"/>
        <pc:sldMkLst>
          <pc:docMk/>
          <pc:sldMk cId="2595454864" sldId="269"/>
        </pc:sldMkLst>
        <pc:spChg chg="mod ord">
          <ac:chgData name="Fattahzulikram Galib" userId="8a4fdecf4436bea2" providerId="Windows Live" clId="Web-{9B492CD1-7C9F-465A-9FD1-2BE1484261E1}" dt="2022-01-29T18:02:12.287" v="434" actId="1076"/>
          <ac:spMkLst>
            <pc:docMk/>
            <pc:sldMk cId="2595454864" sldId="269"/>
            <ac:spMk id="2" creationId="{7F017069-C8CA-429C-AB5F-6816B136DFE7}"/>
          </ac:spMkLst>
        </pc:spChg>
        <pc:spChg chg="del mod ord">
          <ac:chgData name="Fattahzulikram Galib" userId="8a4fdecf4436bea2" providerId="Windows Live" clId="Web-{9B492CD1-7C9F-465A-9FD1-2BE1484261E1}" dt="2022-01-29T17:48:37.283" v="240"/>
          <ac:spMkLst>
            <pc:docMk/>
            <pc:sldMk cId="2595454864" sldId="269"/>
            <ac:spMk id="3" creationId="{D677B2DE-1E77-4429-B222-161548578CA8}"/>
          </ac:spMkLst>
        </pc:spChg>
        <pc:spChg chg="add del mod ord">
          <ac:chgData name="Fattahzulikram Galib" userId="8a4fdecf4436bea2" providerId="Windows Live" clId="Web-{9B492CD1-7C9F-465A-9FD1-2BE1484261E1}" dt="2022-01-29T17:49:31.755" v="244"/>
          <ac:spMkLst>
            <pc:docMk/>
            <pc:sldMk cId="2595454864" sldId="269"/>
            <ac:spMk id="4" creationId="{27DAB977-5976-4CED-BAA9-E94055232BE5}"/>
          </ac:spMkLst>
        </pc:spChg>
        <pc:spChg chg="add del mod">
          <ac:chgData name="Fattahzulikram Galib" userId="8a4fdecf4436bea2" providerId="Windows Live" clId="Web-{9B492CD1-7C9F-465A-9FD1-2BE1484261E1}" dt="2022-01-29T17:52:14.374" v="257"/>
          <ac:spMkLst>
            <pc:docMk/>
            <pc:sldMk cId="2595454864" sldId="269"/>
            <ac:spMk id="8" creationId="{01542620-F1F4-4CB4-AE97-6D7AE3468AD9}"/>
          </ac:spMkLst>
        </pc:spChg>
        <pc:spChg chg="add del">
          <ac:chgData name="Fattahzulikram Galib" userId="8a4fdecf4436bea2" providerId="Windows Live" clId="Web-{9B492CD1-7C9F-465A-9FD1-2BE1484261E1}" dt="2022-01-29T17:52:29.859" v="260"/>
          <ac:spMkLst>
            <pc:docMk/>
            <pc:sldMk cId="2595454864" sldId="269"/>
            <ac:spMk id="9" creationId="{ACD9898C-B1F6-411D-AC4D-FF660AFACE96}"/>
          </ac:spMkLst>
        </pc:spChg>
        <pc:spChg chg="add del">
          <ac:chgData name="Fattahzulikram Galib" userId="8a4fdecf4436bea2" providerId="Windows Live" clId="Web-{9B492CD1-7C9F-465A-9FD1-2BE1484261E1}" dt="2022-01-29T17:51:01.541" v="253"/>
          <ac:spMkLst>
            <pc:docMk/>
            <pc:sldMk cId="2595454864" sldId="269"/>
            <ac:spMk id="10" creationId="{2E60A1D7-F38C-4529-A9C7-603926E8F272}"/>
          </ac:spMkLst>
        </pc:spChg>
        <pc:spChg chg="add del">
          <ac:chgData name="Fattahzulikram Galib" userId="8a4fdecf4436bea2" providerId="Windows Live" clId="Web-{9B492CD1-7C9F-465A-9FD1-2BE1484261E1}" dt="2022-01-29T17:54:21.193" v="284"/>
          <ac:spMkLst>
            <pc:docMk/>
            <pc:sldMk cId="2595454864" sldId="269"/>
            <ac:spMk id="11" creationId="{0A055DCD-8AE4-49FF-97ED-BAF1011D2430}"/>
          </ac:spMkLst>
        </pc:spChg>
        <pc:spChg chg="add del">
          <ac:chgData name="Fattahzulikram Galib" userId="8a4fdecf4436bea2" providerId="Windows Live" clId="Web-{9B492CD1-7C9F-465A-9FD1-2BE1484261E1}" dt="2022-01-29T17:54:19.896" v="283"/>
          <ac:spMkLst>
            <pc:docMk/>
            <pc:sldMk cId="2595454864" sldId="269"/>
            <ac:spMk id="12" creationId="{D71C74F7-13CF-408E-A17A-8EAAF7BA8923}"/>
          </ac:spMkLst>
        </pc:spChg>
        <pc:spChg chg="add del">
          <ac:chgData name="Fattahzulikram Galib" userId="8a4fdecf4436bea2" providerId="Windows Live" clId="Web-{9B492CD1-7C9F-465A-9FD1-2BE1484261E1}" dt="2022-01-29T17:52:29.859" v="260"/>
          <ac:spMkLst>
            <pc:docMk/>
            <pc:sldMk cId="2595454864" sldId="269"/>
            <ac:spMk id="13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52:45.219" v="263"/>
          <ac:spMkLst>
            <pc:docMk/>
            <pc:sldMk cId="2595454864" sldId="269"/>
            <ac:spMk id="22" creationId="{BE585B39-3F91-4716-B99B-F2F8519F4D86}"/>
          </ac:spMkLst>
        </pc:spChg>
        <pc:spChg chg="add del mod ord">
          <ac:chgData name="Fattahzulikram Galib" userId="8a4fdecf4436bea2" providerId="Windows Live" clId="Web-{9B492CD1-7C9F-465A-9FD1-2BE1484261E1}" dt="2022-01-29T18:04:11.496" v="492" actId="20577"/>
          <ac:spMkLst>
            <pc:docMk/>
            <pc:sldMk cId="2595454864" sldId="269"/>
            <ac:spMk id="25" creationId="{F96E4DB0-DF8C-4043-9397-4A85A216451F}"/>
          </ac:spMkLst>
        </pc:spChg>
        <pc:spChg chg="add del">
          <ac:chgData name="Fattahzulikram Galib" userId="8a4fdecf4436bea2" providerId="Windows Live" clId="Web-{9B492CD1-7C9F-465A-9FD1-2BE1484261E1}" dt="2022-01-29T17:54:09.739" v="280"/>
          <ac:spMkLst>
            <pc:docMk/>
            <pc:sldMk cId="2595454864" sldId="269"/>
            <ac:spMk id="30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54:09.739" v="280"/>
          <ac:spMkLst>
            <pc:docMk/>
            <pc:sldMk cId="2595454864" sldId="269"/>
            <ac:spMk id="40" creationId="{47FF8986-B287-4095-9B88-C05824BF0CD4}"/>
          </ac:spMkLst>
        </pc:spChg>
        <pc:spChg chg="add del">
          <ac:chgData name="Fattahzulikram Galib" userId="8a4fdecf4436bea2" providerId="Windows Live" clId="Web-{9B492CD1-7C9F-465A-9FD1-2BE1484261E1}" dt="2022-01-29T17:53:51.817" v="275"/>
          <ac:spMkLst>
            <pc:docMk/>
            <pc:sldMk cId="2595454864" sldId="269"/>
            <ac:spMk id="45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53:51.817" v="275"/>
          <ac:spMkLst>
            <pc:docMk/>
            <pc:sldMk cId="2595454864" sldId="269"/>
            <ac:spMk id="55" creationId="{1902CA6D-D1DD-45CB-A737-4366D3E8DB23}"/>
          </ac:spMkLst>
        </pc:spChg>
        <pc:spChg chg="add del">
          <ac:chgData name="Fattahzulikram Galib" userId="8a4fdecf4436bea2" providerId="Windows Live" clId="Web-{9B492CD1-7C9F-465A-9FD1-2BE1484261E1}" dt="2022-01-29T17:53:51.817" v="275"/>
          <ac:spMkLst>
            <pc:docMk/>
            <pc:sldMk cId="2595454864" sldId="269"/>
            <ac:spMk id="57" creationId="{80821A92-04D7-429E-9AF9-61CBE24D7902}"/>
          </ac:spMkLst>
        </pc:spChg>
        <pc:spChg chg="add del">
          <ac:chgData name="Fattahzulikram Galib" userId="8a4fdecf4436bea2" providerId="Windows Live" clId="Web-{9B492CD1-7C9F-465A-9FD1-2BE1484261E1}" dt="2022-01-29T17:53:51.817" v="275"/>
          <ac:spMkLst>
            <pc:docMk/>
            <pc:sldMk cId="2595454864" sldId="269"/>
            <ac:spMk id="59" creationId="{7DAF4DD3-E5C3-4EC3-843A-1FCC59B28012}"/>
          </ac:spMkLst>
        </pc:spChg>
        <pc:spChg chg="add del">
          <ac:chgData name="Fattahzulikram Galib" userId="8a4fdecf4436bea2" providerId="Windows Live" clId="Web-{9B492CD1-7C9F-465A-9FD1-2BE1484261E1}" dt="2022-01-29T17:53:59.114" v="277"/>
          <ac:spMkLst>
            <pc:docMk/>
            <pc:sldMk cId="2595454864" sldId="269"/>
            <ac:spMk id="61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53:59.114" v="277"/>
          <ac:spMkLst>
            <pc:docMk/>
            <pc:sldMk cId="2595454864" sldId="269"/>
            <ac:spMk id="65" creationId="{E6DE98E5-00A3-4AC5-9090-7FDBF90115DD}"/>
          </ac:spMkLst>
        </pc:spChg>
        <pc:spChg chg="add del">
          <ac:chgData name="Fattahzulikram Galib" userId="8a4fdecf4436bea2" providerId="Windows Live" clId="Web-{9B492CD1-7C9F-465A-9FD1-2BE1484261E1}" dt="2022-01-29T17:54:09.724" v="279"/>
          <ac:spMkLst>
            <pc:docMk/>
            <pc:sldMk cId="2595454864" sldId="269"/>
            <ac:spMk id="67" creationId="{BE585B39-3F91-4716-B99B-F2F8519F4D86}"/>
          </ac:spMkLst>
        </pc:spChg>
        <pc:spChg chg="add del">
          <ac:chgData name="Fattahzulikram Galib" userId="8a4fdecf4436bea2" providerId="Windows Live" clId="Web-{9B492CD1-7C9F-465A-9FD1-2BE1484261E1}" dt="2022-01-29T17:54:39.522" v="286"/>
          <ac:spMkLst>
            <pc:docMk/>
            <pc:sldMk cId="2595454864" sldId="269"/>
            <ac:spMk id="71" creationId="{BE585B39-3F91-4716-B99B-F2F8519F4D86}"/>
          </ac:spMkLst>
        </pc:spChg>
        <pc:spChg chg="add">
          <ac:chgData name="Fattahzulikram Galib" userId="8a4fdecf4436bea2" providerId="Windows Live" clId="Web-{9B492CD1-7C9F-465A-9FD1-2BE1484261E1}" dt="2022-01-29T17:54:39.522" v="286"/>
          <ac:spMkLst>
            <pc:docMk/>
            <pc:sldMk cId="2595454864" sldId="269"/>
            <ac:spMk id="79" creationId="{BE585B39-3F91-4716-B99B-F2F8519F4D86}"/>
          </ac:spMkLst>
        </pc:spChg>
        <pc:grpChg chg="add del">
          <ac:chgData name="Fattahzulikram Galib" userId="8a4fdecf4436bea2" providerId="Windows Live" clId="Web-{9B492CD1-7C9F-465A-9FD1-2BE1484261E1}" dt="2022-01-29T17:52:45.219" v="263"/>
          <ac:grpSpMkLst>
            <pc:docMk/>
            <pc:sldMk cId="2595454864" sldId="269"/>
            <ac:grpSpMk id="19" creationId="{F102622F-CB10-4A41-B370-384136AF07D4}"/>
          </ac:grpSpMkLst>
        </pc:grpChg>
        <pc:grpChg chg="add del">
          <ac:chgData name="Fattahzulikram Galib" userId="8a4fdecf4436bea2" providerId="Windows Live" clId="Web-{9B492CD1-7C9F-465A-9FD1-2BE1484261E1}" dt="2022-01-29T17:54:09.739" v="280"/>
          <ac:grpSpMkLst>
            <pc:docMk/>
            <pc:sldMk cId="2595454864" sldId="269"/>
            <ac:grpSpMk id="36" creationId="{C9F0D4C5-BE57-4FD4-B5FA-D64A6EAB1981}"/>
          </ac:grpSpMkLst>
        </pc:grpChg>
        <pc:grpChg chg="add del">
          <ac:chgData name="Fattahzulikram Galib" userId="8a4fdecf4436bea2" providerId="Windows Live" clId="Web-{9B492CD1-7C9F-465A-9FD1-2BE1484261E1}" dt="2022-01-29T17:53:51.817" v="275"/>
          <ac:grpSpMkLst>
            <pc:docMk/>
            <pc:sldMk cId="2595454864" sldId="269"/>
            <ac:grpSpMk id="51" creationId="{0D1657AB-F626-45CE-BC90-C2BC2E2D8FD8}"/>
          </ac:grpSpMkLst>
        </pc:grpChg>
        <pc:grpChg chg="add del">
          <ac:chgData name="Fattahzulikram Galib" userId="8a4fdecf4436bea2" providerId="Windows Live" clId="Web-{9B492CD1-7C9F-465A-9FD1-2BE1484261E1}" dt="2022-01-29T17:53:59.114" v="277"/>
          <ac:grpSpMkLst>
            <pc:docMk/>
            <pc:sldMk cId="2595454864" sldId="269"/>
            <ac:grpSpMk id="64" creationId="{62BA6506-6E6A-48A3-86E8-58FD64833A10}"/>
          </ac:grpSpMkLst>
        </pc:grpChg>
        <pc:grpChg chg="add del">
          <ac:chgData name="Fattahzulikram Galib" userId="8a4fdecf4436bea2" providerId="Windows Live" clId="Web-{9B492CD1-7C9F-465A-9FD1-2BE1484261E1}" dt="2022-01-29T17:54:39.522" v="286"/>
          <ac:grpSpMkLst>
            <pc:docMk/>
            <pc:sldMk cId="2595454864" sldId="269"/>
            <ac:grpSpMk id="74" creationId="{F102622F-CB10-4A41-B370-384136AF07D4}"/>
          </ac:grpSpMkLst>
        </pc:grpChg>
        <pc:picChg chg="add mod ord">
          <ac:chgData name="Fattahzulikram Galib" userId="8a4fdecf4436bea2" providerId="Windows Live" clId="Web-{9B492CD1-7C9F-465A-9FD1-2BE1484261E1}" dt="2022-01-29T17:56:02.906" v="300" actId="1076"/>
          <ac:picMkLst>
            <pc:docMk/>
            <pc:sldMk cId="2595454864" sldId="269"/>
            <ac:picMk id="5" creationId="{092851CC-B8F7-4CB7-9056-31B46B213CE8}"/>
          </ac:picMkLst>
        </pc:picChg>
        <pc:picChg chg="add mod ord">
          <ac:chgData name="Fattahzulikram Galib" userId="8a4fdecf4436bea2" providerId="Windows Live" clId="Web-{9B492CD1-7C9F-465A-9FD1-2BE1484261E1}" dt="2022-01-29T17:55:55.792" v="299" actId="1076"/>
          <ac:picMkLst>
            <pc:docMk/>
            <pc:sldMk cId="2595454864" sldId="269"/>
            <ac:picMk id="6" creationId="{BA990BE1-DCDC-4C46-9806-9D24BEC5DC50}"/>
          </ac:picMkLst>
        </pc:picChg>
        <pc:picChg chg="add del mod">
          <ac:chgData name="Fattahzulikram Galib" userId="8a4fdecf4436bea2" providerId="Windows Live" clId="Web-{9B492CD1-7C9F-465A-9FD1-2BE1484261E1}" dt="2022-01-29T17:52:17.842" v="258"/>
          <ac:picMkLst>
            <pc:docMk/>
            <pc:sldMk cId="2595454864" sldId="269"/>
            <ac:picMk id="7" creationId="{4011672B-907D-44BA-960F-3F46BA6A8E17}"/>
          </ac:picMkLst>
        </pc:picChg>
        <pc:picChg chg="add del mod ord">
          <ac:chgData name="Fattahzulikram Galib" userId="8a4fdecf4436bea2" providerId="Windows Live" clId="Web-{9B492CD1-7C9F-465A-9FD1-2BE1484261E1}" dt="2022-01-29T17:55:05.914" v="289"/>
          <ac:picMkLst>
            <pc:docMk/>
            <pc:sldMk cId="2595454864" sldId="269"/>
            <ac:picMk id="14" creationId="{5D12EF24-F5CE-4CAE-B115-C1B8B4EB2BDA}"/>
          </ac:picMkLst>
        </pc:picChg>
        <pc:picChg chg="add del">
          <ac:chgData name="Fattahzulikram Galib" userId="8a4fdecf4436bea2" providerId="Windows Live" clId="Web-{9B492CD1-7C9F-465A-9FD1-2BE1484261E1}" dt="2022-01-29T17:52:29.859" v="260"/>
          <ac:picMkLst>
            <pc:docMk/>
            <pc:sldMk cId="2595454864" sldId="269"/>
            <ac:picMk id="15" creationId="{4B1AA877-09FE-4988-B95D-729E4F2BC960}"/>
          </ac:picMkLst>
        </pc:picChg>
        <pc:picChg chg="add mod">
          <ac:chgData name="Fattahzulikram Galib" userId="8a4fdecf4436bea2" providerId="Windows Live" clId="Web-{9B492CD1-7C9F-465A-9FD1-2BE1484261E1}" dt="2022-01-29T17:55:54.058" v="298" actId="1076"/>
          <ac:picMkLst>
            <pc:docMk/>
            <pc:sldMk cId="2595454864" sldId="269"/>
            <ac:picMk id="16" creationId="{F0D0A513-63A4-4664-8920-B01BC806507A}"/>
          </ac:picMkLst>
        </pc:picChg>
        <pc:picChg chg="add del">
          <ac:chgData name="Fattahzulikram Galib" userId="8a4fdecf4436bea2" providerId="Windows Live" clId="Web-{9B492CD1-7C9F-465A-9FD1-2BE1484261E1}" dt="2022-01-29T17:52:45.219" v="263"/>
          <ac:picMkLst>
            <pc:docMk/>
            <pc:sldMk cId="2595454864" sldId="269"/>
            <ac:picMk id="23" creationId="{4B1AA877-09FE-4988-B95D-729E4F2BC960}"/>
          </ac:picMkLst>
        </pc:picChg>
        <pc:picChg chg="add del">
          <ac:chgData name="Fattahzulikram Galib" userId="8a4fdecf4436bea2" providerId="Windows Live" clId="Web-{9B492CD1-7C9F-465A-9FD1-2BE1484261E1}" dt="2022-01-29T17:54:09.739" v="280"/>
          <ac:picMkLst>
            <pc:docMk/>
            <pc:sldMk cId="2595454864" sldId="269"/>
            <ac:picMk id="32" creationId="{4B1AA877-09FE-4988-B95D-729E4F2BC960}"/>
          </ac:picMkLst>
        </pc:picChg>
        <pc:picChg chg="add del">
          <ac:chgData name="Fattahzulikram Galib" userId="8a4fdecf4436bea2" providerId="Windows Live" clId="Web-{9B492CD1-7C9F-465A-9FD1-2BE1484261E1}" dt="2022-01-29T17:53:51.817" v="275"/>
          <ac:picMkLst>
            <pc:docMk/>
            <pc:sldMk cId="2595454864" sldId="269"/>
            <ac:picMk id="47" creationId="{4B1AA877-09FE-4988-B95D-729E4F2BC960}"/>
          </ac:picMkLst>
        </pc:picChg>
        <pc:picChg chg="add del">
          <ac:chgData name="Fattahzulikram Galib" userId="8a4fdecf4436bea2" providerId="Windows Live" clId="Web-{9B492CD1-7C9F-465A-9FD1-2BE1484261E1}" dt="2022-01-29T17:53:59.114" v="277"/>
          <ac:picMkLst>
            <pc:docMk/>
            <pc:sldMk cId="2595454864" sldId="269"/>
            <ac:picMk id="62" creationId="{4B1AA877-09FE-4988-B95D-729E4F2BC960}"/>
          </ac:picMkLst>
        </pc:picChg>
        <pc:picChg chg="add del">
          <ac:chgData name="Fattahzulikram Galib" userId="8a4fdecf4436bea2" providerId="Windows Live" clId="Web-{9B492CD1-7C9F-465A-9FD1-2BE1484261E1}" dt="2022-01-29T17:54:09.724" v="279"/>
          <ac:picMkLst>
            <pc:docMk/>
            <pc:sldMk cId="2595454864" sldId="269"/>
            <ac:picMk id="68" creationId="{4B1AA877-09FE-4988-B95D-729E4F2BC960}"/>
          </ac:picMkLst>
        </pc:picChg>
        <pc:picChg chg="add del">
          <ac:chgData name="Fattahzulikram Galib" userId="8a4fdecf4436bea2" providerId="Windows Live" clId="Web-{9B492CD1-7C9F-465A-9FD1-2BE1484261E1}" dt="2022-01-29T17:54:39.522" v="286"/>
          <ac:picMkLst>
            <pc:docMk/>
            <pc:sldMk cId="2595454864" sldId="269"/>
            <ac:picMk id="72" creationId="{4B1AA877-09FE-4988-B95D-729E4F2BC960}"/>
          </ac:picMkLst>
        </pc:picChg>
        <pc:picChg chg="add">
          <ac:chgData name="Fattahzulikram Galib" userId="8a4fdecf4436bea2" providerId="Windows Live" clId="Web-{9B492CD1-7C9F-465A-9FD1-2BE1484261E1}" dt="2022-01-29T17:54:39.522" v="286"/>
          <ac:picMkLst>
            <pc:docMk/>
            <pc:sldMk cId="2595454864" sldId="269"/>
            <ac:picMk id="81" creationId="{4B1AA877-09FE-4988-B95D-729E4F2BC960}"/>
          </ac:picMkLst>
        </pc:picChg>
        <pc:cxnChg chg="add del">
          <ac:chgData name="Fattahzulikram Galib" userId="8a4fdecf4436bea2" providerId="Windows Live" clId="Web-{9B492CD1-7C9F-465A-9FD1-2BE1484261E1}" dt="2022-01-29T17:52:29.859" v="260"/>
          <ac:cxnSpMkLst>
            <pc:docMk/>
            <pc:sldMk cId="2595454864" sldId="269"/>
            <ac:cxnSpMk id="17" creationId="{66034D98-8665-421D-8716-7748C50B9777}"/>
          </ac:cxnSpMkLst>
        </pc:cxnChg>
        <pc:cxnChg chg="add del">
          <ac:chgData name="Fattahzulikram Galib" userId="8a4fdecf4436bea2" providerId="Windows Live" clId="Web-{9B492CD1-7C9F-465A-9FD1-2BE1484261E1}" dt="2022-01-29T17:52:45.219" v="263"/>
          <ac:cxnSpMkLst>
            <pc:docMk/>
            <pc:sldMk cId="2595454864" sldId="269"/>
            <ac:cxnSpMk id="24" creationId="{66034D98-8665-421D-8716-7748C50B9777}"/>
          </ac:cxnSpMkLst>
        </pc:cxnChg>
        <pc:cxnChg chg="add del">
          <ac:chgData name="Fattahzulikram Galib" userId="8a4fdecf4436bea2" providerId="Windows Live" clId="Web-{9B492CD1-7C9F-465A-9FD1-2BE1484261E1}" dt="2022-01-29T17:54:09.739" v="280"/>
          <ac:cxnSpMkLst>
            <pc:docMk/>
            <pc:sldMk cId="2595454864" sldId="269"/>
            <ac:cxnSpMk id="34" creationId="{66034D98-8665-421D-8716-7748C50B9777}"/>
          </ac:cxnSpMkLst>
        </pc:cxnChg>
        <pc:cxnChg chg="add del">
          <ac:chgData name="Fattahzulikram Galib" userId="8a4fdecf4436bea2" providerId="Windows Live" clId="Web-{9B492CD1-7C9F-465A-9FD1-2BE1484261E1}" dt="2022-01-29T17:53:51.817" v="275"/>
          <ac:cxnSpMkLst>
            <pc:docMk/>
            <pc:sldMk cId="2595454864" sldId="269"/>
            <ac:cxnSpMk id="49" creationId="{66034D98-8665-421D-8716-7748C50B9777}"/>
          </ac:cxnSpMkLst>
        </pc:cxnChg>
        <pc:cxnChg chg="add del">
          <ac:chgData name="Fattahzulikram Galib" userId="8a4fdecf4436bea2" providerId="Windows Live" clId="Web-{9B492CD1-7C9F-465A-9FD1-2BE1484261E1}" dt="2022-01-29T17:53:59.114" v="277"/>
          <ac:cxnSpMkLst>
            <pc:docMk/>
            <pc:sldMk cId="2595454864" sldId="269"/>
            <ac:cxnSpMk id="63" creationId="{66034D98-8665-421D-8716-7748C50B9777}"/>
          </ac:cxnSpMkLst>
        </pc:cxnChg>
        <pc:cxnChg chg="add del">
          <ac:chgData name="Fattahzulikram Galib" userId="8a4fdecf4436bea2" providerId="Windows Live" clId="Web-{9B492CD1-7C9F-465A-9FD1-2BE1484261E1}" dt="2022-01-29T17:54:09.724" v="279"/>
          <ac:cxnSpMkLst>
            <pc:docMk/>
            <pc:sldMk cId="2595454864" sldId="269"/>
            <ac:cxnSpMk id="69" creationId="{66034D98-8665-421D-8716-7748C50B9777}"/>
          </ac:cxnSpMkLst>
        </pc:cxnChg>
        <pc:cxnChg chg="add del">
          <ac:chgData name="Fattahzulikram Galib" userId="8a4fdecf4436bea2" providerId="Windows Live" clId="Web-{9B492CD1-7C9F-465A-9FD1-2BE1484261E1}" dt="2022-01-29T17:54:39.522" v="286"/>
          <ac:cxnSpMkLst>
            <pc:docMk/>
            <pc:sldMk cId="2595454864" sldId="269"/>
            <ac:cxnSpMk id="73" creationId="{66034D98-8665-421D-8716-7748C50B9777}"/>
          </ac:cxnSpMkLst>
        </pc:cxnChg>
        <pc:cxnChg chg="add">
          <ac:chgData name="Fattahzulikram Galib" userId="8a4fdecf4436bea2" providerId="Windows Live" clId="Web-{9B492CD1-7C9F-465A-9FD1-2BE1484261E1}" dt="2022-01-29T17:54:39.522" v="286"/>
          <ac:cxnSpMkLst>
            <pc:docMk/>
            <pc:sldMk cId="2595454864" sldId="269"/>
            <ac:cxnSpMk id="83" creationId="{66034D98-8665-421D-8716-7748C50B9777}"/>
          </ac:cxnSpMkLst>
        </pc:cxnChg>
      </pc:sldChg>
      <pc:sldChg chg="add del replId">
        <pc:chgData name="Fattahzulikram Galib" userId="8a4fdecf4436bea2" providerId="Windows Live" clId="Web-{9B492CD1-7C9F-465A-9FD1-2BE1484261E1}" dt="2022-01-29T17:48:04.578" v="238"/>
        <pc:sldMkLst>
          <pc:docMk/>
          <pc:sldMk cId="807826538" sldId="270"/>
        </pc:sldMkLst>
      </pc:sldChg>
      <pc:sldChg chg="new del">
        <pc:chgData name="Fattahzulikram Galib" userId="8a4fdecf4436bea2" providerId="Windows Live" clId="Web-{9B492CD1-7C9F-465A-9FD1-2BE1484261E1}" dt="2022-01-29T17:47:58.781" v="236"/>
        <pc:sldMkLst>
          <pc:docMk/>
          <pc:sldMk cId="3330759230" sldId="270"/>
        </pc:sldMkLst>
      </pc:sldChg>
      <pc:sldChg chg="delSp new del">
        <pc:chgData name="Fattahzulikram Galib" userId="8a4fdecf4436bea2" providerId="Windows Live" clId="Web-{9B492CD1-7C9F-465A-9FD1-2BE1484261E1}" dt="2022-01-29T18:06:37.494" v="497"/>
        <pc:sldMkLst>
          <pc:docMk/>
          <pc:sldMk cId="2822590499" sldId="271"/>
        </pc:sldMkLst>
        <pc:spChg chg="del">
          <ac:chgData name="Fattahzulikram Galib" userId="8a4fdecf4436bea2" providerId="Windows Live" clId="Web-{9B492CD1-7C9F-465A-9FD1-2BE1484261E1}" dt="2022-01-29T18:06:29.556" v="495"/>
          <ac:spMkLst>
            <pc:docMk/>
            <pc:sldMk cId="2822590499" sldId="271"/>
            <ac:spMk id="2" creationId="{4C0907CA-011D-47FF-BF91-97BE8A8C3A87}"/>
          </ac:spMkLst>
        </pc:spChg>
        <pc:spChg chg="del">
          <ac:chgData name="Fattahzulikram Galib" userId="8a4fdecf4436bea2" providerId="Windows Live" clId="Web-{9B492CD1-7C9F-465A-9FD1-2BE1484261E1}" dt="2022-01-29T18:06:29.556" v="494"/>
          <ac:spMkLst>
            <pc:docMk/>
            <pc:sldMk cId="2822590499" sldId="271"/>
            <ac:spMk id="3" creationId="{82C01A0F-ECF7-4F04-8D18-124B0A318EBB}"/>
          </ac:spMkLst>
        </pc:spChg>
      </pc:sldChg>
      <pc:sldChg chg="modSp add replId">
        <pc:chgData name="Fattahzulikram Galib" userId="8a4fdecf4436bea2" providerId="Windows Live" clId="Web-{9B492CD1-7C9F-465A-9FD1-2BE1484261E1}" dt="2022-01-29T18:12:57.128" v="603" actId="20577"/>
        <pc:sldMkLst>
          <pc:docMk/>
          <pc:sldMk cId="1512254718" sldId="272"/>
        </pc:sldMkLst>
        <pc:spChg chg="mod">
          <ac:chgData name="Fattahzulikram Galib" userId="8a4fdecf4436bea2" providerId="Windows Live" clId="Web-{9B492CD1-7C9F-465A-9FD1-2BE1484261E1}" dt="2022-01-29T18:12:57.128" v="603" actId="20577"/>
          <ac:spMkLst>
            <pc:docMk/>
            <pc:sldMk cId="1512254718" sldId="272"/>
            <ac:spMk id="3" creationId="{85D55D87-0369-45FC-9025-35A5D41502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nsnam.org/doxygen/classns3_1_1_queue_dis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11B138-FF34-49D4-9153-CB87EE35A7BE}"/>
              </a:ext>
            </a:extLst>
          </p:cNvPr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CSE 322</a:t>
            </a:r>
            <a:br>
              <a:rPr lang="en-US"/>
            </a:br>
            <a:r>
              <a:rPr lang="en-US"/>
              <a:t>NS3 Presentation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FF65AE-5351-4459-91D7-9F3984DAF1CB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91440" rIns="91440" bIns="9144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Topic name: Workflow of Traffic Control Layer In NS3</a:t>
            </a:r>
          </a:p>
          <a:p>
            <a:r>
              <a:rPr lang="en-US"/>
              <a:t>Topic no: 9</a:t>
            </a:r>
          </a:p>
          <a:p>
            <a:r>
              <a:rPr lang="en-US"/>
              <a:t>Student ID: 1705045, 1705054,1705058</a:t>
            </a:r>
          </a:p>
        </p:txBody>
      </p:sp>
    </p:spTree>
    <p:extLst>
      <p:ext uri="{BB962C8B-B14F-4D97-AF65-F5344CB8AC3E}">
        <p14:creationId xmlns:p14="http://schemas.microsoft.com/office/powerpoint/2010/main" val="378997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BAC-A34F-4537-9E8A-B3F96AC5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71603"/>
            <a:ext cx="9291215" cy="379474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This class stores object factories required to create a queue disc and all of its components such as Packet filters, internal queues, classes.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A1E47-E02D-479E-A6F9-3CC9D0C287D1}"/>
              </a:ext>
            </a:extLst>
          </p:cNvPr>
          <p:cNvSpPr txBox="1"/>
          <p:nvPr/>
        </p:nvSpPr>
        <p:spPr>
          <a:xfrm>
            <a:off x="1450564" y="590242"/>
            <a:ext cx="92939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err="1"/>
              <a:t>QueueDiscFactory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55667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5D87-0369-45FC-9025-35A5D415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77" y="172185"/>
            <a:ext cx="11798439" cy="5822644"/>
          </a:xfrm>
        </p:spPr>
        <p:txBody>
          <a:bodyPr/>
          <a:lstStyle/>
          <a:p>
            <a:r>
              <a:rPr lang="en-US"/>
              <a:t>Some public member functions:</a:t>
            </a:r>
          </a:p>
          <a:p>
            <a:pPr marL="0" indent="0">
              <a:buNone/>
            </a:pPr>
            <a:r>
              <a:rPr lang="en-US"/>
              <a:t>1. void </a:t>
            </a:r>
            <a:r>
              <a:rPr lang="en-US" err="1">
                <a:ea typeface="+mn-lt"/>
                <a:cs typeface="+mn-lt"/>
              </a:rPr>
              <a:t>AddInternalQueue</a:t>
            </a:r>
            <a:r>
              <a:rPr lang="en-US"/>
              <a:t>(</a:t>
            </a:r>
            <a:r>
              <a:rPr lang="en-US" err="1">
                <a:ea typeface="+mn-lt"/>
                <a:cs typeface="+mn-lt"/>
              </a:rPr>
              <a:t>ObjectFactory</a:t>
            </a:r>
            <a:r>
              <a:rPr lang="en-US"/>
              <a:t> factory)</a:t>
            </a:r>
          </a:p>
          <a:p>
            <a:pPr marL="0" indent="0">
              <a:buNone/>
            </a:pPr>
            <a:r>
              <a:rPr lang="en-US"/>
              <a:t>2. void </a:t>
            </a:r>
            <a:r>
              <a:rPr lang="en-US" err="1"/>
              <a:t>AddPacketFilter</a:t>
            </a:r>
            <a:r>
              <a:rPr lang="en-US"/>
              <a:t>(</a:t>
            </a:r>
            <a:r>
              <a:rPr lang="en-US" err="1"/>
              <a:t>ObjectFactory</a:t>
            </a:r>
            <a:r>
              <a:rPr lang="en-US">
                <a:ea typeface="+mn-lt"/>
                <a:cs typeface="+mn-lt"/>
              </a:rPr>
              <a:t> factory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3. void </a:t>
            </a:r>
            <a:r>
              <a:rPr lang="en-US" err="1">
                <a:ea typeface="+mn-lt"/>
                <a:cs typeface="+mn-lt"/>
              </a:rPr>
              <a:t>AddQueueDiscClass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ObjectFactory</a:t>
            </a:r>
            <a:r>
              <a:rPr lang="en-US">
                <a:ea typeface="+mn-lt"/>
                <a:cs typeface="+mn-lt"/>
              </a:rPr>
              <a:t> factory)</a:t>
            </a:r>
          </a:p>
          <a:p>
            <a:pPr marL="0" indent="0">
              <a:buNone/>
            </a:pPr>
            <a:r>
              <a:rPr lang="en-US"/>
              <a:t>4. </a:t>
            </a:r>
            <a:r>
              <a:rPr lang="en-US" err="1"/>
              <a:t>Ptr</a:t>
            </a:r>
            <a:r>
              <a:rPr lang="en-US"/>
              <a:t>&lt;</a:t>
            </a:r>
            <a:r>
              <a:rPr lang="en-US" err="1"/>
              <a:t>QueueDisc</a:t>
            </a:r>
            <a:r>
              <a:rPr lang="en-US"/>
              <a:t>&gt; </a:t>
            </a:r>
            <a:r>
              <a:rPr lang="en-US" err="1">
                <a:ea typeface="+mn-lt"/>
                <a:cs typeface="+mn-lt"/>
              </a:rPr>
              <a:t>CreateQueueDisc</a:t>
            </a:r>
            <a:r>
              <a:rPr lang="en-US">
                <a:ea typeface="+mn-lt"/>
                <a:cs typeface="+mn-lt"/>
              </a:rPr>
              <a:t>(const std::vector)</a:t>
            </a:r>
          </a:p>
          <a:p>
            <a:pPr marL="0" indent="0">
              <a:buNone/>
            </a:pPr>
            <a:r>
              <a:rPr lang="en-US"/>
              <a:t>5. bool Enqueue(&lt;</a:t>
            </a:r>
            <a:r>
              <a:rPr lang="en-US" err="1">
                <a:ea typeface="+mn-lt"/>
                <a:cs typeface="+mn-lt"/>
              </a:rPr>
              <a:t>Ptr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QueueDisc</a:t>
            </a:r>
            <a:r>
              <a:rPr lang="en-US">
                <a:ea typeface="+mn-lt"/>
                <a:cs typeface="+mn-lt"/>
              </a:rPr>
              <a:t>&gt;</a:t>
            </a:r>
            <a:r>
              <a:rPr lang="en-US"/>
              <a:t>&gt; </a:t>
            </a:r>
            <a:r>
              <a:rPr lang="en-US">
                <a:ea typeface="+mn-lt"/>
                <a:cs typeface="+mn-lt"/>
              </a:rPr>
              <a:t>&amp;</a:t>
            </a:r>
            <a:r>
              <a:rPr lang="en-US" err="1">
                <a:ea typeface="+mn-lt"/>
                <a:cs typeface="+mn-lt"/>
              </a:rPr>
              <a:t>queueDiscs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/>
              <a:t>6. void </a:t>
            </a:r>
            <a:r>
              <a:rPr lang="en-US" err="1">
                <a:ea typeface="+mn-lt"/>
                <a:cs typeface="+mn-lt"/>
              </a:rPr>
              <a:t>SetChildQueueDisc</a:t>
            </a:r>
            <a:r>
              <a:rPr lang="en-US">
                <a:ea typeface="+mn-lt"/>
                <a:cs typeface="+mn-lt"/>
              </a:rPr>
              <a:t>(uint16_t </a:t>
            </a:r>
            <a:r>
              <a:rPr lang="en-US" err="1">
                <a:ea typeface="+mn-lt"/>
                <a:cs typeface="+mn-lt"/>
              </a:rPr>
              <a:t>classId</a:t>
            </a:r>
            <a:r>
              <a:rPr lang="en-US">
                <a:ea typeface="+mn-lt"/>
                <a:cs typeface="+mn-lt"/>
              </a:rPr>
              <a:t>, uint16_t handle)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0373-3127-4146-9A02-C4FFA5E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Packet-Filter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C663-C771-4611-9B93-75EE06BA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Base class</a:t>
            </a:r>
            <a:r>
              <a:rPr lang="en-US"/>
              <a:t> used by Queue Discs to classify (hash) packets. 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9349D86-65A7-4E49-86CC-B9779EC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740471"/>
            <a:ext cx="6051550" cy="2787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26CA5-D39F-41F5-A09C-2A1E99BFC445}"/>
              </a:ext>
            </a:extLst>
          </p:cNvPr>
          <p:cNvSpPr txBox="1"/>
          <p:nvPr/>
        </p:nvSpPr>
        <p:spPr>
          <a:xfrm>
            <a:off x="6819900" y="3162300"/>
            <a:ext cx="50577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</a:t>
            </a:r>
            <a:r>
              <a:rPr lang="en-US">
                <a:ea typeface="+mn-lt"/>
                <a:cs typeface="+mn-lt"/>
              </a:rPr>
              <a:t>CheckProtocol (</a:t>
            </a:r>
            <a:r>
              <a:rPr lang="en-US" err="1">
                <a:ea typeface="+mn-lt"/>
                <a:cs typeface="+mn-lt"/>
              </a:rPr>
              <a:t>Ptr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QueueDiscItem</a:t>
            </a:r>
            <a:r>
              <a:rPr lang="en-US">
                <a:ea typeface="+mn-lt"/>
                <a:cs typeface="+mn-lt"/>
              </a:rPr>
              <a:t>&gt; item)</a:t>
            </a:r>
          </a:p>
          <a:p>
            <a:r>
              <a:rPr lang="en-US">
                <a:ea typeface="+mn-lt"/>
                <a:cs typeface="+mn-lt"/>
              </a:rPr>
              <a:t>        - virtual, no implementation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/>
              <a:t>2. </a:t>
            </a:r>
            <a:r>
              <a:rPr lang="en-US" err="1"/>
              <a:t>DoClassify</a:t>
            </a:r>
            <a:r>
              <a:rPr lang="en-US"/>
              <a:t> (</a:t>
            </a:r>
            <a:r>
              <a:rPr lang="en-US" err="1"/>
              <a:t>Ptr</a:t>
            </a:r>
            <a:r>
              <a:rPr lang="en-US"/>
              <a:t>&lt;</a:t>
            </a:r>
            <a:r>
              <a:rPr lang="en-US" err="1"/>
              <a:t>QueueDiscItem</a:t>
            </a:r>
            <a:r>
              <a:rPr lang="en-US"/>
              <a:t>&gt; item)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    - virtual, no 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0373-3127-4146-9A02-C4FFA5E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IPv4-Packet-Filter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C663-C771-4611-9B93-75EE06BA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Base class</a:t>
            </a:r>
            <a:r>
              <a:rPr lang="en-US"/>
              <a:t> used by Queue Discs to classify (hash) </a:t>
            </a:r>
            <a:r>
              <a:rPr lang="en-US" b="1"/>
              <a:t>IPV4</a:t>
            </a:r>
            <a:r>
              <a:rPr lang="en-US"/>
              <a:t> </a:t>
            </a:r>
            <a:r>
              <a:rPr lang="en-US" b="1"/>
              <a:t>packets.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26CA5-D39F-41F5-A09C-2A1E99BFC445}"/>
              </a:ext>
            </a:extLst>
          </p:cNvPr>
          <p:cNvSpPr txBox="1"/>
          <p:nvPr/>
        </p:nvSpPr>
        <p:spPr>
          <a:xfrm>
            <a:off x="7038975" y="3057525"/>
            <a:ext cx="498157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</a:t>
            </a:r>
            <a:r>
              <a:rPr lang="en-US">
                <a:ea typeface="+mn-lt"/>
                <a:cs typeface="+mn-lt"/>
              </a:rPr>
              <a:t>DoClassify (</a:t>
            </a:r>
            <a:r>
              <a:rPr lang="en-US" err="1">
                <a:ea typeface="+mn-lt"/>
                <a:cs typeface="+mn-lt"/>
              </a:rPr>
              <a:t>Ptr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QueueDiscItem</a:t>
            </a:r>
            <a:r>
              <a:rPr lang="en-US">
                <a:ea typeface="+mn-lt"/>
                <a:cs typeface="+mn-lt"/>
              </a:rPr>
              <a:t>&gt; item)</a:t>
            </a:r>
            <a:endParaRPr lang="en-US"/>
          </a:p>
          <a:p>
            <a:r>
              <a:rPr lang="en-US"/>
              <a:t>        - virtual, no implementation</a:t>
            </a:r>
          </a:p>
          <a:p>
            <a:endParaRPr lang="en-US"/>
          </a:p>
          <a:p>
            <a:r>
              <a:rPr lang="en-US"/>
              <a:t>2. </a:t>
            </a:r>
            <a:r>
              <a:rPr lang="en-US" err="1"/>
              <a:t>CheckProtocol</a:t>
            </a:r>
            <a:r>
              <a:rPr lang="en-US"/>
              <a:t> (</a:t>
            </a:r>
            <a:r>
              <a:rPr lang="en-US" err="1"/>
              <a:t>Ptr</a:t>
            </a:r>
            <a:r>
              <a:rPr lang="en-US"/>
              <a:t>&lt;</a:t>
            </a:r>
            <a:r>
              <a:rPr lang="en-US" err="1"/>
              <a:t>QueueDiscItem</a:t>
            </a:r>
            <a:r>
              <a:rPr lang="en-US"/>
              <a:t>&gt; item)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        - Check given packet is an IPv4 packet with dynamic cast.</a:t>
            </a:r>
          </a:p>
          <a:p>
            <a:endParaRPr lang="en-US"/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1A84A29E-A235-429D-A1BA-54838BE4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7600"/>
            <a:ext cx="5767916" cy="28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C5D2-85D5-46BF-8F96-3145BFBD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ea typeface="+mj-lt"/>
                <a:cs typeface="+mj-lt"/>
              </a:rPr>
              <a:t>Ipv4-Test-Packet-Filter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1683-63AD-4FE9-AB5C-08D808FB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Simple test packet filter able to classify </a:t>
            </a:r>
            <a:r>
              <a:rPr lang="en-US" b="1">
                <a:ea typeface="+mn-lt"/>
                <a:cs typeface="+mn-lt"/>
              </a:rPr>
              <a:t>IPv4 packets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F50D15D-6A91-4E02-89B7-F588A4BF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78" y="2725310"/>
            <a:ext cx="3657600" cy="3247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B7447-7F72-4897-8C97-F0E05CBFA10A}"/>
              </a:ext>
            </a:extLst>
          </p:cNvPr>
          <p:cNvSpPr txBox="1"/>
          <p:nvPr/>
        </p:nvSpPr>
        <p:spPr>
          <a:xfrm>
            <a:off x="6200775" y="2933700"/>
            <a:ext cx="557318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1.</a:t>
            </a:r>
            <a:r>
              <a:rPr lang="en-US"/>
              <a:t>DoClassify (</a:t>
            </a:r>
            <a:r>
              <a:rPr lang="en-US" err="1"/>
              <a:t>Ptr</a:t>
            </a:r>
            <a:r>
              <a:rPr lang="en-US"/>
              <a:t>&lt;</a:t>
            </a:r>
            <a:r>
              <a:rPr lang="en-US" err="1"/>
              <a:t>QueueDiscItem</a:t>
            </a:r>
            <a:r>
              <a:rPr lang="en-US"/>
              <a:t>&gt; item)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    - Dummy hash implementation is given.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02CC5-D779-4AA4-8562-44AB980E6DAD}"/>
              </a:ext>
            </a:extLst>
          </p:cNvPr>
          <p:cNvSpPr txBox="1"/>
          <p:nvPr/>
        </p:nvSpPr>
        <p:spPr>
          <a:xfrm>
            <a:off x="6276975" y="3952875"/>
            <a:ext cx="5410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/>
              <a:t>- We can add similar class when we require hashing packets.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- We will implement our hashing in </a:t>
            </a:r>
            <a:r>
              <a:rPr lang="en-US" b="1" err="1"/>
              <a:t>DoClassify</a:t>
            </a:r>
            <a:r>
              <a:rPr lang="en-US" b="1"/>
              <a:t>() of that class.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EA27E066-BAFF-4B88-A096-FE4C6B1E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94" y="777057"/>
            <a:ext cx="8556521" cy="47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7296F-6F97-48F4-A1F3-755618C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sz="3000"/>
              <a:t>Overview of workflow of </a:t>
            </a:r>
            <a:r>
              <a:rPr lang="en-US" sz="3000" err="1"/>
              <a:t>aqm</a:t>
            </a:r>
            <a:r>
              <a:rPr lang="en-US" sz="3000"/>
              <a:t>(active queue management)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17C5-E13B-420A-BD5D-3DFA9885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Memory buffers implement Queues to hold packets</a:t>
            </a:r>
          </a:p>
          <a:p>
            <a:r>
              <a:rPr lang="en-US">
                <a:ea typeface="+mn-lt"/>
                <a:cs typeface="+mn-lt"/>
              </a:rPr>
              <a:t>Absorb bursts of traffic</a:t>
            </a:r>
          </a:p>
          <a:p>
            <a:r>
              <a:rPr lang="en-US">
                <a:ea typeface="+mn-lt"/>
                <a:cs typeface="+mn-lt"/>
              </a:rPr>
              <a:t>TCP cannot function correctly if buffers run full</a:t>
            </a:r>
          </a:p>
          <a:p>
            <a:r>
              <a:rPr lang="en-US">
                <a:ea typeface="+mn-lt"/>
                <a:cs typeface="+mn-lt"/>
              </a:rPr>
              <a:t>Packets are dropped to avoid this </a:t>
            </a:r>
          </a:p>
          <a:p>
            <a:r>
              <a:rPr lang="en-US">
                <a:ea typeface="+mn-lt"/>
                <a:cs typeface="+mn-lt"/>
              </a:rPr>
              <a:t>Active queue management: The proactive dropping of packets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45A9C4-4233-4F7A-9D2A-315EFAB0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OVERVIEW OF WORKFLOW OF AQM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ACEB0B6-0AF3-41FA-8F40-E4C400FB30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7589" y="1601607"/>
            <a:ext cx="3769259" cy="2016626"/>
          </a:xfrm>
          <a:prstGeom prst="rect">
            <a:avLst/>
          </a:prstGeom>
        </p:spPr>
      </p:pic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F97EE8BF-5F33-40AE-B63B-31FBCF531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8380" y="1607009"/>
            <a:ext cx="5180938" cy="20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151F5-A22D-4C04-B5CA-84F08A84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/>
              <a:t>AQM IN NS3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005A-CE75-4B70-B291-0985F4D5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Outgoing packets traverse two queueing layers</a:t>
            </a:r>
          </a:p>
          <a:p>
            <a:r>
              <a:rPr lang="en-US">
                <a:ea typeface="+mn-lt"/>
                <a:cs typeface="+mn-lt"/>
              </a:rPr>
              <a:t>First queueing layer - traffic control layer</a:t>
            </a:r>
          </a:p>
          <a:p>
            <a:r>
              <a:rPr lang="en-US">
                <a:ea typeface="+mn-lt"/>
                <a:cs typeface="+mn-lt"/>
              </a:rPr>
              <a:t>Notified by the </a:t>
            </a:r>
            <a:r>
              <a:rPr lang="en-US" err="1">
                <a:ea typeface="+mn-lt"/>
                <a:cs typeface="+mn-lt"/>
              </a:rPr>
              <a:t>NetDevice</a:t>
            </a:r>
            <a:r>
              <a:rPr lang="en-US">
                <a:ea typeface="+mn-lt"/>
                <a:cs typeface="+mn-lt"/>
              </a:rPr>
              <a:t> when the device queue is full</a:t>
            </a:r>
          </a:p>
          <a:p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QueueDisk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- abstract base class providing the interface and implementing common operations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017069-C8CA-429C-AB5F-6816B136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521212"/>
            <a:ext cx="555035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AQM in ns3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92851CC-B8F7-4CB7-9056-31B46B2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9" y="1522517"/>
            <a:ext cx="4074836" cy="68253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A990BE1-DCDC-4C46-9806-9D24BEC5D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2239" y="3046385"/>
            <a:ext cx="4074836" cy="1151140"/>
          </a:xfrm>
          <a:prstGeom prst="rect">
            <a:avLst/>
          </a:prstGeom>
        </p:spPr>
      </p:pic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F96E4DB0-DF8C-4043-9397-4A85A2164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8043" y="1527271"/>
            <a:ext cx="5696893" cy="3939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Abstract view of major functions of </a:t>
            </a:r>
            <a:r>
              <a:rPr lang="en-US" err="1"/>
              <a:t>QueueDisc</a:t>
            </a:r>
            <a:r>
              <a:rPr lang="en-US"/>
              <a:t>:</a:t>
            </a:r>
          </a:p>
          <a:p>
            <a:r>
              <a:rPr lang="en-US">
                <a:solidFill>
                  <a:schemeClr val="accent1"/>
                </a:solidFill>
              </a:rPr>
              <a:t>Enqueue: </a:t>
            </a:r>
            <a:r>
              <a:rPr lang="en-US">
                <a:ea typeface="+mn-lt"/>
                <a:cs typeface="+mn-lt"/>
              </a:rPr>
              <a:t>Enqueues a packet into the queue disc</a:t>
            </a:r>
          </a:p>
          <a:p>
            <a:r>
              <a:rPr lang="en-US">
                <a:solidFill>
                  <a:schemeClr val="accent1"/>
                </a:solidFill>
              </a:rPr>
              <a:t>Dequeue: </a:t>
            </a:r>
            <a:r>
              <a:rPr lang="en-US">
                <a:ea typeface="+mn-lt"/>
                <a:cs typeface="+mn-lt"/>
              </a:rPr>
              <a:t>Extracts from the queue disc</a:t>
            </a:r>
          </a:p>
          <a:p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Peek: </a:t>
            </a:r>
            <a:r>
              <a:rPr lang="en-US">
                <a:ea typeface="+mn-lt"/>
                <a:cs typeface="+mn-lt"/>
              </a:rPr>
              <a:t>Get a copy of the next packet the queue will extract. Default implementation retains it into the queue disc</a:t>
            </a:r>
          </a:p>
          <a:p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DoDispose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</a:rPr>
              <a:t>Contains contents of destructor, disposes of the object</a:t>
            </a: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F0D0A513-63A4-4664-8920-B01BC8065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92" y="5090335"/>
            <a:ext cx="4081585" cy="3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1B76-14BD-4562-8265-BDACF235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/>
              <a:t>Queue disc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A261-C7C1-4EC7-95CB-D7D637A9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b="1">
                <a:ea typeface="+mn-lt"/>
                <a:cs typeface="+mn-lt"/>
                <a:hlinkClick r:id="rId2"/>
              </a:rPr>
              <a:t>QueueDisc</a:t>
            </a:r>
            <a:r>
              <a:rPr lang="en-US">
                <a:ea typeface="+mn-lt"/>
                <a:cs typeface="+mn-lt"/>
              </a:rPr>
              <a:t> is an abstract base class providing the interface and implementing the operations common to all the queueing classes.</a:t>
            </a:r>
          </a:p>
          <a:p>
            <a:r>
              <a:rPr lang="en-US"/>
              <a:t>In NS3, </a:t>
            </a:r>
            <a:r>
              <a:rPr lang="en-US" err="1"/>
              <a:t>QueueDisc</a:t>
            </a:r>
            <a:r>
              <a:rPr lang="en-US"/>
              <a:t> contains in both traffic control layer and </a:t>
            </a:r>
            <a:r>
              <a:rPr lang="en-US" err="1"/>
              <a:t>netdevices</a:t>
            </a:r>
            <a:r>
              <a:rPr lang="en-US"/>
              <a:t>.</a:t>
            </a:r>
          </a:p>
          <a:p>
            <a:r>
              <a:rPr lang="en-US"/>
              <a:t>It contains packet filters to determine the queue a packet is destined to.</a:t>
            </a:r>
          </a:p>
          <a:p>
            <a:r>
              <a:rPr lang="en-US"/>
              <a:t>Traffic control queues and </a:t>
            </a:r>
            <a:r>
              <a:rPr lang="en-US" err="1"/>
              <a:t>netdevice</a:t>
            </a:r>
            <a:r>
              <a:rPr lang="en-US"/>
              <a:t> queues communicate with each other to achieve effective packet transfer.</a:t>
            </a:r>
          </a:p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745A3C-4613-43C2-9E16-2D7BDD42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Inheritance diagram of queuedisc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729EDFA-E8A5-4E97-82C4-9B9F7468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7163" y="1288410"/>
            <a:ext cx="3669502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5D87-0369-45FC-9025-35A5D415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Some public member functions: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1. void </a:t>
            </a:r>
            <a:r>
              <a:rPr lang="en-US" sz="1600" err="1"/>
              <a:t>AddInternalQueue</a:t>
            </a:r>
            <a:r>
              <a:rPr lang="en-US" sz="1600"/>
              <a:t>(</a:t>
            </a:r>
            <a:r>
              <a:rPr lang="en-US" sz="1600" err="1"/>
              <a:t>Ptr</a:t>
            </a:r>
            <a:r>
              <a:rPr lang="en-US" sz="1600"/>
              <a:t>&lt;</a:t>
            </a:r>
            <a:r>
              <a:rPr lang="en-US" sz="1600" err="1"/>
              <a:t>InternalQueue</a:t>
            </a:r>
            <a:r>
              <a:rPr lang="en-US" sz="1600"/>
              <a:t>&gt; queue)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2. void </a:t>
            </a:r>
            <a:r>
              <a:rPr lang="en-US" sz="1600" err="1"/>
              <a:t>AddPacketFilter</a:t>
            </a:r>
            <a:r>
              <a:rPr lang="en-US" sz="1600"/>
              <a:t>(</a:t>
            </a:r>
            <a:r>
              <a:rPr lang="en-US" sz="1600" err="1"/>
              <a:t>Ptr</a:t>
            </a:r>
            <a:r>
              <a:rPr lang="en-US" sz="1600"/>
              <a:t>&lt;</a:t>
            </a:r>
            <a:r>
              <a:rPr lang="en-US" sz="1600" err="1"/>
              <a:t>PacketFilter</a:t>
            </a:r>
            <a:r>
              <a:rPr lang="en-US" sz="1600"/>
              <a:t>&gt; filter)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3. int32_t Classify(</a:t>
            </a:r>
            <a:r>
              <a:rPr lang="en-US" sz="1600" err="1"/>
              <a:t>Ptr</a:t>
            </a:r>
            <a:r>
              <a:rPr lang="en-US" sz="1600"/>
              <a:t>&lt;</a:t>
            </a:r>
            <a:r>
              <a:rPr lang="en-US" sz="1600" err="1"/>
              <a:t>QueueDiscItem</a:t>
            </a:r>
            <a:r>
              <a:rPr lang="en-US" sz="1600"/>
              <a:t>&gt; Item)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4. </a:t>
            </a:r>
            <a:r>
              <a:rPr lang="en-US" sz="1600" err="1"/>
              <a:t>Ptr</a:t>
            </a:r>
            <a:r>
              <a:rPr lang="en-US" sz="1600"/>
              <a:t>&lt;</a:t>
            </a:r>
            <a:r>
              <a:rPr lang="en-US" sz="1600" err="1"/>
              <a:t>QueueDiscItem</a:t>
            </a:r>
            <a:r>
              <a:rPr lang="en-US" sz="1600"/>
              <a:t>&gt; Dequeue(void)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5. bool Enqueue(</a:t>
            </a:r>
            <a:r>
              <a:rPr lang="en-US" sz="1600" err="1"/>
              <a:t>Ptr</a:t>
            </a:r>
            <a:r>
              <a:rPr lang="en-US" sz="1600"/>
              <a:t>&lt;</a:t>
            </a:r>
            <a:r>
              <a:rPr lang="en-US" sz="1600" err="1"/>
              <a:t>QueueDiscItem</a:t>
            </a:r>
            <a:r>
              <a:rPr lang="en-US" sz="1600"/>
              <a:t>&gt; item)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6. </a:t>
            </a:r>
            <a:r>
              <a:rPr lang="en-US" sz="1600" err="1"/>
              <a:t>QueueSize</a:t>
            </a:r>
            <a:r>
              <a:rPr lang="en-US" sz="1600"/>
              <a:t> </a:t>
            </a:r>
            <a:r>
              <a:rPr lang="en-US" sz="1600" err="1"/>
              <a:t>GetCurrentSize</a:t>
            </a:r>
            <a:r>
              <a:rPr lang="en-US" sz="1600"/>
              <a:t>(void)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7. </a:t>
            </a:r>
            <a:r>
              <a:rPr lang="en-US" sz="1600" err="1"/>
              <a:t>QueueSize</a:t>
            </a:r>
            <a:r>
              <a:rPr lang="en-US" sz="1600"/>
              <a:t> </a:t>
            </a:r>
            <a:r>
              <a:rPr lang="en-US" sz="1600" err="1"/>
              <a:t>GetMaxSize</a:t>
            </a:r>
            <a:r>
              <a:rPr lang="en-US" sz="1600"/>
              <a:t>(void)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8. </a:t>
            </a:r>
            <a:r>
              <a:rPr lang="en-US" sz="1600" err="1"/>
              <a:t>Ptr</a:t>
            </a:r>
            <a:r>
              <a:rPr lang="en-US" sz="1600"/>
              <a:t>&lt;</a:t>
            </a:r>
            <a:r>
              <a:rPr lang="en-US" sz="1600" err="1"/>
              <a:t>PacketFilter</a:t>
            </a:r>
            <a:r>
              <a:rPr lang="en-US" sz="1600"/>
              <a:t>&gt; </a:t>
            </a:r>
            <a:r>
              <a:rPr lang="en-US" sz="1600" err="1"/>
              <a:t>GetPacketFiler</a:t>
            </a:r>
            <a:r>
              <a:rPr lang="en-US" sz="1600"/>
              <a:t>(std:: </a:t>
            </a:r>
            <a:r>
              <a:rPr lang="en-US" sz="1600" err="1"/>
              <a:t>size_t</a:t>
            </a:r>
            <a:r>
              <a:rPr lang="en-US" sz="1600"/>
              <a:t> </a:t>
            </a:r>
            <a:r>
              <a:rPr lang="en-US" sz="1600" err="1"/>
              <a:t>i</a:t>
            </a:r>
            <a:r>
              <a:rPr lang="en-US" sz="160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9.const Stats &amp; </a:t>
            </a:r>
            <a:r>
              <a:rPr lang="en-US" sz="1600" err="1"/>
              <a:t>GetStats</a:t>
            </a:r>
            <a:r>
              <a:rPr lang="en-US" sz="1600"/>
              <a:t>(void)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10. bool </a:t>
            </a:r>
            <a:r>
              <a:rPr lang="en-US" sz="1600" err="1"/>
              <a:t>SetMaxSize</a:t>
            </a:r>
            <a:r>
              <a:rPr lang="en-US" sz="1600"/>
              <a:t>(</a:t>
            </a:r>
            <a:r>
              <a:rPr lang="en-US" sz="1600" err="1"/>
              <a:t>QueueSize</a:t>
            </a:r>
            <a:r>
              <a:rPr lang="en-US" sz="1600"/>
              <a:t> size)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0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3760-FF2D-4300-A08F-949EBB3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up of queue disc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3F84A5B-EF23-4FBC-898A-19C05133C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56" y="2101764"/>
            <a:ext cx="4807061" cy="3450613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694FC02-4215-40FC-8A12-02C790F4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174" y="2098519"/>
            <a:ext cx="4697361" cy="34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PowerPoint Presentation</vt:lpstr>
      <vt:lpstr>Overview of workflow of aqm(active queue management)</vt:lpstr>
      <vt:lpstr>OVERVIEW OF WORKFLOW OF AQM</vt:lpstr>
      <vt:lpstr>AQM IN NS3</vt:lpstr>
      <vt:lpstr>AQM in ns3</vt:lpstr>
      <vt:lpstr>Queue disc</vt:lpstr>
      <vt:lpstr>Inheritance diagram of queuedisc</vt:lpstr>
      <vt:lpstr>PowerPoint Presentation</vt:lpstr>
      <vt:lpstr>Set up of queue disc</vt:lpstr>
      <vt:lpstr>PowerPoint Presentation</vt:lpstr>
      <vt:lpstr>PowerPoint Presentation</vt:lpstr>
      <vt:lpstr>Packet-Filter Class</vt:lpstr>
      <vt:lpstr>IPv4-Packet-Filter Class</vt:lpstr>
      <vt:lpstr>Ipv4-Test-Packet-Filter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Monirul Imon</dc:creator>
  <cp:revision>1</cp:revision>
  <dcterms:created xsi:type="dcterms:W3CDTF">2022-01-29T16:57:44Z</dcterms:created>
  <dcterms:modified xsi:type="dcterms:W3CDTF">2022-01-29T18:39:53Z</dcterms:modified>
</cp:coreProperties>
</file>