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4385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003"/>
            <a:ext cx="10058400" cy="42000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eweb.ucsd.edu/classes/wi19/cse124-a/courseoverview/compnetworks.pdf" TargetMode="External"/><Relationship Id="rId2" Type="http://schemas.openxmlformats.org/officeDocument/2006/relationships/hyperlink" Target="https://0e9a77a8-a-62cb3a1a-s-sites.googlegroups.com/site/cwzhangres/home/files/RREDRobustREDAlgorithmtoCounterLow-rateDenial-of-ServiceAttacks.pdf?attachauth=ANoY7cpRYYMZ8eberA0y8uA5m5AMhp9e4teN77qVLwo6577FpqFfDcwSZsPZmqDwfQLjXeAg2S8rMWH35voRoPrFy5tAV8wIXzBz6ipCcjM3uQ4Ofz-2JhA4pSJYOHumjeNqygaCEkEzWz6TAC81RZqcxDqOuieDj9ElB4QjdW0WxGvianenZzE2U1dBG8d52WuOAJ4keCpRZor-0hTlvkVULdEMcPcfUGsmLDy9WwoVUmyvPZRhPnQ0XKRgyTBki8CawQ-9lCzVDqs0E9yuR3f0kgwj5HDvVnVZO43iwFPuB7hWlcmeuKc%3D&amp;attredirects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RRED to Counter </a:t>
            </a:r>
            <a:r>
              <a:rPr lang="en-US" sz="6000" dirty="0" err="1"/>
              <a:t>LDoS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- 1705045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993A-9A68-4376-B46C-19BA8567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7402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12C4-8BCD-4790-8410-AEE7BDEF1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443789"/>
            <a:ext cx="10709709" cy="44253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RRED: Robust Random Early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Existing RED algorithms are vulnerable to Low-rate Denial of Service (</a:t>
            </a:r>
            <a:r>
              <a:rPr lang="en-US" sz="1800" dirty="0" err="1"/>
              <a:t>LDoS</a:t>
            </a:r>
            <a:r>
              <a:rPr lang="en-US" sz="1800" dirty="0"/>
              <a:t>)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err="1"/>
              <a:t>LDoS</a:t>
            </a:r>
            <a:r>
              <a:rPr lang="en-US" sz="1800" dirty="0"/>
              <a:t> attack exploits timeout mechanism to reduce TCP throughput.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RRED will filter out attack packets and fed the output to regular 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TCP throughput is nearly fully preserved.</a:t>
            </a:r>
          </a:p>
        </p:txBody>
      </p:sp>
    </p:spTree>
    <p:extLst>
      <p:ext uri="{BB962C8B-B14F-4D97-AF65-F5344CB8AC3E}">
        <p14:creationId xmlns:p14="http://schemas.microsoft.com/office/powerpoint/2010/main" val="216288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3A38-AA3C-473F-9AD3-3B2DB9E6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LDoS</a:t>
            </a:r>
            <a:r>
              <a:rPr lang="en-US" dirty="0"/>
              <a:t>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7CC47-BD40-43EA-B41E-7DE1A6B6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Causes to enter RTO state by sending </a:t>
            </a:r>
            <a:r>
              <a:rPr lang="en-US" sz="1800" b="1" dirty="0"/>
              <a:t>high-rate</a:t>
            </a:r>
            <a:r>
              <a:rPr lang="en-US" sz="1800" dirty="0"/>
              <a:t> </a:t>
            </a:r>
            <a:r>
              <a:rPr lang="en-US" sz="1800" b="1" dirty="0"/>
              <a:t>short-duration</a:t>
            </a:r>
            <a:r>
              <a:rPr lang="en-US" sz="1800" dirty="0"/>
              <a:t> bursts repeating </a:t>
            </a:r>
            <a:r>
              <a:rPr lang="en-US" sz="1800" b="1" dirty="0"/>
              <a:t>periodically at slower </a:t>
            </a:r>
            <a:r>
              <a:rPr lang="en-US" sz="1800" dirty="0"/>
              <a:t>RTO time-scales 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Throughput at the attacked node will be reduced as low time period makes it tough to be detected.</a:t>
            </a: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Observation of RRED: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Sender will delay sending new packets when packet is dropped.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Consequently, a packet is suspected to be an attacking packet if it arrives within a </a:t>
            </a:r>
            <a:r>
              <a:rPr lang="en-US" sz="1800" b="1" dirty="0"/>
              <a:t>short-range</a:t>
            </a:r>
            <a:r>
              <a:rPr lang="en-US" sz="1800" dirty="0"/>
              <a:t> after packet is dropped by RRED filtering or RED.</a:t>
            </a:r>
          </a:p>
        </p:txBody>
      </p:sp>
    </p:spTree>
    <p:extLst>
      <p:ext uri="{BB962C8B-B14F-4D97-AF65-F5344CB8AC3E}">
        <p14:creationId xmlns:p14="http://schemas.microsoft.com/office/powerpoint/2010/main" val="1856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3E10-8276-45F7-9D12-E31D9CA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96764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767F-ACEC-43A2-9C88-A7912611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91915"/>
            <a:ext cx="10058400" cy="45857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Implementation uses Bloom filtering technique for potentially numerous flows and packets.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Flow index </a:t>
            </a:r>
            <a:r>
              <a:rPr lang="en-US" i="1" dirty="0"/>
              <a:t>f</a:t>
            </a:r>
            <a:r>
              <a:rPr lang="en-US" dirty="0"/>
              <a:t> is calculated by hashing current packet’s source-destination address pair.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 err="1"/>
              <a:t>f.I</a:t>
            </a:r>
            <a:r>
              <a:rPr lang="en-US" dirty="0"/>
              <a:t> is the indicator (vote count) for distinguishing flows with or without attacking packets.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Suppose, a packet </a:t>
            </a:r>
            <a:r>
              <a:rPr lang="en-US" i="1" dirty="0"/>
              <a:t>p</a:t>
            </a:r>
            <a:r>
              <a:rPr lang="en-US" dirty="0"/>
              <a:t> of flow </a:t>
            </a:r>
            <a:r>
              <a:rPr lang="en-US" i="1" dirty="0"/>
              <a:t>f</a:t>
            </a:r>
            <a:r>
              <a:rPr lang="en-US" dirty="0"/>
              <a:t> arrives at time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</a:t>
            </a:r>
            <a:r>
              <a:rPr lang="en-US" sz="1800" dirty="0"/>
              <a:t>1 </a:t>
            </a:r>
            <a:r>
              <a:rPr lang="en-US" dirty="0"/>
              <a:t>= arrival time of last packet from flow </a:t>
            </a:r>
            <a:r>
              <a:rPr lang="en-US" i="1" dirty="0"/>
              <a:t>f</a:t>
            </a:r>
            <a:r>
              <a:rPr lang="en-US" dirty="0"/>
              <a:t> that has been dropped by RRED filtering.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</a:t>
            </a:r>
            <a:r>
              <a:rPr lang="en-US" sz="1800" dirty="0"/>
              <a:t>2 </a:t>
            </a:r>
            <a:r>
              <a:rPr lang="en-US" dirty="0"/>
              <a:t>= arrival time of last packet that has been dropped by 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</a:t>
            </a:r>
            <a:r>
              <a:rPr lang="en-US" sz="1800" dirty="0"/>
              <a:t>3 </a:t>
            </a:r>
            <a:r>
              <a:rPr lang="en-US" dirty="0"/>
              <a:t>= MAX(T</a:t>
            </a:r>
            <a:r>
              <a:rPr lang="en-US" sz="1800" dirty="0"/>
              <a:t>1</a:t>
            </a:r>
            <a:r>
              <a:rPr lang="en-US" dirty="0"/>
              <a:t>,T</a:t>
            </a:r>
            <a:r>
              <a:rPr lang="en-US" sz="1800" dirty="0"/>
              <a:t>2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T is in [T</a:t>
            </a:r>
            <a:r>
              <a:rPr lang="en-US" sz="1800" dirty="0"/>
              <a:t>3</a:t>
            </a:r>
            <a:r>
              <a:rPr lang="en-US" dirty="0"/>
              <a:t>,T</a:t>
            </a:r>
            <a:r>
              <a:rPr lang="en-US" sz="1800" dirty="0"/>
              <a:t>3</a:t>
            </a:r>
            <a:r>
              <a:rPr lang="en-US" dirty="0"/>
              <a:t>+T*], </a:t>
            </a:r>
            <a:r>
              <a:rPr lang="en-US" i="1" dirty="0" err="1"/>
              <a:t>f.I</a:t>
            </a:r>
            <a:r>
              <a:rPr lang="en-US" dirty="0"/>
              <a:t> will be decreased. Otherwise, it is increased.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r>
              <a:rPr lang="en-US" i="1" dirty="0" err="1"/>
              <a:t>f.I</a:t>
            </a:r>
            <a:r>
              <a:rPr lang="en-US" i="1" dirty="0"/>
              <a:t> </a:t>
            </a:r>
            <a:r>
              <a:rPr lang="en-US" dirty="0"/>
              <a:t>for packet will be checked before queuing to RED.</a:t>
            </a: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29C2-8AB4-41A0-A64E-2784D18E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72E3-422A-4537-A7B8-51D3A7EB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TCP throughput, which is close to the link capacity, is nearly fully preserved in diverse </a:t>
            </a:r>
            <a:r>
              <a:rPr lang="en-US" dirty="0" err="1"/>
              <a:t>LDoS</a:t>
            </a:r>
            <a:r>
              <a:rPr lang="en-US" dirty="0"/>
              <a:t>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also shows that the existing RED-like algorithms are notably vulnerable under </a:t>
            </a:r>
            <a:r>
              <a:rPr lang="en-US" dirty="0" err="1"/>
              <a:t>LDoS</a:t>
            </a:r>
            <a:r>
              <a:rPr lang="en-US" dirty="0"/>
              <a:t>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Average 2% false positive packet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Highly robust, outperforms existing RED-like algorithms against </a:t>
            </a:r>
            <a:r>
              <a:rPr lang="en-US" dirty="0" err="1"/>
              <a:t>LDoS</a:t>
            </a:r>
            <a:r>
              <a:rPr lang="en-US" dirty="0"/>
              <a:t> attacks.  </a:t>
            </a:r>
          </a:p>
        </p:txBody>
      </p:sp>
    </p:spTree>
    <p:extLst>
      <p:ext uri="{BB962C8B-B14F-4D97-AF65-F5344CB8AC3E}">
        <p14:creationId xmlns:p14="http://schemas.microsoft.com/office/powerpoint/2010/main" val="10874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D566-8F58-4BD5-A239-358B10E2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1999-9E8B-493E-803F-DB867CC2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RRED: Robust RED Algorithm to Counter Low-Rate Denial-of-Service Attacks, IEEE COMMUNICATIONS LETTERS, VOL. 14, NO. 5, MAY 2010,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Computer Networks: A Systems Approach, 5</a:t>
            </a:r>
            <a:r>
              <a:rPr lang="en-US" baseline="30000" dirty="0"/>
              <a:t>th</a:t>
            </a:r>
            <a:r>
              <a:rPr lang="en-US" dirty="0"/>
              <a:t> edition,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727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E11A-E9DB-4E48-AB63-C1EED298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579544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11102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{51E8A42B-808F-41C3-AA6E-28472AFF47F7}tf56160789_win32</Template>
  <TotalTime>42</TotalTime>
  <Words>397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RRED to Counter LDoS</vt:lpstr>
      <vt:lpstr>Overview</vt:lpstr>
      <vt:lpstr>LDoS Attacks</vt:lpstr>
      <vt:lpstr>Algorithm</vt:lpstr>
      <vt:lpstr>Performance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RRED to Counter LDoS</dc:title>
  <dc:creator>1705045 - Iftekhar Hakim Kaowsar</dc:creator>
  <cp:lastModifiedBy>1705045 - Iftekhar Hakim Kaowsar</cp:lastModifiedBy>
  <cp:revision>2</cp:revision>
  <dcterms:created xsi:type="dcterms:W3CDTF">2022-01-16T06:57:56Z</dcterms:created>
  <dcterms:modified xsi:type="dcterms:W3CDTF">2022-01-16T07:41:32Z</dcterms:modified>
</cp:coreProperties>
</file>