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4" r:id="rId3"/>
    <p:sldId id="265" r:id="rId4"/>
    <p:sldId id="266" r:id="rId5"/>
    <p:sldId id="267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4385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69003"/>
            <a:ext cx="10058400" cy="42000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0e9a77a8-a-62cb3a1a-s-sites.googlegroups.com/site/cwzhangres/home/files/RREDRobustREDAlgorithmtoCounterLow-rateDenial-of-ServiceAttacks.pdf?attachauth=ANoY7cqAPXPG5IKRArd1ZMsbm1F6ONYx489BKNWyQvwb-gQbpIX2iZgkIJSoio-sVLozmoiYCSBlmF8C39xKwkODgaQD7C5sxBy-9a7gWL9BpWu7C9qajwYMmSKDBWE-2wDQM8EOcW3b_PiCOxhRYTC_YfWJK94I1ECGR4eSV1ElBj9NdYq1iIFMSkFs1dDQdZS8kuMm3uWKd5DPaULzlowDEYOl2VXCASjQBb_0a-BD-We-bhAQswQ6GbWsY_phmKAKn3Ghsex7M2Z4Ux3K-XQHc27C62CBEIJKEdcfQqHM9Nb9BxWhIOQ%3D&amp;attredirects=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000" dirty="0"/>
              <a:t>RRED to Counter LDoS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- 1705045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68523-6540-41CF-972A-B349C1FF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AAE29-FD09-44BF-ADBC-8E51B149F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Reference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LDoS Attack: Sends short packet-burst (T</a:t>
            </a:r>
            <a:r>
              <a:rPr lang="en-US" baseline="-25000" dirty="0"/>
              <a:t>b</a:t>
            </a:r>
            <a:r>
              <a:rPr lang="en-US" dirty="0"/>
              <a:t>) with a large period (T</a:t>
            </a:r>
            <a:r>
              <a:rPr lang="en-US" baseline="-25000" dirty="0"/>
              <a:t>a</a:t>
            </a:r>
            <a:r>
              <a:rPr lang="en-US" dirty="0"/>
              <a:t>) at high data rate (R</a:t>
            </a:r>
            <a:r>
              <a:rPr lang="en-US" baseline="-25000" dirty="0"/>
              <a:t>b</a:t>
            </a:r>
            <a:r>
              <a:rPr lang="en-US" dirty="0"/>
              <a:t>)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Implementing RRED in NS3.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Testing LDoS without and without RRED.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RRED = Attack packet filtering + Usual RED.</a:t>
            </a:r>
          </a:p>
        </p:txBody>
      </p:sp>
    </p:spTree>
    <p:extLst>
      <p:ext uri="{BB962C8B-B14F-4D97-AF65-F5344CB8AC3E}">
        <p14:creationId xmlns:p14="http://schemas.microsoft.com/office/powerpoint/2010/main" val="935887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68523-6540-41CF-972A-B349C1FF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RRED Algorithm</a:t>
            </a:r>
          </a:p>
        </p:txBody>
      </p:sp>
      <p:pic>
        <p:nvPicPr>
          <p:cNvPr id="7" name="Content Placeholder 6" descr="Text, letter&#10;&#10;Description automatically generated">
            <a:extLst>
              <a:ext uri="{FF2B5EF4-FFF2-40B4-BE49-F238E27FC236}">
                <a16:creationId xmlns:a16="http://schemas.microsoft.com/office/drawing/2014/main" id="{0289191A-D968-4B3B-877E-DF149274E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530456"/>
            <a:ext cx="4122790" cy="424890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586A74-BFC3-42CA-B1EF-33E8336DEB4E}"/>
              </a:ext>
            </a:extLst>
          </p:cNvPr>
          <p:cNvSpPr txBox="1"/>
          <p:nvPr/>
        </p:nvSpPr>
        <p:spPr>
          <a:xfrm>
            <a:off x="6835806" y="3045041"/>
            <a:ext cx="4882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bloom-filtering for too many packets/flows.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 levels, N bins.</a:t>
            </a:r>
          </a:p>
        </p:txBody>
      </p:sp>
    </p:spTree>
    <p:extLst>
      <p:ext uri="{BB962C8B-B14F-4D97-AF65-F5344CB8AC3E}">
        <p14:creationId xmlns:p14="http://schemas.microsoft.com/office/powerpoint/2010/main" val="142447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C6D9-DD16-4A94-B938-B8005A802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RRED in NS3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E5BF1-B22A-4B0B-8C86-13E48A490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Already implemented class: </a:t>
            </a:r>
            <a:r>
              <a:rPr lang="en-US" b="1" dirty="0">
                <a:solidFill>
                  <a:srgbClr val="000000"/>
                </a:solidFill>
                <a:latin typeface="Roboto" panose="02000000000000000000" pitchFamily="2" charset="0"/>
              </a:rPr>
              <a:t>R</a:t>
            </a: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edQueueDisc</a:t>
            </a:r>
            <a:r>
              <a:rPr lang="en-US" dirty="0"/>
              <a:t>. It has option to enable ARED, Feng’s Adaptive RED, NLRED.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New attribute to be added in this class –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Enable</a:t>
            </a:r>
            <a:r>
              <a:rPr lang="en-US" dirty="0"/>
              <a:t> for RRED.(boolean).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T*</a:t>
            </a:r>
            <a:r>
              <a:rPr lang="en-US" dirty="0"/>
              <a:t> (double).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L</a:t>
            </a:r>
            <a:r>
              <a:rPr lang="en-US" dirty="0"/>
              <a:t> and </a:t>
            </a:r>
            <a:r>
              <a:rPr lang="en-US" b="1" dirty="0"/>
              <a:t>N</a:t>
            </a:r>
            <a:r>
              <a:rPr lang="en-US" dirty="0"/>
              <a:t> (integers).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One 2D integer </a:t>
            </a:r>
            <a:r>
              <a:rPr lang="en-US" b="1" dirty="0"/>
              <a:t>array</a:t>
            </a:r>
            <a:r>
              <a:rPr lang="en-US" dirty="0"/>
              <a:t> for bloom-filtering (size [L][N]).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Integer </a:t>
            </a:r>
            <a:r>
              <a:rPr lang="en-US" b="1" dirty="0"/>
              <a:t>T1</a:t>
            </a:r>
            <a:r>
              <a:rPr lang="en-US" dirty="0"/>
              <a:t> for each hash and integer </a:t>
            </a:r>
            <a:r>
              <a:rPr lang="en-US" b="1" dirty="0"/>
              <a:t>T2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Add function </a:t>
            </a:r>
            <a:r>
              <a:rPr lang="en-US" b="1" dirty="0"/>
              <a:t>flow_hashing(packet)</a:t>
            </a:r>
            <a:r>
              <a:rPr lang="en-US" dirty="0"/>
              <a:t> based on source-destination address pair.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Modify function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RedQueueDisc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::DoEnqueue().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Incorporate RRED_enqueue(pkt) at the beginning.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 Boolean value </a:t>
            </a:r>
            <a:r>
              <a:rPr lang="en-US" b="1" dirty="0"/>
              <a:t>retval (line 435)</a:t>
            </a:r>
            <a:r>
              <a:rPr lang="en-US" dirty="0"/>
              <a:t> to update T2.</a:t>
            </a:r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384048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16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F725B-4688-4E65-A9CE-04A16905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LDoS Attack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B07BF-0766-44FF-BDBA-44767369E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network with many transmitting TCP packets with a server.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Generate LDoS traffic from attacker by sending UDP packets.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Vary T</a:t>
            </a:r>
            <a:r>
              <a:rPr lang="en-US" baseline="-25000" dirty="0"/>
              <a:t>a</a:t>
            </a:r>
            <a:r>
              <a:rPr lang="en-US" dirty="0"/>
              <a:t>, T</a:t>
            </a:r>
            <a:r>
              <a:rPr lang="en-US" baseline="-25000" dirty="0"/>
              <a:t>b</a:t>
            </a:r>
            <a:r>
              <a:rPr lang="en-US" dirty="0"/>
              <a:t>, R</a:t>
            </a:r>
            <a:r>
              <a:rPr lang="en-US" baseline="-25000" dirty="0"/>
              <a:t>b</a:t>
            </a:r>
            <a:r>
              <a:rPr lang="en-US" dirty="0"/>
              <a:t> taking in command-line arguments.</a:t>
            </a:r>
            <a:r>
              <a:rPr lang="en-US" baseline="-25000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75970E3-A1DD-4CDB-9030-1B20AEE07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944" y="2938303"/>
            <a:ext cx="4639736" cy="2113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8677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E11A-E9DB-4E48-AB63-C1EED2981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3579544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2111022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{51E8A42B-808F-41C3-AA6E-28472AFF47F7}tf56160789_win32</Template>
  <TotalTime>173</TotalTime>
  <Words>236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Bookman Old Style</vt:lpstr>
      <vt:lpstr>Calibri</vt:lpstr>
      <vt:lpstr>Consolas</vt:lpstr>
      <vt:lpstr>Franklin Gothic Book</vt:lpstr>
      <vt:lpstr>Roboto</vt:lpstr>
      <vt:lpstr>1_RetrospectVTI</vt:lpstr>
      <vt:lpstr>RRED to Counter LDoS</vt:lpstr>
      <vt:lpstr>Specification</vt:lpstr>
      <vt:lpstr>RRED Algorithm</vt:lpstr>
      <vt:lpstr>Implementing RRED in NS3</vt:lpstr>
      <vt:lpstr>LDoS Attack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RRED to Counter LDoS</dc:title>
  <dc:creator>1705045 - Iftekhar Hakim Kaowsar</dc:creator>
  <cp:lastModifiedBy>1705045 - Iftekhar Hakim Kaowsar</cp:lastModifiedBy>
  <cp:revision>10</cp:revision>
  <dcterms:created xsi:type="dcterms:W3CDTF">2022-01-16T06:57:56Z</dcterms:created>
  <dcterms:modified xsi:type="dcterms:W3CDTF">2022-01-22T21:43:33Z</dcterms:modified>
</cp:coreProperties>
</file>