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438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003"/>
            <a:ext cx="10058400" cy="42000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RRED to Counter LDoS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- 1705045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8523-6540-41CF-972A-B349C1F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LDoS in Reference Letter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330D483-3596-409A-99F0-565F4A0B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82" y="2521257"/>
            <a:ext cx="4361218" cy="2146643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E34E857-07F9-4872-9017-85D58BFE7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15580"/>
            <a:ext cx="5485284" cy="175799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186058F-B892-42C2-9C50-4799DADFB16D}"/>
              </a:ext>
            </a:extLst>
          </p:cNvPr>
          <p:cNvSpPr/>
          <p:nvPr/>
        </p:nvSpPr>
        <p:spPr>
          <a:xfrm>
            <a:off x="6569476" y="3594577"/>
            <a:ext cx="292963" cy="257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8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B4ED-C5E5-4116-A3E7-6435B57D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243852"/>
          </a:xfrm>
        </p:spPr>
        <p:txBody>
          <a:bodyPr anchor="b">
            <a:normAutofit/>
          </a:bodyPr>
          <a:lstStyle/>
          <a:p>
            <a:r>
              <a:rPr lang="en-US" dirty="0"/>
              <a:t>My Topology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DCF0C0C-21AC-4748-BC79-737D27232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46" y="1243852"/>
            <a:ext cx="6178454" cy="5139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24FAD-5883-413E-8A70-8DCD399DC998}"/>
              </a:ext>
            </a:extLst>
          </p:cNvPr>
          <p:cNvSpPr txBox="1"/>
          <p:nvPr/>
        </p:nvSpPr>
        <p:spPr>
          <a:xfrm>
            <a:off x="4145156" y="1340917"/>
            <a:ext cx="2800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Wireless (802.11)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10.0.0.0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8D4FE-08FE-45B7-9584-2575E37C10B3}"/>
              </a:ext>
            </a:extLst>
          </p:cNvPr>
          <p:cNvSpPr txBox="1"/>
          <p:nvPr/>
        </p:nvSpPr>
        <p:spPr>
          <a:xfrm>
            <a:off x="4327710" y="5147751"/>
            <a:ext cx="1455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Wired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10.1.5.0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F8FDF-AA2B-4A8E-BC48-1A29900157DA}"/>
              </a:ext>
            </a:extLst>
          </p:cNvPr>
          <p:cNvSpPr txBox="1"/>
          <p:nvPr/>
        </p:nvSpPr>
        <p:spPr>
          <a:xfrm>
            <a:off x="9170633" y="2618912"/>
            <a:ext cx="286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Flows: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to Server. (5)</a:t>
            </a:r>
          </a:p>
          <a:p>
            <a:pPr marL="285750" indent="-285750">
              <a:buFontTx/>
              <a:buChar char="-"/>
            </a:pPr>
            <a:r>
              <a:rPr lang="en-US" dirty="0"/>
              <a:t>Attackers to Server. (10)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EA5BBE-E339-4634-B3B9-10EA2C1F7D1D}"/>
              </a:ext>
            </a:extLst>
          </p:cNvPr>
          <p:cNvCxnSpPr/>
          <p:nvPr/>
        </p:nvCxnSpPr>
        <p:spPr>
          <a:xfrm flipH="1">
            <a:off x="5743852" y="1970843"/>
            <a:ext cx="1793290" cy="21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27F583-BB4F-4733-B3A2-88B73459DD7C}"/>
              </a:ext>
            </a:extLst>
          </p:cNvPr>
          <p:cNvSpPr txBox="1"/>
          <p:nvPr/>
        </p:nvSpPr>
        <p:spPr>
          <a:xfrm>
            <a:off x="7585229" y="1627654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Queue Disc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DEBB1-67CA-4FA5-B7C1-EEAA25DF82CB}"/>
              </a:ext>
            </a:extLst>
          </p:cNvPr>
          <p:cNvSpPr txBox="1"/>
          <p:nvPr/>
        </p:nvSpPr>
        <p:spPr>
          <a:xfrm>
            <a:off x="5055454" y="2926983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10.1.4.0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155AF-C03A-4372-B89D-42AB232974AD}"/>
              </a:ext>
            </a:extLst>
          </p:cNvPr>
          <p:cNvSpPr txBox="1"/>
          <p:nvPr/>
        </p:nvSpPr>
        <p:spPr>
          <a:xfrm>
            <a:off x="7802733" y="3808864"/>
            <a:ext cx="127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10.1.2.0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2B5921-A825-45EF-903F-C9312FDB862C}"/>
              </a:ext>
            </a:extLst>
          </p:cNvPr>
          <p:cNvSpPr txBox="1"/>
          <p:nvPr/>
        </p:nvSpPr>
        <p:spPr>
          <a:xfrm>
            <a:off x="5677270" y="4332084"/>
            <a:ext cx="13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10.1.1.0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34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3BB8-115A-422A-9225-D8267E93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Without LDoS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6EE6-5574-4906-8985-86DE3911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throughput calculated at </a:t>
            </a:r>
            <a:r>
              <a:rPr lang="en-US" b="1" dirty="0"/>
              <a:t>TCP Sink</a:t>
            </a:r>
            <a:r>
              <a:rPr lang="en-US" dirty="0"/>
              <a:t>: 3.30435 Mbit/s.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For RRED Queue Disc: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Packets received: 5860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Packets/Bytes enqueued: 5761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Packets dropped: 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Drop ratio = 99/5860 = 1.68%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7C181A-5A93-4709-9B28-92EC86A56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7419"/>
            <a:ext cx="5817833" cy="1603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5ACC1-685A-4B0F-AEBE-1EF6BCBF047C}"/>
              </a:ext>
            </a:extLst>
          </p:cNvPr>
          <p:cNvSpPr txBox="1"/>
          <p:nvPr/>
        </p:nvSpPr>
        <p:spPr>
          <a:xfrm>
            <a:off x="5987129" y="2133569"/>
            <a:ext cx="31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For Flow (U1-to-Server): </a:t>
            </a:r>
          </a:p>
        </p:txBody>
      </p:sp>
    </p:spTree>
    <p:extLst>
      <p:ext uri="{BB962C8B-B14F-4D97-AF65-F5344CB8AC3E}">
        <p14:creationId xmlns:p14="http://schemas.microsoft.com/office/powerpoint/2010/main" val="167027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42F4-2809-4C58-8088-2755139F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With LDoS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8B2F-5910-4087-BD1E-E59A4EF8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throughput calculated at </a:t>
            </a:r>
            <a:r>
              <a:rPr lang="en-US" b="1" dirty="0"/>
              <a:t>TCP Sink</a:t>
            </a:r>
            <a:r>
              <a:rPr lang="en-US" dirty="0"/>
              <a:t>: 1.43432 Mbit/s. (Became 43%)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For RRED Queue Disc: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Packets received: 9998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Packets/Bytes enqueued: 8911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Packets dropped: 1087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Drop ratio = 1087/ 9998 = 10.87%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5C4EB-BA41-4FF2-AF76-79AAAEE8F2C6}"/>
              </a:ext>
            </a:extLst>
          </p:cNvPr>
          <p:cNvSpPr txBox="1"/>
          <p:nvPr/>
        </p:nvSpPr>
        <p:spPr>
          <a:xfrm>
            <a:off x="5993315" y="2119726"/>
            <a:ext cx="354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For Flow (U1-to-Server):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40BC6F7-EC47-4C00-97E8-DA4E20D9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5118"/>
            <a:ext cx="5897732" cy="156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E11A-E9DB-4E48-AB63-C1EED29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57954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11102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{51E8A42B-808F-41C3-AA6E-28472AFF47F7}tf56160789_win32</Template>
  <TotalTime>234</TotalTime>
  <Words>155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Consolas</vt:lpstr>
      <vt:lpstr>Franklin Gothic Book</vt:lpstr>
      <vt:lpstr>1_RetrospectVTI</vt:lpstr>
      <vt:lpstr>RRED to Counter LDoS</vt:lpstr>
      <vt:lpstr>LDoS in Reference Letter</vt:lpstr>
      <vt:lpstr>My Topology</vt:lpstr>
      <vt:lpstr>Metrics Without LDoS</vt:lpstr>
      <vt:lpstr>Metrics With LDoS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RRED to Counter LDoS</dc:title>
  <dc:creator>1705045 - Iftekhar Hakim Kaowsar</dc:creator>
  <cp:lastModifiedBy>1705045 - Iftekhar Hakim Kaowsar</cp:lastModifiedBy>
  <cp:revision>19</cp:revision>
  <dcterms:created xsi:type="dcterms:W3CDTF">2022-01-16T06:57:56Z</dcterms:created>
  <dcterms:modified xsi:type="dcterms:W3CDTF">2022-02-05T23:21:01Z</dcterms:modified>
</cp:coreProperties>
</file>